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12DC-63B1-4901-BBA1-0E9BAC33D41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3EA8-841E-473D-8AEC-E28FC8B0AF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4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65E2-C95D-46EA-998A-38DCEF0D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EE819-928C-4720-A8AA-5AC73647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4B8A-0E74-42F4-A053-96A2D84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BED-9D3F-4E8C-A31D-76A22EE88FEB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1C71-D8FD-4939-994D-84477E7D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00BF-6BED-432C-9037-5D56FFCE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0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E18C-8BD3-42B4-9F0B-B610C4F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7E2DC-2260-4096-9B2B-D248E6CC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32D5-0297-41A7-B9FC-F69982C1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DF3A-537D-4782-93FF-26FDB1360200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45B9-EA2C-4054-8820-FCADCEE8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BFEC-6A34-447C-A016-DCD1C22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3E80D-37D0-4A81-80CD-37785DE6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62143-E21D-482E-A06D-6F37E88F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BA52-FF62-40F5-81B6-DBD727E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CAB0-2917-41E3-BC62-F04238BDCF53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DE25-2BBD-4C93-A912-D006285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CA15-45B3-493F-B198-49B81A80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4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1AEB-4D59-402D-9A56-1B4F30A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BC9B-2FB3-4BE4-A7DA-4FDC5836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CF0A-82B5-4BBA-8870-DEB7789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E127-F269-4258-80A4-1372D3C00E8F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C5C7-5A5D-4CE1-8700-29AC9D85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619E-DE02-4C3F-ADC5-8F4B437C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9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B8B-A95E-44F4-98E3-52A4CC93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6949-633E-495F-A44C-F1DD1F6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BA20-1C32-4000-92DA-DF5FD0AA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EAF1-28FB-47DB-A52B-7DD7F4094843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4997-46FC-4684-94AC-02F6DC5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A950-E410-4B54-BE05-DCDD3312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01E6-BF65-4C34-B3A6-B659CD6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C33-3767-472F-BD45-991A54F0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4111-77F7-4E9C-B8E3-5CE2E944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7538-8C03-4803-89A2-1FC2D81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493-AA25-487D-8635-16C3A88B4A31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EFBA-6E65-47FD-8613-44C349D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9E1D-F164-4F4A-AD29-3BC8FE19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170-35B2-40DF-8350-8A53969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2EE6-5BF9-4F22-98EC-A61443BF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CD52-4212-42DE-AE16-2734A088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3CEA6-8B0E-4018-848E-D06DA41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CF992-E8BA-4F32-9F21-B79AFA8E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20D55-DB61-4C02-8EA9-9CD390A2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ECB-9A6B-47E9-8A6F-D77F03DD63AE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A79F-9EB1-4C8B-A060-8D2A0033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5B576-5575-4E69-B6E4-9E57B9D2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4C7-1299-445A-AA80-727CB5D7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FEBB1-AB4E-4C11-8BF5-42780D7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91F4-8B9E-488E-9E09-6D97621EC7E8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9B511-6F76-4915-B1AF-732BCED7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2E34-F782-4D15-B759-B5497A8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5FB1B-DD29-4A04-8996-FF05D89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6ECC-4156-47B9-B6C5-A7C7632DDAB1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7D2F-E2A4-438D-A067-1493B8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2123-8F85-4A48-9CA6-85E9B39E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A615-E99F-4022-8C4A-E6A08ACB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42B3-6064-406D-9F3F-50D9E09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191BC-0005-4884-BCCC-5A71C16F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EA7A-68E2-4B62-A1FA-1FEAA4D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A7FB-8CAD-4526-8C8B-7EC5B1C9A4A6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BF939-FF8D-453F-9C7E-3F780B5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CE44-831B-4CE4-AD71-4FC7845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A633-FF1A-4A86-A554-A6866ECC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3D6D8-2C0B-4D5F-A538-5C4283B7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1E03C-A71C-4EDF-9F0C-AADD5BFF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9132-2CBC-4D34-B53D-FF70E59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8DB-8A26-4D7B-863F-CF0724AEE9FE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237C-448B-4DA3-AE9C-AE059EA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D285-1884-4757-A659-7563E433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E65F1-B7B2-4401-8D3E-90BA7FBB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2DFA-53EC-4E58-9868-0D1C5941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C156-921C-4B6C-B347-41C3EBCE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D414-CE7D-46FB-9603-64E2DC9BB488}" type="datetime1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1EB9-BE5B-4FCE-8459-60A68128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64B3-BCAF-4423-B5AB-31245A71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D11E-1799-45FA-B0C6-7D6F2A6E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90637"/>
            <a:ext cx="12192000" cy="913827"/>
          </a:xfrm>
        </p:spPr>
        <p:txBody>
          <a:bodyPr>
            <a:normAutofit/>
          </a:bodyPr>
          <a:lstStyle/>
          <a:p>
            <a:r>
              <a:rPr lang="en-IN" sz="4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SAI VIDYA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3C6C5-176A-4DB9-B1BC-D6B06ED9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571090"/>
            <a:ext cx="9144000" cy="461499"/>
          </a:xfrm>
        </p:spPr>
        <p:txBody>
          <a:bodyPr>
            <a:normAutofit/>
          </a:bodyPr>
          <a:lstStyle/>
          <a:p>
            <a:r>
              <a:rPr lang="en-IN" b="1" dirty="0" err="1"/>
              <a:t>Rajanukunte</a:t>
            </a:r>
            <a:r>
              <a:rPr lang="en-IN" b="1" dirty="0"/>
              <a:t>, Bengaluru - 560064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9AB7-3A51-47CD-BC5E-AFF1EE3856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1905001"/>
            <a:ext cx="1523999" cy="152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E4605-4953-4CBB-B635-0B0762C43748}"/>
              </a:ext>
            </a:extLst>
          </p:cNvPr>
          <p:cNvSpPr txBox="1"/>
          <p:nvPr/>
        </p:nvSpPr>
        <p:spPr>
          <a:xfrm>
            <a:off x="2395977" y="3503236"/>
            <a:ext cx="74000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Web Technology Laboratory with Mini Project (17CSL77)</a:t>
            </a:r>
          </a:p>
          <a:p>
            <a:pPr algn="ctr"/>
            <a:r>
              <a:rPr lang="en-IN" sz="4400" b="1" dirty="0">
                <a:solidFill>
                  <a:srgbClr val="002060"/>
                </a:solidFill>
              </a:rPr>
              <a:t>WIN-WALK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CF2DE-BB0C-4F8A-A1B5-9C68C76566B8}"/>
              </a:ext>
            </a:extLst>
          </p:cNvPr>
          <p:cNvSpPr txBox="1"/>
          <p:nvPr/>
        </p:nvSpPr>
        <p:spPr>
          <a:xfrm>
            <a:off x="188536" y="4902680"/>
            <a:ext cx="450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Rakesh M R 1VA17CS040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B G Vinayak 1VA17CS010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F4046-2247-4401-88D7-9C839B401B89}"/>
              </a:ext>
            </a:extLst>
          </p:cNvPr>
          <p:cNvSpPr txBox="1"/>
          <p:nvPr/>
        </p:nvSpPr>
        <p:spPr>
          <a:xfrm>
            <a:off x="7767687" y="4902680"/>
            <a:ext cx="4147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Under the guidance of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Mr. </a:t>
            </a:r>
            <a:r>
              <a:rPr lang="en-IN" sz="2400" b="1" dirty="0" err="1">
                <a:solidFill>
                  <a:srgbClr val="002060"/>
                </a:solidFill>
              </a:rPr>
              <a:t>Nagamahesh</a:t>
            </a:r>
            <a:r>
              <a:rPr lang="en-IN" sz="2400" b="1" dirty="0">
                <a:solidFill>
                  <a:srgbClr val="002060"/>
                </a:solidFill>
              </a:rPr>
              <a:t> B S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Assistant Professor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Dept.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D2BB2-F645-4614-9A42-33A44804E7A8}"/>
              </a:ext>
            </a:extLst>
          </p:cNvPr>
          <p:cNvSpPr txBox="1"/>
          <p:nvPr/>
        </p:nvSpPr>
        <p:spPr>
          <a:xfrm>
            <a:off x="188536" y="194222"/>
            <a:ext cx="1184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417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D646-3FD1-42E3-B283-E0E74569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1" y="1449019"/>
            <a:ext cx="11265816" cy="4720562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System Requirement Specification </a:t>
            </a:r>
          </a:p>
          <a:p>
            <a:r>
              <a:rPr lang="en-IN" dirty="0"/>
              <a:t>System Architecture</a:t>
            </a:r>
          </a:p>
          <a:p>
            <a:r>
              <a:rPr lang="en-IN" dirty="0"/>
              <a:t>Snapshots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3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0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4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1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5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2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6571"/>
            <a:ext cx="9879291" cy="760203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Snapshots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6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3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7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8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8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12873"/>
      </p:ext>
    </p:extLst>
  </p:cSld>
  <p:clrMapOvr>
    <a:masterClrMapping/>
  </p:clrMapOvr>
</p:sld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 VIDYA INSTITUTE OF TECHNOLOGY" id="{6E2E0BFB-66C5-439C-9215-787BD78E550D}" vid="{4BA40E75-3BD3-4897-98E8-5C67A83245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 VIDYA INSTITUTE OF TECHNOLOGY</Template>
  <TotalTime>12</TotalTime>
  <Words>121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SAI VIDYA INSTITUTE OF TECHNOLOGY</vt:lpstr>
      <vt:lpstr>SAI VIDYA INSTITUTE OF TECHNOLOGY</vt:lpstr>
      <vt:lpstr>Presentation Outline</vt:lpstr>
      <vt:lpstr>Introduction</vt:lpstr>
      <vt:lpstr>System Requirement Specification </vt:lpstr>
      <vt:lpstr>System Architecture</vt:lpstr>
      <vt:lpstr>Snapshots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</dc:title>
  <dc:creator>abhijith</dc:creator>
  <cp:lastModifiedBy>Rakesh Mariyaplar</cp:lastModifiedBy>
  <cp:revision>12</cp:revision>
  <dcterms:created xsi:type="dcterms:W3CDTF">2018-09-27T05:23:08Z</dcterms:created>
  <dcterms:modified xsi:type="dcterms:W3CDTF">2021-01-15T17:51:31Z</dcterms:modified>
</cp:coreProperties>
</file>