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4" r:id="rId1"/>
  </p:sldMasterIdLst>
  <p:notesMasterIdLst>
    <p:notesMasterId r:id="rId8"/>
  </p:notesMasterIdLst>
  <p:sldIdLst>
    <p:sldId id="256" r:id="rId2"/>
    <p:sldId id="258" r:id="rId3"/>
    <p:sldId id="261" r:id="rId4"/>
    <p:sldId id="264" r:id="rId5"/>
    <p:sldId id="265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6"/>
    <p:restoredTop sz="94783"/>
  </p:normalViewPr>
  <p:slideViewPr>
    <p:cSldViewPr snapToGrid="0" snapToObjects="1">
      <p:cViewPr varScale="1">
        <p:scale>
          <a:sx n="122" d="100"/>
          <a:sy n="122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DAC16-DA02-F847-8D55-44345BC3D9A5}" type="datetimeFigureOut">
              <a:rPr lang="de-DE" smtClean="0"/>
              <a:t>24.05.20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C40D-A5FA-9D41-B261-246A7ED062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0C8B8-B73E-8B47-9E48-221C3F590C28}" type="datetime1">
              <a:rPr lang="de-DE" smtClean="0"/>
              <a:t>24.05.20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65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37B03-4513-A141-9022-E9824DCBB0A0}" type="datetime1">
              <a:rPr lang="de-DE" smtClean="0"/>
              <a:t>24.05.20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180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4724-919D-3A48-917F-8917AAF14B3A}" type="datetime1">
              <a:rPr lang="de-DE" smtClean="0"/>
              <a:t>24.05.20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6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A8D32-BB74-954F-ACFF-87E57C5AC28A}" type="datetime1">
              <a:rPr lang="de-DE" smtClean="0"/>
              <a:t>24.05.20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4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76CB-6BB4-DA4C-B48D-169919057F8A}" type="datetime1">
              <a:rPr lang="de-DE" smtClean="0"/>
              <a:t>24.05.20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25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CE61A-5631-AE44-8294-14E7692462B8}" type="datetime1">
              <a:rPr lang="de-DE" smtClean="0"/>
              <a:t>24.05.20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89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41EFC-DD41-024F-AF86-EE6616483216}" type="datetime1">
              <a:rPr lang="de-DE" smtClean="0"/>
              <a:t>24.05.20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8487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441C9-2726-8849-B1B3-1ACF09CA1DD5}" type="datetime1">
              <a:rPr lang="de-DE" smtClean="0"/>
              <a:t>24.05.20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653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D452A-2813-4646-AD19-8C4B9CDAB8F3}" type="datetime1">
              <a:rPr lang="de-DE" smtClean="0"/>
              <a:t>24.05.20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42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90A40-5018-E844-AE4D-A04427B8A67D}" type="datetime1">
              <a:rPr lang="de-DE" smtClean="0"/>
              <a:t>24.05.20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04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CFF23-CD56-C845-9F00-3DA42EF60425}" type="datetime1">
              <a:rPr lang="de-DE" smtClean="0"/>
              <a:t>24.05.20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747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19D19"/>
            </a:gs>
            <a:gs pos="100000">
              <a:schemeClr val="accent6"/>
            </a:gs>
            <a:gs pos="100000">
              <a:schemeClr val="accent6"/>
            </a:gs>
            <a:gs pos="93000">
              <a:schemeClr val="bg1"/>
            </a:gs>
            <a:gs pos="100000">
              <a:schemeClr val="accent6"/>
            </a:gs>
            <a:gs pos="100000">
              <a:schemeClr val="accent6"/>
            </a:gs>
            <a:gs pos="100000">
              <a:schemeClr val="accent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DBEBC-F268-6843-9BFF-885A5F68C54F}" type="datetime1">
              <a:rPr lang="de-DE" smtClean="0"/>
              <a:t>24.05.20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F2A7E-8477-AD4D-AAAC-6B3DEECADF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58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BA6C-EBAC-6C47-B1DE-F6EF0864F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01687"/>
          </a:xfrm>
        </p:spPr>
        <p:txBody>
          <a:bodyPr>
            <a:noAutofit/>
          </a:bodyPr>
          <a:lstStyle/>
          <a:p>
            <a:r>
              <a:rPr lang="en-US" sz="4600" b="1" dirty="0"/>
              <a:t>Human Activity Recognition (HAR)</a:t>
            </a:r>
            <a:endParaRPr lang="de-DE" sz="4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A83E6-CDAE-8E42-9BB0-590F9A793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378" y="2291787"/>
            <a:ext cx="10637134" cy="3078866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/>
              <a:t>By</a:t>
            </a:r>
            <a:r>
              <a:rPr lang="de-DE" dirty="0"/>
              <a:t>,</a:t>
            </a:r>
          </a:p>
          <a:p>
            <a:r>
              <a:rPr lang="de-DE" dirty="0" err="1"/>
              <a:t>Jathin</a:t>
            </a:r>
            <a:r>
              <a:rPr lang="de-DE" dirty="0"/>
              <a:t> </a:t>
            </a:r>
            <a:r>
              <a:rPr lang="de-DE" dirty="0" err="1"/>
              <a:t>Sreenivas</a:t>
            </a:r>
            <a:r>
              <a:rPr lang="de-DE" dirty="0"/>
              <a:t>,</a:t>
            </a:r>
          </a:p>
          <a:p>
            <a:r>
              <a:rPr lang="de-DE" dirty="0"/>
              <a:t>Vineeth Bhat,</a:t>
            </a:r>
          </a:p>
          <a:p>
            <a:r>
              <a:rPr lang="de-DE" dirty="0" err="1"/>
              <a:t>Vidya</a:t>
            </a:r>
            <a:r>
              <a:rPr lang="de-DE" dirty="0"/>
              <a:t> </a:t>
            </a:r>
            <a:r>
              <a:rPr lang="de-DE" dirty="0" err="1"/>
              <a:t>Gopalakrishna</a:t>
            </a:r>
            <a:r>
              <a:rPr lang="de-DE" dirty="0"/>
              <a:t> Rao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9160A8F-2361-E442-90FE-1BD44AA6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5D32BAB-90E4-BC46-9987-1635EFED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9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8DAF-249F-5148-9CF1-E8D24A5F7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Sensors embedded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Display the screenshot of the sensors found on the phone.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(Mention the list of the sensors used to track activity)</a:t>
            </a:r>
          </a:p>
          <a:p>
            <a:pPr marL="457200" lvl="1" indent="0">
              <a:buNone/>
            </a:pPr>
            <a:r>
              <a:rPr lang="en-US" dirty="0"/>
              <a:t>Accelerometer</a:t>
            </a:r>
          </a:p>
          <a:p>
            <a:pPr marL="457200" lvl="1" indent="0">
              <a:buNone/>
            </a:pPr>
            <a:r>
              <a:rPr lang="en-US" dirty="0"/>
              <a:t>Magnetometer</a:t>
            </a:r>
          </a:p>
          <a:p>
            <a:pPr marL="457200" lvl="1" indent="0">
              <a:buNone/>
            </a:pPr>
            <a:r>
              <a:rPr lang="en-US" dirty="0"/>
              <a:t>Gyroscope</a:t>
            </a:r>
          </a:p>
          <a:p>
            <a:pPr marL="457200" lvl="1" indent="0">
              <a:buNone/>
            </a:pPr>
            <a:r>
              <a:rPr lang="en-US" dirty="0"/>
              <a:t>Orientation/ Device Orientation</a:t>
            </a:r>
          </a:p>
          <a:p>
            <a:pPr marL="457200" lvl="1" indent="0">
              <a:buNone/>
            </a:pPr>
            <a:r>
              <a:rPr lang="en-US" dirty="0"/>
              <a:t>Rotation Vector</a:t>
            </a:r>
          </a:p>
          <a:p>
            <a:pPr marL="1428750" lvl="2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2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5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A070-04CC-FB4D-AFC6-2FBAE50B4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557"/>
            <a:ext cx="10515600" cy="4688405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Monitoring human activity using the sensors embedded in smart phones.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Extracting the data collected by the sensors and displaying it in presentable form in real time.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AFDE3-3DC8-BA46-9FC0-C2A8DAD1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3</a:t>
            </a:fld>
            <a:endParaRPr lang="de-D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D17843F-67EA-D94B-84D4-8EE26E479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1FFEA7-0E44-214D-AE0A-6F880818592E}"/>
              </a:ext>
            </a:extLst>
          </p:cNvPr>
          <p:cNvSpPr txBox="1"/>
          <p:nvPr/>
        </p:nvSpPr>
        <p:spPr>
          <a:xfrm>
            <a:off x="838200" y="573644"/>
            <a:ext cx="392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Project Vision</a:t>
            </a:r>
          </a:p>
        </p:txBody>
      </p:sp>
    </p:spTree>
    <p:extLst>
      <p:ext uri="{BB962C8B-B14F-4D97-AF65-F5344CB8AC3E}">
        <p14:creationId xmlns:p14="http://schemas.microsoft.com/office/powerpoint/2010/main" val="250897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26E6-2DFE-BC45-96FC-DE978664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1214"/>
            <a:ext cx="10515600" cy="871370"/>
          </a:xfrm>
        </p:spPr>
        <p:txBody>
          <a:bodyPr>
            <a:normAutofit/>
          </a:bodyPr>
          <a:lstStyle/>
          <a:p>
            <a:r>
              <a:rPr lang="en-US" sz="3600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BCEDF-472F-B242-ADF9-924D47100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584"/>
            <a:ext cx="10515600" cy="5004379"/>
          </a:xfrm>
        </p:spPr>
        <p:txBody>
          <a:bodyPr/>
          <a:lstStyle/>
          <a:p>
            <a:r>
              <a:rPr lang="en-US" dirty="0"/>
              <a:t>Functional requirements:</a:t>
            </a:r>
          </a:p>
          <a:p>
            <a:pPr lvl="1"/>
            <a:r>
              <a:rPr lang="en-US" dirty="0"/>
              <a:t>Tracking the activity using the appropriate sensors.</a:t>
            </a:r>
          </a:p>
          <a:p>
            <a:pPr lvl="1"/>
            <a:r>
              <a:rPr lang="en-US" dirty="0"/>
              <a:t>Accessing the sensor and reading the data.</a:t>
            </a:r>
          </a:p>
          <a:p>
            <a:pPr lvl="1"/>
            <a:r>
              <a:rPr lang="en-US" dirty="0"/>
              <a:t>Presentation of the data in readable form.</a:t>
            </a:r>
          </a:p>
          <a:p>
            <a:endParaRPr lang="en-US" dirty="0"/>
          </a:p>
          <a:p>
            <a:r>
              <a:rPr lang="en-US" dirty="0"/>
              <a:t>Non Functional Requirements:</a:t>
            </a:r>
          </a:p>
          <a:p>
            <a:pPr lvl="1"/>
            <a:r>
              <a:rPr lang="en-US" dirty="0"/>
              <a:t>Real time tracking and displaying of the data.</a:t>
            </a:r>
          </a:p>
          <a:p>
            <a:pPr lvl="1"/>
            <a:r>
              <a:rPr lang="en-US" dirty="0"/>
              <a:t>Sensors should accurately measure the activity.</a:t>
            </a:r>
          </a:p>
          <a:p>
            <a:pPr lvl="1"/>
            <a:r>
              <a:rPr lang="en-US" dirty="0"/>
              <a:t>Apps must adapt to varying screen sizes of mobile devices.</a:t>
            </a:r>
          </a:p>
          <a:p>
            <a:pPr lvl="1"/>
            <a:r>
              <a:rPr lang="en-US" dirty="0"/>
              <a:t>User friendly UI/UX.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92062-378D-D940-86E2-BED98C44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666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68FF5-1BA1-134F-897E-794D60925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07" y="346444"/>
            <a:ext cx="10515600" cy="5693884"/>
          </a:xfrm>
        </p:spPr>
        <p:txBody>
          <a:bodyPr/>
          <a:lstStyle/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Privacy of user information. : User consent to store personal information.</a:t>
            </a:r>
          </a:p>
          <a:p>
            <a:pPr lvl="1"/>
            <a:r>
              <a:rPr lang="en-US" dirty="0"/>
              <a:t>Confidentiality of data collected from sensor. : Data collected is not shared with third party apps or other users.</a:t>
            </a:r>
          </a:p>
          <a:p>
            <a:pPr lvl="1"/>
            <a:r>
              <a:rPr lang="en-US" dirty="0"/>
              <a:t>Access permission to monitor the activity and device features.</a:t>
            </a:r>
          </a:p>
          <a:p>
            <a:pPr lvl="1"/>
            <a:r>
              <a:rPr lang="en-US" dirty="0"/>
              <a:t>Authentication for accessing the app and its data,</a:t>
            </a:r>
          </a:p>
          <a:p>
            <a:pPr lvl="1"/>
            <a:endParaRPr lang="en-US" dirty="0"/>
          </a:p>
          <a:p>
            <a:r>
              <a:rPr lang="en-US" dirty="0"/>
              <a:t>Reliability:</a:t>
            </a:r>
          </a:p>
          <a:p>
            <a:pPr lvl="1"/>
            <a:r>
              <a:rPr lang="en-US" dirty="0"/>
              <a:t>The data collected by the sensors must be reliable for further use.</a:t>
            </a:r>
          </a:p>
          <a:p>
            <a:pPr lvl="1"/>
            <a:r>
              <a:rPr lang="en-US" dirty="0"/>
              <a:t>Accurate monitoring of activity.</a:t>
            </a:r>
          </a:p>
          <a:p>
            <a:pPr lvl="1"/>
            <a:r>
              <a:rPr lang="en-US" dirty="0"/>
              <a:t>Capability to handle large amount of data and perform as intended.</a:t>
            </a:r>
          </a:p>
          <a:p>
            <a:pPr lvl="1"/>
            <a:r>
              <a:rPr lang="en-US" dirty="0"/>
              <a:t>State of the app is uninterrupted by external interruptions.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DCC6B-635C-324E-9486-1E9D04F2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982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3D77-B993-594A-BBAF-477AD1BC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70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Development environment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5043BE-6662-3443-AE6C-6BB8C578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F2A7E-8477-AD4D-AAAC-6B3DEECADF48}" type="slidenum">
              <a:rPr lang="de-DE" smtClean="0"/>
              <a:t>6</a:t>
            </a:fld>
            <a:endParaRPr lang="de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8DB151-BE42-984A-AF67-73FF9A96CF51}"/>
              </a:ext>
            </a:extLst>
          </p:cNvPr>
          <p:cNvSpPr txBox="1"/>
          <p:nvPr/>
        </p:nvSpPr>
        <p:spPr>
          <a:xfrm>
            <a:off x="409591" y="849500"/>
            <a:ext cx="7213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7D95348-75DE-8A42-9344-C0872286D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23400" y="131763"/>
            <a:ext cx="2489200" cy="9906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88647C-72A6-8C42-AF54-3055DE465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725"/>
            <a:ext cx="10208172" cy="4821238"/>
          </a:xfrm>
        </p:spPr>
        <p:txBody>
          <a:bodyPr/>
          <a:lstStyle/>
          <a:p>
            <a:r>
              <a:rPr lang="en-US" dirty="0"/>
              <a:t>Device Platform : Android</a:t>
            </a:r>
          </a:p>
          <a:p>
            <a:endParaRPr lang="en-US" dirty="0"/>
          </a:p>
          <a:p>
            <a:r>
              <a:rPr lang="en-US" dirty="0"/>
              <a:t>Development Environment: Android Studio</a:t>
            </a:r>
          </a:p>
          <a:p>
            <a:pPr lvl="1"/>
            <a:r>
              <a:rPr lang="en-US" dirty="0"/>
              <a:t>Hardware sensors are accessed using the dedicated android hardware package (</a:t>
            </a:r>
            <a:r>
              <a:rPr lang="en-US" dirty="0" err="1"/>
              <a:t>android.hardware</a:t>
            </a:r>
            <a:r>
              <a:rPr lang="en-US" dirty="0"/>
              <a:t>). It includes the following classes and interfaces.</a:t>
            </a:r>
          </a:p>
          <a:p>
            <a:pPr lvl="2"/>
            <a:r>
              <a:rPr lang="en-US" dirty="0" err="1"/>
              <a:t>SensorManager</a:t>
            </a:r>
            <a:endParaRPr lang="en-US" dirty="0"/>
          </a:p>
          <a:p>
            <a:pPr lvl="2"/>
            <a:r>
              <a:rPr lang="en-US" dirty="0"/>
              <a:t>Sensor</a:t>
            </a:r>
          </a:p>
          <a:p>
            <a:pPr lvl="2"/>
            <a:r>
              <a:rPr lang="en-US" dirty="0" err="1"/>
              <a:t>SensorEvent</a:t>
            </a:r>
            <a:endParaRPr lang="en-US" dirty="0"/>
          </a:p>
          <a:p>
            <a:pPr lvl="2"/>
            <a:r>
              <a:rPr lang="en-US" dirty="0" err="1"/>
              <a:t>SensorEventListner</a:t>
            </a:r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1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1469</TotalTime>
  <Words>286</Words>
  <Application>Microsoft Macintosh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Human Activity Recognition (HAR)</vt:lpstr>
      <vt:lpstr>Sensors embedded </vt:lpstr>
      <vt:lpstr>PowerPoint Presentation</vt:lpstr>
      <vt:lpstr>Requirements</vt:lpstr>
      <vt:lpstr>PowerPoint Presentation</vt:lpstr>
      <vt:lpstr>Development environment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Engineering</dc:title>
  <dc:creator>Microsoft Office User</dc:creator>
  <cp:lastModifiedBy>Vineeth Bhat</cp:lastModifiedBy>
  <cp:revision>66</cp:revision>
  <dcterms:created xsi:type="dcterms:W3CDTF">2019-10-24T12:19:51Z</dcterms:created>
  <dcterms:modified xsi:type="dcterms:W3CDTF">2020-05-24T21:23:37Z</dcterms:modified>
</cp:coreProperties>
</file>