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9"/>
  </p:notesMasterIdLst>
  <p:sldIdLst>
    <p:sldId id="256" r:id="rId2"/>
    <p:sldId id="266" r:id="rId3"/>
    <p:sldId id="269" r:id="rId4"/>
    <p:sldId id="267" r:id="rId5"/>
    <p:sldId id="265" r:id="rId6"/>
    <p:sldId id="270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783"/>
  </p:normalViewPr>
  <p:slideViewPr>
    <p:cSldViewPr snapToGrid="0" snapToObjects="1">
      <p:cViewPr varScale="1">
        <p:scale>
          <a:sx n="122" d="100"/>
          <a:sy n="12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393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Microsoft Office User</cp:lastModifiedBy>
  <cp:revision>87</cp:revision>
  <dcterms:created xsi:type="dcterms:W3CDTF">2019-10-24T12:19:51Z</dcterms:created>
  <dcterms:modified xsi:type="dcterms:W3CDTF">2020-07-09T19:43:47Z</dcterms:modified>
</cp:coreProperties>
</file>