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0"/>
  </p:notesMasterIdLst>
  <p:sldIdLst>
    <p:sldId id="256" r:id="rId2"/>
    <p:sldId id="266" r:id="rId3"/>
    <p:sldId id="269" r:id="rId4"/>
    <p:sldId id="267" r:id="rId5"/>
    <p:sldId id="265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830"/>
  </p:normalViewPr>
  <p:slideViewPr>
    <p:cSldViewPr snapToGrid="0" snapToObjects="1">
      <p:cViewPr varScale="1">
        <p:scale>
          <a:sx n="82" d="100"/>
          <a:sy n="82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F51-D5C4-429F-9041-D417673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027229" cy="6519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</a:t>
            </a:r>
            <a:r>
              <a:rPr lang="en-US" dirty="0"/>
              <a:t> </a:t>
            </a:r>
            <a:r>
              <a:rPr lang="en-US" sz="3100" dirty="0"/>
              <a:t>Sample</a:t>
            </a:r>
            <a:endParaRPr lang="en-IN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F7411C-66AC-4791-85B6-32F8D8A4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037"/>
            <a:ext cx="4663844" cy="487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908A-F278-4602-8DDD-AEACCB3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20D-EA3E-48FA-8F9E-56BB3BED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676"/>
            <a:ext cx="6294665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47501-037F-41B1-B3B3-8BA344C6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4759"/>
            <a:ext cx="4473328" cy="1204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E7BE8-C645-41FE-A698-ED1FF951D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7697"/>
            <a:ext cx="8763759" cy="1188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9F17E2-EED6-4928-A05C-0313E55E1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94003"/>
            <a:ext cx="10745131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7AD2C-330A-4FA4-8FAA-7CC39FDED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854" y="1134520"/>
            <a:ext cx="4023709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446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Data Sample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vidya g</cp:lastModifiedBy>
  <cp:revision>93</cp:revision>
  <dcterms:created xsi:type="dcterms:W3CDTF">2019-10-24T12:19:51Z</dcterms:created>
  <dcterms:modified xsi:type="dcterms:W3CDTF">2020-07-09T20:09:03Z</dcterms:modified>
</cp:coreProperties>
</file>