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4199-8694-4ED3-8247-B3A65F403124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B4E0-31C8-47AA-8446-96DCB00EB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5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4199-8694-4ED3-8247-B3A65F403124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B4E0-31C8-47AA-8446-96DCB00EB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2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4199-8694-4ED3-8247-B3A65F403124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B4E0-31C8-47AA-8446-96DCB00EB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4199-8694-4ED3-8247-B3A65F403124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B4E0-31C8-47AA-8446-96DCB00EB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7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4199-8694-4ED3-8247-B3A65F403124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B4E0-31C8-47AA-8446-96DCB00EB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1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4199-8694-4ED3-8247-B3A65F403124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B4E0-31C8-47AA-8446-96DCB00EB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0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4199-8694-4ED3-8247-B3A65F403124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B4E0-31C8-47AA-8446-96DCB00EB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8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4199-8694-4ED3-8247-B3A65F403124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B4E0-31C8-47AA-8446-96DCB00EB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9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4199-8694-4ED3-8247-B3A65F403124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B4E0-31C8-47AA-8446-96DCB00EB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6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4199-8694-4ED3-8247-B3A65F403124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B4E0-31C8-47AA-8446-96DCB00EB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9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4199-8694-4ED3-8247-B3A65F403124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B4E0-31C8-47AA-8446-96DCB00EB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1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54199-8694-4ED3-8247-B3A65F403124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AB4E0-31C8-47AA-8446-96DCB00EB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9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2971800"/>
            <a:ext cx="27432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Crawler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172200" y="2923729"/>
            <a:ext cx="2819400" cy="148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Statistics Generator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3581400" y="4953000"/>
            <a:ext cx="1600200" cy="1752600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URL </a:t>
            </a:r>
          </a:p>
          <a:p>
            <a:pPr algn="ctr"/>
            <a:r>
              <a:rPr lang="en-US" dirty="0" smtClean="0"/>
              <a:t>Database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3613447" y="762000"/>
            <a:ext cx="1524000" cy="1667142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Keyword </a:t>
            </a:r>
          </a:p>
          <a:p>
            <a:pPr algn="ctr"/>
            <a:r>
              <a:rPr lang="en-US" dirty="0" smtClean="0"/>
              <a:t>Database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37247" y="3276600"/>
            <a:ext cx="1676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Generator</a:t>
            </a:r>
            <a:endParaRPr lang="en-US" dirty="0"/>
          </a:p>
        </p:txBody>
      </p:sp>
      <p:cxnSp>
        <p:nvCxnSpPr>
          <p:cNvPr id="11" name="Curved Connector 10"/>
          <p:cNvCxnSpPr>
            <a:stCxn id="4" idx="2"/>
            <a:endCxn id="6" idx="2"/>
          </p:cNvCxnSpPr>
          <p:nvPr/>
        </p:nvCxnSpPr>
        <p:spPr>
          <a:xfrm rot="16200000" flipH="1">
            <a:off x="1885950" y="4133850"/>
            <a:ext cx="1409700" cy="1981200"/>
          </a:xfrm>
          <a:prstGeom prst="curvedConnector2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6" idx="4"/>
            <a:endCxn id="5" idx="2"/>
          </p:cNvCxnSpPr>
          <p:nvPr/>
        </p:nvCxnSpPr>
        <p:spPr>
          <a:xfrm flipV="1">
            <a:off x="5181600" y="4409629"/>
            <a:ext cx="2400300" cy="1419671"/>
          </a:xfrm>
          <a:prstGeom prst="curvedConnector2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0"/>
          </p:cNvCxnSpPr>
          <p:nvPr/>
        </p:nvCxnSpPr>
        <p:spPr>
          <a:xfrm>
            <a:off x="4375447" y="2429142"/>
            <a:ext cx="0" cy="8474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1"/>
            <a:endCxn id="9" idx="2"/>
          </p:cNvCxnSpPr>
          <p:nvPr/>
        </p:nvCxnSpPr>
        <p:spPr>
          <a:xfrm flipH="1" flipV="1">
            <a:off x="4375447" y="4114800"/>
            <a:ext cx="6053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8" idx="4"/>
            <a:endCxn id="5" idx="0"/>
          </p:cNvCxnSpPr>
          <p:nvPr/>
        </p:nvCxnSpPr>
        <p:spPr>
          <a:xfrm>
            <a:off x="5137447" y="1595571"/>
            <a:ext cx="2444453" cy="1328158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89547" y="12013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Architecture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2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Completely written in Python</a:t>
            </a:r>
          </a:p>
          <a:p>
            <a:r>
              <a:rPr lang="en-US" dirty="0" smtClean="0"/>
              <a:t>Database interface done with </a:t>
            </a:r>
            <a:r>
              <a:rPr lang="en-US" dirty="0" err="1" smtClean="0"/>
              <a:t>SqlAlchemy</a:t>
            </a:r>
            <a:r>
              <a:rPr lang="en-US" dirty="0" smtClean="0"/>
              <a:t> which is a DB ORM</a:t>
            </a:r>
          </a:p>
          <a:p>
            <a:r>
              <a:rPr lang="en-US" dirty="0" smtClean="0"/>
              <a:t>3 major components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1) Crawler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2) Statistics Generator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3) Result Generator</a:t>
            </a:r>
          </a:p>
          <a:p>
            <a:r>
              <a:rPr lang="en-US" dirty="0" smtClean="0"/>
              <a:t>DB currently is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4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minor components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is Keyword Extractor from Excel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is URL extractor from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1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Extracts list of URL’s which haven’t been crawled</a:t>
            </a:r>
          </a:p>
          <a:p>
            <a:r>
              <a:rPr lang="en-US" dirty="0" smtClean="0"/>
              <a:t>Starts with every Company’s base </a:t>
            </a:r>
            <a:r>
              <a:rPr lang="en-US" dirty="0" err="1" smtClean="0"/>
              <a:t>url</a:t>
            </a:r>
            <a:r>
              <a:rPr lang="en-US" dirty="0" smtClean="0"/>
              <a:t> and starts crawling and writes the HTML with the </a:t>
            </a:r>
            <a:r>
              <a:rPr lang="en-US" dirty="0" err="1" smtClean="0"/>
              <a:t>url</a:t>
            </a:r>
            <a:r>
              <a:rPr lang="en-US" dirty="0" smtClean="0"/>
              <a:t> name into the URL table in the DB.</a:t>
            </a:r>
          </a:p>
          <a:p>
            <a:r>
              <a:rPr lang="en-US" dirty="0" smtClean="0"/>
              <a:t>Once crawling for a company is complete, it is marked as Crawling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Looks for every URL which hasn’t been analyzed. </a:t>
            </a:r>
          </a:p>
          <a:p>
            <a:r>
              <a:rPr lang="en-US" dirty="0" smtClean="0"/>
              <a:t>Extracts text from the HTML from specific tags.</a:t>
            </a:r>
          </a:p>
          <a:p>
            <a:r>
              <a:rPr lang="en-US" dirty="0" smtClean="0"/>
              <a:t>Takes the list of keywords and searches in the extracted text. </a:t>
            </a:r>
          </a:p>
          <a:p>
            <a:r>
              <a:rPr lang="en-US" dirty="0" smtClean="0"/>
              <a:t>For every tag – create a list of keywords and the count.</a:t>
            </a:r>
          </a:p>
        </p:txBody>
      </p:sp>
    </p:spTree>
    <p:extLst>
      <p:ext uri="{BB962C8B-B14F-4D97-AF65-F5344CB8AC3E}">
        <p14:creationId xmlns:p14="http://schemas.microsoft.com/office/powerpoint/2010/main" val="184484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every URL analyzed (per company)</a:t>
            </a:r>
          </a:p>
          <a:p>
            <a:r>
              <a:rPr lang="en-US" dirty="0" smtClean="0"/>
              <a:t>For every tag </a:t>
            </a:r>
          </a:p>
          <a:p>
            <a:r>
              <a:rPr lang="en-US" dirty="0" smtClean="0"/>
              <a:t>Look for Keywords &amp; Count and create relationship with Service Lines.</a:t>
            </a:r>
          </a:p>
          <a:p>
            <a:r>
              <a:rPr lang="en-US" dirty="0" smtClean="0"/>
              <a:t>Write </a:t>
            </a:r>
            <a:r>
              <a:rPr lang="en-US" smtClean="0"/>
              <a:t>the results in an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1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174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Architecture Details</vt:lpstr>
      <vt:lpstr>Architecture (Contd.)</vt:lpstr>
      <vt:lpstr>Crawler</vt:lpstr>
      <vt:lpstr>Statistics Generator</vt:lpstr>
      <vt:lpstr>Results Generator</vt:lpstr>
    </vt:vector>
  </TitlesOfParts>
  <Company>SUNY Campus Agreement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satyajit</dc:creator>
  <cp:lastModifiedBy>satyajit</cp:lastModifiedBy>
  <cp:revision>4</cp:revision>
  <dcterms:created xsi:type="dcterms:W3CDTF">2011-09-26T03:29:01Z</dcterms:created>
  <dcterms:modified xsi:type="dcterms:W3CDTF">2011-09-26T04:03:33Z</dcterms:modified>
</cp:coreProperties>
</file>