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7543800" cy="9982200"/>
  <p:notesSz cx="7543800" cy="9982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250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7640" y="1"/>
            <a:ext cx="3117056" cy="99822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5231" y="1330961"/>
            <a:ext cx="5731380" cy="5077365"/>
          </a:xfrm>
        </p:spPr>
        <p:txBody>
          <a:bodyPr anchor="b">
            <a:normAutofit/>
          </a:bodyPr>
          <a:lstStyle>
            <a:lvl1pPr algn="r">
              <a:defRPr sz="4455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2497" y="6408326"/>
            <a:ext cx="4754114" cy="1986151"/>
          </a:xfrm>
        </p:spPr>
        <p:txBody>
          <a:bodyPr anchor="t">
            <a:normAutofit/>
          </a:bodyPr>
          <a:lstStyle>
            <a:lvl1pPr marL="0" indent="0" algn="r">
              <a:buNone/>
              <a:defRPr sz="1485">
                <a:solidFill>
                  <a:schemeClr val="tx1"/>
                </a:solidFill>
              </a:defRPr>
            </a:lvl1pPr>
            <a:lvl2pPr marL="37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43763" y="8904123"/>
            <a:ext cx="707415" cy="5314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89580" y="8904123"/>
            <a:ext cx="2977786" cy="5314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7139" y="8904123"/>
            <a:ext cx="339471" cy="531460"/>
          </a:xfrm>
        </p:spPr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167640" y="5490210"/>
            <a:ext cx="298609" cy="131710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462321" y="5628852"/>
            <a:ext cx="51078" cy="117846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4758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57" y="6888948"/>
            <a:ext cx="6200693" cy="824919"/>
          </a:xfrm>
        </p:spPr>
        <p:txBody>
          <a:bodyPr anchor="b">
            <a:normAutofit/>
          </a:bodyPr>
          <a:lstStyle>
            <a:lvl1pPr algn="ctr">
              <a:defRPr sz="19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76730" y="1356741"/>
            <a:ext cx="5091129" cy="460679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0" indent="0">
              <a:buNone/>
              <a:defRPr sz="1320"/>
            </a:lvl2pPr>
            <a:lvl3pPr marL="754380" indent="0">
              <a:buNone/>
              <a:defRPr sz="1320"/>
            </a:lvl3pPr>
            <a:lvl4pPr marL="1131570" indent="0">
              <a:buNone/>
              <a:defRPr sz="1320"/>
            </a:lvl4pPr>
            <a:lvl5pPr marL="1508760" indent="0">
              <a:buNone/>
              <a:defRPr sz="1320"/>
            </a:lvl5pPr>
            <a:lvl6pPr marL="1885950" indent="0">
              <a:buNone/>
              <a:defRPr sz="1320"/>
            </a:lvl6pPr>
            <a:lvl7pPr marL="2263140" indent="0">
              <a:buNone/>
              <a:defRPr sz="1320"/>
            </a:lvl7pPr>
            <a:lvl8pPr marL="2640330" indent="0">
              <a:buNone/>
              <a:defRPr sz="1320"/>
            </a:lvl8pPr>
            <a:lvl9pPr marL="3017520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8657" y="7713867"/>
            <a:ext cx="6200693" cy="718625"/>
          </a:xfrm>
        </p:spPr>
        <p:txBody>
          <a:bodyPr>
            <a:normAutofit/>
          </a:bodyPr>
          <a:lstStyle>
            <a:lvl1pPr marL="0" indent="0" algn="ctr">
              <a:buNone/>
              <a:defRPr sz="1155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780856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58" y="998220"/>
            <a:ext cx="6200693" cy="4436533"/>
          </a:xfrm>
        </p:spPr>
        <p:txBody>
          <a:bodyPr anchor="ctr">
            <a:normAutofit/>
          </a:bodyPr>
          <a:lstStyle>
            <a:lvl1pPr algn="ctr">
              <a:defRPr sz="26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58" y="6322060"/>
            <a:ext cx="6200693" cy="21073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7719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908818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99773" y="1256178"/>
            <a:ext cx="377288" cy="851174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2063" y="4103792"/>
            <a:ext cx="377288" cy="851174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062" y="998222"/>
            <a:ext cx="5753645" cy="3992879"/>
          </a:xfrm>
        </p:spPr>
        <p:txBody>
          <a:bodyPr anchor="ctr">
            <a:normAutofit/>
          </a:bodyPr>
          <a:lstStyle>
            <a:lvl1pPr algn="ctr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18544" y="4991098"/>
            <a:ext cx="5470681" cy="554567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85"/>
            </a:lvl1pPr>
            <a:lvl2pPr marL="377190" indent="0">
              <a:buFontTx/>
              <a:buNone/>
              <a:defRPr/>
            </a:lvl2pPr>
            <a:lvl3pPr marL="754380" indent="0">
              <a:buFontTx/>
              <a:buNone/>
              <a:defRPr/>
            </a:lvl3pPr>
            <a:lvl4pPr marL="1131570" indent="0">
              <a:buFontTx/>
              <a:buNone/>
              <a:defRPr/>
            </a:lvl4pPr>
            <a:lvl5pPr marL="150876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57" y="6322060"/>
            <a:ext cx="6200693" cy="21073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50">
                <a:solidFill>
                  <a:schemeClr val="tx1"/>
                </a:solidFill>
              </a:defRPr>
            </a:lvl1pPr>
            <a:lvl2pPr marL="37719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44442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59" y="4815823"/>
            <a:ext cx="6200691" cy="2137920"/>
          </a:xfrm>
        </p:spPr>
        <p:txBody>
          <a:bodyPr anchor="b">
            <a:normAutofit/>
          </a:bodyPr>
          <a:lstStyle>
            <a:lvl1pPr algn="r">
              <a:defRPr sz="26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57" y="6953743"/>
            <a:ext cx="6200692" cy="1252360"/>
          </a:xfrm>
        </p:spPr>
        <p:txBody>
          <a:bodyPr anchor="t">
            <a:normAutofit/>
          </a:bodyPr>
          <a:lstStyle>
            <a:lvl1pPr marL="0" indent="0" algn="r">
              <a:buNone/>
              <a:defRPr sz="1650">
                <a:solidFill>
                  <a:schemeClr val="tx1"/>
                </a:solidFill>
              </a:defRPr>
            </a:lvl1pPr>
            <a:lvl2pPr marL="37719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804369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99773" y="1256178"/>
            <a:ext cx="377288" cy="851174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42063" y="4103792"/>
            <a:ext cx="377288" cy="851174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062" y="998222"/>
            <a:ext cx="5753645" cy="3992879"/>
          </a:xfrm>
        </p:spPr>
        <p:txBody>
          <a:bodyPr anchor="ctr">
            <a:normAutofit/>
          </a:bodyPr>
          <a:lstStyle>
            <a:lvl1pPr algn="ctr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8658" y="5656580"/>
            <a:ext cx="6200692" cy="1293989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57" y="6950569"/>
            <a:ext cx="6200692" cy="1478844"/>
          </a:xfrm>
        </p:spPr>
        <p:txBody>
          <a:bodyPr anchor="t">
            <a:normAutofit/>
          </a:bodyPr>
          <a:lstStyle>
            <a:lvl1pPr marL="0" indent="0" algn="r">
              <a:buNone/>
              <a:defRPr sz="1485">
                <a:solidFill>
                  <a:schemeClr val="tx1"/>
                </a:solidFill>
              </a:defRPr>
            </a:lvl1pPr>
            <a:lvl2pPr marL="37719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604164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58" y="998222"/>
            <a:ext cx="6200693" cy="396977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18658" y="5102013"/>
            <a:ext cx="6200693" cy="122004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658" y="6322060"/>
            <a:ext cx="6200693" cy="2107353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225995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140490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23650" y="998220"/>
            <a:ext cx="1095701" cy="74311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8658" y="998220"/>
            <a:ext cx="4963508" cy="74311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65948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60" y="665481"/>
            <a:ext cx="6356350" cy="288374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0260" y="3881967"/>
            <a:ext cx="6356350" cy="4851099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59072" y="8890786"/>
            <a:ext cx="707415" cy="5314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7434" y="8890786"/>
            <a:ext cx="4384477" cy="5314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3648" y="8890786"/>
            <a:ext cx="352962" cy="531460"/>
          </a:xfrm>
        </p:spPr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79022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271" y="3881965"/>
            <a:ext cx="5527339" cy="3435214"/>
          </a:xfrm>
        </p:spPr>
        <p:txBody>
          <a:bodyPr anchor="b"/>
          <a:lstStyle>
            <a:lvl1pPr algn="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9273" y="7317180"/>
            <a:ext cx="5527337" cy="1252360"/>
          </a:xfrm>
        </p:spPr>
        <p:txBody>
          <a:bodyPr anchor="t">
            <a:normAutofit/>
          </a:bodyPr>
          <a:lstStyle>
            <a:lvl1pPr marL="0" indent="0" algn="r">
              <a:buNone/>
              <a:defRPr sz="1650">
                <a:solidFill>
                  <a:schemeClr val="tx1"/>
                </a:solidFill>
              </a:defRPr>
            </a:lvl1pPr>
            <a:lvl2pPr marL="37719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25487" y="8902280"/>
            <a:ext cx="341123" cy="531460"/>
          </a:xfrm>
        </p:spPr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64309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60" y="998222"/>
            <a:ext cx="6356350" cy="2551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260" y="3881967"/>
            <a:ext cx="3085414" cy="4903292"/>
          </a:xfrm>
        </p:spPr>
        <p:txBody>
          <a:bodyPr>
            <a:normAutofit/>
          </a:bodyPr>
          <a:lstStyle>
            <a:lvl1pPr>
              <a:defRPr sz="1485"/>
            </a:lvl1pPr>
            <a:lvl2pPr>
              <a:defRPr sz="1320"/>
            </a:lvl2pPr>
            <a:lvl3pPr>
              <a:defRPr sz="1155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1196" y="3881967"/>
            <a:ext cx="3085414" cy="4871488"/>
          </a:xfrm>
        </p:spPr>
        <p:txBody>
          <a:bodyPr>
            <a:normAutofit/>
          </a:bodyPr>
          <a:lstStyle>
            <a:lvl1pPr>
              <a:defRPr sz="1485"/>
            </a:lvl1pPr>
            <a:lvl2pPr>
              <a:defRPr sz="1320"/>
            </a:lvl2pPr>
            <a:lvl3pPr>
              <a:defRPr sz="1155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418132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822" y="3869643"/>
            <a:ext cx="2851440" cy="838781"/>
          </a:xfrm>
        </p:spPr>
        <p:txBody>
          <a:bodyPr anchor="b">
            <a:noAutofit/>
          </a:bodyPr>
          <a:lstStyle>
            <a:lvl1pPr marL="0" indent="0">
              <a:buNone/>
              <a:defRPr sz="2310" b="0">
                <a:solidFill>
                  <a:schemeClr val="accent1">
                    <a:lumMod val="75000"/>
                  </a:schemeClr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8656" y="4854767"/>
            <a:ext cx="3029605" cy="3879433"/>
          </a:xfrm>
        </p:spPr>
        <p:txBody>
          <a:bodyPr anchor="t">
            <a:normAutofit/>
          </a:bodyPr>
          <a:lstStyle>
            <a:lvl1pPr>
              <a:defRPr sz="1485"/>
            </a:lvl1pPr>
            <a:lvl2pPr>
              <a:defRPr sz="1320"/>
            </a:lvl2pPr>
            <a:lvl3pPr>
              <a:defRPr sz="1155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8411" y="3881967"/>
            <a:ext cx="2860940" cy="838781"/>
          </a:xfrm>
        </p:spPr>
        <p:txBody>
          <a:bodyPr anchor="b">
            <a:noAutofit/>
          </a:bodyPr>
          <a:lstStyle>
            <a:lvl1pPr marL="0" indent="0">
              <a:buNone/>
              <a:defRPr sz="2310" b="0">
                <a:solidFill>
                  <a:schemeClr val="accent1">
                    <a:lumMod val="75000"/>
                  </a:schemeClr>
                </a:solidFill>
              </a:defRPr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9744" y="4854767"/>
            <a:ext cx="3029605" cy="3879433"/>
          </a:xfrm>
        </p:spPr>
        <p:txBody>
          <a:bodyPr anchor="t">
            <a:normAutofit/>
          </a:bodyPr>
          <a:lstStyle>
            <a:lvl1pPr>
              <a:defRPr sz="1485"/>
            </a:lvl1pPr>
            <a:lvl2pPr>
              <a:defRPr sz="1320"/>
            </a:lvl2pPr>
            <a:lvl3pPr>
              <a:defRPr sz="1155"/>
            </a:lvl3pPr>
            <a:lvl4pPr>
              <a:defRPr sz="990"/>
            </a:lvl4pPr>
            <a:lvl5pPr>
              <a:defRPr sz="990"/>
            </a:lvl5pPr>
            <a:lvl6pPr>
              <a:defRPr sz="990"/>
            </a:lvl6pPr>
            <a:lvl7pPr>
              <a:defRPr sz="990"/>
            </a:lvl7pPr>
            <a:lvl8pPr>
              <a:defRPr sz="990"/>
            </a:lvl8pPr>
            <a:lvl9pPr>
              <a:defRPr sz="99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5986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20640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1698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8657" y="2329180"/>
            <a:ext cx="2196591" cy="1996440"/>
          </a:xfrm>
        </p:spPr>
        <p:txBody>
          <a:bodyPr anchor="b">
            <a:normAutofit/>
          </a:bodyPr>
          <a:lstStyle>
            <a:lvl1pPr algn="ctr">
              <a:defRPr sz="19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6731" y="998221"/>
            <a:ext cx="3862619" cy="7431195"/>
          </a:xfrm>
        </p:spPr>
        <p:txBody>
          <a:bodyPr anchor="ctr">
            <a:normAutofit/>
          </a:bodyPr>
          <a:lstStyle>
            <a:lvl1pPr>
              <a:defRPr sz="1650"/>
            </a:lvl1pPr>
            <a:lvl2pPr>
              <a:defRPr sz="1485"/>
            </a:lvl2pPr>
            <a:lvl3pPr>
              <a:defRPr sz="1320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8657" y="4325620"/>
            <a:ext cx="2196591" cy="2661920"/>
          </a:xfrm>
        </p:spPr>
        <p:txBody>
          <a:bodyPr>
            <a:normAutofit/>
          </a:bodyPr>
          <a:lstStyle>
            <a:lvl1pPr marL="0" indent="0" algn="ctr">
              <a:buNone/>
              <a:defRPr sz="1320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01934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4" y="2551005"/>
            <a:ext cx="3358310" cy="1996440"/>
          </a:xfrm>
        </p:spPr>
        <p:txBody>
          <a:bodyPr anchor="b">
            <a:normAutofit/>
          </a:bodyPr>
          <a:lstStyle>
            <a:lvl1pPr algn="ctr">
              <a:defRPr sz="23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0434" y="1330960"/>
            <a:ext cx="2030631" cy="66548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0" indent="0">
              <a:buNone/>
              <a:defRPr sz="1320"/>
            </a:lvl2pPr>
            <a:lvl3pPr marL="754380" indent="0">
              <a:buNone/>
              <a:defRPr sz="1320"/>
            </a:lvl3pPr>
            <a:lvl4pPr marL="1131570" indent="0">
              <a:buNone/>
              <a:defRPr sz="1320"/>
            </a:lvl4pPr>
            <a:lvl5pPr marL="1508760" indent="0">
              <a:buNone/>
              <a:defRPr sz="1320"/>
            </a:lvl5pPr>
            <a:lvl6pPr marL="1885950" indent="0">
              <a:buNone/>
              <a:defRPr sz="1320"/>
            </a:lvl6pPr>
            <a:lvl7pPr marL="2263140" indent="0">
              <a:buNone/>
              <a:defRPr sz="1320"/>
            </a:lvl7pPr>
            <a:lvl8pPr marL="2640330" indent="0">
              <a:buNone/>
              <a:defRPr sz="1320"/>
            </a:lvl8pPr>
            <a:lvl9pPr marL="3017520" indent="0">
              <a:buNone/>
              <a:defRPr sz="13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4" y="4547445"/>
            <a:ext cx="3358310" cy="2661920"/>
          </a:xfrm>
        </p:spPr>
        <p:txBody>
          <a:bodyPr>
            <a:normAutofit/>
          </a:bodyPr>
          <a:lstStyle>
            <a:lvl1pPr marL="0" indent="0" algn="ctr">
              <a:buNone/>
              <a:defRPr sz="1485"/>
            </a:lvl1pPr>
            <a:lvl2pPr marL="377190" indent="0">
              <a:buNone/>
              <a:defRPr sz="990"/>
            </a:lvl2pPr>
            <a:lvl3pPr marL="754380" indent="0">
              <a:buNone/>
              <a:defRPr sz="825"/>
            </a:lvl3pPr>
            <a:lvl4pPr marL="1131570" indent="0">
              <a:buNone/>
              <a:defRPr sz="743"/>
            </a:lvl4pPr>
            <a:lvl5pPr marL="1508760" indent="0">
              <a:buNone/>
              <a:defRPr sz="743"/>
            </a:lvl5pPr>
            <a:lvl6pPr marL="1885950" indent="0">
              <a:buNone/>
              <a:defRPr sz="743"/>
            </a:lvl6pPr>
            <a:lvl7pPr marL="2263140" indent="0">
              <a:buNone/>
              <a:defRPr sz="743"/>
            </a:lvl7pPr>
            <a:lvl8pPr marL="2640330" indent="0">
              <a:buNone/>
              <a:defRPr sz="743"/>
            </a:lvl8pPr>
            <a:lvl9pPr marL="3017520" indent="0">
              <a:buNone/>
              <a:defRPr sz="74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6126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1758911" cy="99822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260" y="665481"/>
            <a:ext cx="6356350" cy="28837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261" y="3881967"/>
            <a:ext cx="6356349" cy="48862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70911" y="8902280"/>
            <a:ext cx="707415" cy="531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9273" y="8902280"/>
            <a:ext cx="4384477" cy="531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25487" y="8902280"/>
            <a:ext cx="341123" cy="5314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ts val="1330"/>
              </a:lnSpc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25788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ctr" defTabSz="37719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4" indent="-235744" algn="l" defTabSz="377190" rtl="0" eaLnBrk="1" latinLnBrk="0" hangingPunct="1">
        <a:spcBef>
          <a:spcPct val="20000"/>
        </a:spcBef>
        <a:spcAft>
          <a:spcPts val="49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4" indent="-235744" algn="l" defTabSz="377190" rtl="0" eaLnBrk="1" latinLnBrk="0" hangingPunct="1">
        <a:spcBef>
          <a:spcPct val="20000"/>
        </a:spcBef>
        <a:spcAft>
          <a:spcPts val="49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5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24" indent="-235744" algn="l" defTabSz="377190" rtl="0" eaLnBrk="1" latinLnBrk="0" hangingPunct="1">
        <a:spcBef>
          <a:spcPct val="20000"/>
        </a:spcBef>
        <a:spcAft>
          <a:spcPts val="49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16" indent="-141446" algn="l" defTabSz="377190" rtl="0" eaLnBrk="1" latinLnBrk="0" hangingPunct="1">
        <a:spcBef>
          <a:spcPct val="20000"/>
        </a:spcBef>
        <a:spcAft>
          <a:spcPts val="49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06" indent="-141446" algn="l" defTabSz="377190" rtl="0" eaLnBrk="1" latinLnBrk="0" hangingPunct="1">
        <a:spcBef>
          <a:spcPct val="20000"/>
        </a:spcBef>
        <a:spcAft>
          <a:spcPts val="49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45" indent="-188595" algn="l" defTabSz="377190" rtl="0" eaLnBrk="1" latinLnBrk="0" hangingPunct="1">
        <a:spcBef>
          <a:spcPct val="20000"/>
        </a:spcBef>
        <a:spcAft>
          <a:spcPts val="49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35" indent="-188595" algn="l" defTabSz="377190" rtl="0" eaLnBrk="1" latinLnBrk="0" hangingPunct="1">
        <a:spcBef>
          <a:spcPct val="20000"/>
        </a:spcBef>
        <a:spcAft>
          <a:spcPts val="49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25" indent="-188595" algn="l" defTabSz="377190" rtl="0" eaLnBrk="1" latinLnBrk="0" hangingPunct="1">
        <a:spcBef>
          <a:spcPct val="20000"/>
        </a:spcBef>
        <a:spcAft>
          <a:spcPts val="49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15" indent="-188595" algn="l" defTabSz="377190" rtl="0" eaLnBrk="1" latinLnBrk="0" hangingPunct="1">
        <a:spcBef>
          <a:spcPct val="20000"/>
        </a:spcBef>
        <a:spcAft>
          <a:spcPts val="495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37719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37719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37719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37719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37719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37719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37719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37719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jp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jp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jpg"/><Relationship Id="rId3" Type="http://schemas.openxmlformats.org/officeDocument/2006/relationships/image" Target="../media/image78.png"/><Relationship Id="rId7" Type="http://schemas.openxmlformats.org/officeDocument/2006/relationships/image" Target="../media/image6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70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85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jp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jp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jpg"/><Relationship Id="rId3" Type="http://schemas.openxmlformats.org/officeDocument/2006/relationships/image" Target="../media/image93.png"/><Relationship Id="rId7" Type="http://schemas.openxmlformats.org/officeDocument/2006/relationships/image" Target="../media/image97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5.png"/><Relationship Id="rId7" Type="http://schemas.openxmlformats.org/officeDocument/2006/relationships/image" Target="../media/image106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odeguru.com/" TargetMode="External"/><Relationship Id="rId5" Type="http://schemas.openxmlformats.org/officeDocument/2006/relationships/hyperlink" Target="http://www.google.com/" TargetMode="External"/><Relationship Id="rId4" Type="http://schemas.openxmlformats.org/officeDocument/2006/relationships/hyperlink" Target="http://www.youtube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9154" y="279908"/>
            <a:ext cx="3385820" cy="179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731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200" b="1" dirty="0">
                <a:solidFill>
                  <a:srgbClr val="365F91"/>
                </a:solidFill>
                <a:latin typeface="Georgia"/>
                <a:cs typeface="Georgia"/>
              </a:rPr>
              <a:t>A</a:t>
            </a:r>
            <a:r>
              <a:rPr sz="1200" b="1" spc="-15" dirty="0">
                <a:solidFill>
                  <a:srgbClr val="365F91"/>
                </a:solidFill>
                <a:latin typeface="Georgia"/>
                <a:cs typeface="Georgia"/>
              </a:rPr>
              <a:t> </a:t>
            </a:r>
            <a:r>
              <a:rPr sz="1200" b="1" spc="-10" dirty="0">
                <a:solidFill>
                  <a:srgbClr val="365F91"/>
                </a:solidFill>
                <a:latin typeface="Georgia"/>
                <a:cs typeface="Georgia"/>
              </a:rPr>
              <a:t>PROJECT</a:t>
            </a:r>
            <a:r>
              <a:rPr sz="1200" b="1" spc="-15" dirty="0">
                <a:solidFill>
                  <a:srgbClr val="365F91"/>
                </a:solidFill>
                <a:latin typeface="Georgia"/>
                <a:cs typeface="Georgia"/>
              </a:rPr>
              <a:t> </a:t>
            </a:r>
            <a:r>
              <a:rPr sz="1200" b="1" spc="-10" dirty="0">
                <a:solidFill>
                  <a:srgbClr val="365F91"/>
                </a:solidFill>
                <a:latin typeface="Georgia"/>
                <a:cs typeface="Georgia"/>
              </a:rPr>
              <a:t>SUBMITTED</a:t>
            </a:r>
            <a:r>
              <a:rPr sz="1200" b="1" spc="-5" dirty="0">
                <a:solidFill>
                  <a:srgbClr val="365F91"/>
                </a:solidFill>
                <a:latin typeface="Georgia"/>
                <a:cs typeface="Georgia"/>
              </a:rPr>
              <a:t> </a:t>
            </a:r>
            <a:r>
              <a:rPr sz="1200" b="1" spc="-25" dirty="0">
                <a:solidFill>
                  <a:srgbClr val="365F91"/>
                </a:solidFill>
                <a:latin typeface="Georgia"/>
                <a:cs typeface="Georgia"/>
              </a:rPr>
              <a:t>TO</a:t>
            </a:r>
            <a:endParaRPr sz="1200">
              <a:latin typeface="Georgia"/>
              <a:cs typeface="Georgia"/>
            </a:endParaRPr>
          </a:p>
          <a:p>
            <a:pPr marL="12700" marR="5080" algn="ctr">
              <a:lnSpc>
                <a:spcPts val="2810"/>
              </a:lnSpc>
              <a:spcBef>
                <a:spcPts val="300"/>
              </a:spcBef>
            </a:pPr>
            <a:r>
              <a:rPr sz="1200" b="1" dirty="0">
                <a:latin typeface="Georgia"/>
                <a:cs typeface="Georgia"/>
              </a:rPr>
              <a:t>Sarvodaya</a:t>
            </a:r>
            <a:r>
              <a:rPr sz="1200" b="1" spc="-30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College</a:t>
            </a:r>
            <a:r>
              <a:rPr sz="1200" b="1" spc="-30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of</a:t>
            </a:r>
            <a:r>
              <a:rPr sz="1200" b="1" spc="-30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Science</a:t>
            </a:r>
            <a:r>
              <a:rPr sz="1200" b="1" spc="-20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&amp;</a:t>
            </a:r>
            <a:r>
              <a:rPr sz="1200" b="1" spc="-25" dirty="0">
                <a:latin typeface="Georgia"/>
                <a:cs typeface="Georgia"/>
              </a:rPr>
              <a:t> </a:t>
            </a:r>
            <a:r>
              <a:rPr sz="1200" b="1" spc="-10" dirty="0">
                <a:latin typeface="Georgia"/>
                <a:cs typeface="Georgia"/>
              </a:rPr>
              <a:t>Technology RAJKOT</a:t>
            </a:r>
            <a:endParaRPr sz="1200">
              <a:latin typeface="Georgia"/>
              <a:cs typeface="Georgia"/>
            </a:endParaRPr>
          </a:p>
          <a:p>
            <a:pPr marR="5080" algn="ctr">
              <a:lnSpc>
                <a:spcPct val="100000"/>
              </a:lnSpc>
              <a:spcBef>
                <a:spcPts val="875"/>
              </a:spcBef>
            </a:pPr>
            <a:r>
              <a:rPr sz="1200" b="1" spc="-10" dirty="0">
                <a:latin typeface="Georgia"/>
                <a:cs typeface="Georgia"/>
              </a:rPr>
              <a:t>(Affiliated</a:t>
            </a:r>
            <a:r>
              <a:rPr sz="1200" b="1" spc="-15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to Saurashtra</a:t>
            </a:r>
            <a:r>
              <a:rPr sz="1200" b="1" spc="-5" dirty="0">
                <a:latin typeface="Georgia"/>
                <a:cs typeface="Georgia"/>
              </a:rPr>
              <a:t> </a:t>
            </a:r>
            <a:r>
              <a:rPr sz="1200" b="1" spc="-10" dirty="0">
                <a:latin typeface="Georgia"/>
                <a:cs typeface="Georgia"/>
              </a:rPr>
              <a:t>University)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44904" y="3141091"/>
            <a:ext cx="5147945" cy="175641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R="149860" algn="ctr">
              <a:lnSpc>
                <a:spcPct val="100000"/>
              </a:lnSpc>
              <a:spcBef>
                <a:spcPts val="660"/>
              </a:spcBef>
            </a:pPr>
            <a:r>
              <a:rPr sz="1200" b="1" i="1" dirty="0">
                <a:latin typeface="Georgia"/>
                <a:cs typeface="Georgia"/>
              </a:rPr>
              <a:t>Submitted</a:t>
            </a:r>
            <a:r>
              <a:rPr sz="1200" b="1" i="1" spc="-30" dirty="0">
                <a:latin typeface="Georgia"/>
                <a:cs typeface="Georgia"/>
              </a:rPr>
              <a:t> </a:t>
            </a:r>
            <a:r>
              <a:rPr sz="1200" b="1" i="1" dirty="0">
                <a:latin typeface="Georgia"/>
                <a:cs typeface="Georgia"/>
              </a:rPr>
              <a:t>in</a:t>
            </a:r>
            <a:r>
              <a:rPr sz="1200" b="1" i="1" spc="-25" dirty="0">
                <a:latin typeface="Georgia"/>
                <a:cs typeface="Georgia"/>
              </a:rPr>
              <a:t> </a:t>
            </a:r>
            <a:r>
              <a:rPr sz="1200" b="1" i="1" dirty="0">
                <a:latin typeface="Georgia"/>
                <a:cs typeface="Georgia"/>
              </a:rPr>
              <a:t>partial</a:t>
            </a:r>
            <a:r>
              <a:rPr sz="1200" b="1" i="1" spc="-35" dirty="0">
                <a:latin typeface="Georgia"/>
                <a:cs typeface="Georgia"/>
              </a:rPr>
              <a:t> </a:t>
            </a:r>
            <a:r>
              <a:rPr sz="1200" b="1" i="1" dirty="0">
                <a:latin typeface="Georgia"/>
                <a:cs typeface="Georgia"/>
              </a:rPr>
              <a:t>fulfillment</a:t>
            </a:r>
            <a:r>
              <a:rPr sz="1200" b="1" i="1" spc="-25" dirty="0">
                <a:latin typeface="Georgia"/>
                <a:cs typeface="Georgia"/>
              </a:rPr>
              <a:t> </a:t>
            </a:r>
            <a:r>
              <a:rPr sz="1200" b="1" i="1" dirty="0">
                <a:latin typeface="Georgia"/>
                <a:cs typeface="Georgia"/>
              </a:rPr>
              <a:t>of</a:t>
            </a:r>
            <a:r>
              <a:rPr sz="1200" b="1" i="1" spc="-30" dirty="0">
                <a:latin typeface="Georgia"/>
                <a:cs typeface="Georgia"/>
              </a:rPr>
              <a:t> </a:t>
            </a:r>
            <a:r>
              <a:rPr sz="1200" b="1" i="1" dirty="0">
                <a:latin typeface="Georgia"/>
                <a:cs typeface="Georgia"/>
              </a:rPr>
              <a:t>the</a:t>
            </a:r>
            <a:r>
              <a:rPr sz="1200" b="1" i="1" spc="-25" dirty="0">
                <a:latin typeface="Georgia"/>
                <a:cs typeface="Georgia"/>
              </a:rPr>
              <a:t> </a:t>
            </a:r>
            <a:r>
              <a:rPr sz="1200" b="1" i="1" dirty="0">
                <a:latin typeface="Georgia"/>
                <a:cs typeface="Georgia"/>
              </a:rPr>
              <a:t>requirements</a:t>
            </a:r>
            <a:r>
              <a:rPr sz="1200" b="1" i="1" spc="-20" dirty="0">
                <a:latin typeface="Georgia"/>
                <a:cs typeface="Georgia"/>
              </a:rPr>
              <a:t> </a:t>
            </a:r>
            <a:r>
              <a:rPr sz="1200" b="1" i="1" spc="-25" dirty="0">
                <a:latin typeface="Georgia"/>
                <a:cs typeface="Georgia"/>
              </a:rPr>
              <a:t>for</a:t>
            </a:r>
            <a:endParaRPr sz="1200" dirty="0">
              <a:latin typeface="Georgia"/>
              <a:cs typeface="Georgia"/>
            </a:endParaRPr>
          </a:p>
          <a:p>
            <a:pPr marL="4445" algn="ctr">
              <a:lnSpc>
                <a:spcPct val="100000"/>
              </a:lnSpc>
              <a:spcBef>
                <a:spcPts val="565"/>
              </a:spcBef>
            </a:pPr>
            <a:r>
              <a:rPr sz="1200" b="1" i="1" dirty="0">
                <a:latin typeface="Georgia"/>
                <a:cs typeface="Georgia"/>
              </a:rPr>
              <a:t>the</a:t>
            </a:r>
            <a:r>
              <a:rPr sz="1200" b="1" i="1" spc="-25" dirty="0">
                <a:latin typeface="Georgia"/>
                <a:cs typeface="Georgia"/>
              </a:rPr>
              <a:t> </a:t>
            </a:r>
            <a:r>
              <a:rPr sz="1200" b="1" i="1" dirty="0">
                <a:latin typeface="Georgia"/>
                <a:cs typeface="Georgia"/>
              </a:rPr>
              <a:t>degree</a:t>
            </a:r>
            <a:r>
              <a:rPr sz="1200" b="1" i="1" spc="-25" dirty="0">
                <a:latin typeface="Georgia"/>
                <a:cs typeface="Georgia"/>
              </a:rPr>
              <a:t> of</a:t>
            </a:r>
            <a:endParaRPr sz="12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00" b="1" dirty="0">
                <a:solidFill>
                  <a:srgbClr val="5D2C37"/>
                </a:solidFill>
                <a:latin typeface="Georgia"/>
                <a:cs typeface="Georgia"/>
              </a:rPr>
              <a:t>“Bachelor</a:t>
            </a:r>
            <a:r>
              <a:rPr sz="1600" b="1" spc="-35" dirty="0">
                <a:solidFill>
                  <a:srgbClr val="5D2C37"/>
                </a:solidFill>
                <a:latin typeface="Georgia"/>
                <a:cs typeface="Georgia"/>
              </a:rPr>
              <a:t> </a:t>
            </a:r>
            <a:r>
              <a:rPr sz="1600" b="1" dirty="0">
                <a:solidFill>
                  <a:srgbClr val="5D2C37"/>
                </a:solidFill>
                <a:latin typeface="Georgia"/>
                <a:cs typeface="Georgia"/>
              </a:rPr>
              <a:t>of</a:t>
            </a:r>
            <a:r>
              <a:rPr sz="1600" b="1" spc="-30" dirty="0">
                <a:solidFill>
                  <a:srgbClr val="5D2C37"/>
                </a:solidFill>
                <a:latin typeface="Georgia"/>
                <a:cs typeface="Georgia"/>
              </a:rPr>
              <a:t> </a:t>
            </a:r>
            <a:r>
              <a:rPr sz="1600" b="1" dirty="0">
                <a:solidFill>
                  <a:srgbClr val="5D2C37"/>
                </a:solidFill>
                <a:latin typeface="Georgia"/>
                <a:cs typeface="Georgia"/>
              </a:rPr>
              <a:t>Science</a:t>
            </a:r>
            <a:r>
              <a:rPr sz="1600" b="1" spc="-30" dirty="0">
                <a:solidFill>
                  <a:srgbClr val="5D2C37"/>
                </a:solidFill>
                <a:latin typeface="Georgia"/>
                <a:cs typeface="Georgia"/>
              </a:rPr>
              <a:t> </a:t>
            </a:r>
            <a:r>
              <a:rPr sz="1600" b="1" dirty="0">
                <a:solidFill>
                  <a:srgbClr val="5D2C37"/>
                </a:solidFill>
                <a:latin typeface="Georgia"/>
                <a:cs typeface="Georgia"/>
              </a:rPr>
              <a:t>in</a:t>
            </a:r>
            <a:r>
              <a:rPr sz="1600" b="1" spc="-35" dirty="0">
                <a:solidFill>
                  <a:srgbClr val="5D2C37"/>
                </a:solidFill>
                <a:latin typeface="Georgia"/>
                <a:cs typeface="Georgia"/>
              </a:rPr>
              <a:t> </a:t>
            </a:r>
            <a:r>
              <a:rPr sz="1600" b="1" dirty="0">
                <a:solidFill>
                  <a:srgbClr val="5D2C37"/>
                </a:solidFill>
                <a:latin typeface="Georgia"/>
                <a:cs typeface="Georgia"/>
              </a:rPr>
              <a:t>Information </a:t>
            </a:r>
            <a:r>
              <a:rPr sz="1600" b="1" spc="-10" dirty="0">
                <a:solidFill>
                  <a:srgbClr val="5D2C37"/>
                </a:solidFill>
                <a:latin typeface="Georgia"/>
                <a:cs typeface="Georgia"/>
              </a:rPr>
              <a:t>Technology”</a:t>
            </a:r>
            <a:endParaRPr sz="1600" dirty="0">
              <a:latin typeface="Georgia"/>
              <a:cs typeface="Georgia"/>
            </a:endParaRPr>
          </a:p>
          <a:p>
            <a:pPr marL="1647825" marR="1642110" indent="594360">
              <a:lnSpc>
                <a:spcPct val="181300"/>
              </a:lnSpc>
            </a:pPr>
            <a:r>
              <a:rPr sz="1600" b="1" spc="-20" dirty="0">
                <a:solidFill>
                  <a:srgbClr val="0D0D0D"/>
                </a:solidFill>
                <a:latin typeface="Georgia"/>
                <a:cs typeface="Georgia"/>
              </a:rPr>
              <a:t>Sem-</a:t>
            </a:r>
            <a:r>
              <a:rPr sz="1600" b="1" spc="-50" dirty="0">
                <a:solidFill>
                  <a:srgbClr val="0D0D0D"/>
                </a:solidFill>
                <a:latin typeface="Georgia"/>
                <a:cs typeface="Georgia"/>
              </a:rPr>
              <a:t>6</a:t>
            </a:r>
            <a:r>
              <a:rPr sz="1600" b="1" dirty="0">
                <a:solidFill>
                  <a:srgbClr val="0D0D0D"/>
                </a:solidFill>
                <a:latin typeface="Georgia"/>
                <a:cs typeface="Georgia"/>
              </a:rPr>
              <a:t> </a:t>
            </a:r>
            <a:r>
              <a:rPr sz="1600" b="1" dirty="0">
                <a:latin typeface="Georgia"/>
                <a:cs typeface="Georgia"/>
              </a:rPr>
              <a:t>(Year</a:t>
            </a:r>
            <a:r>
              <a:rPr sz="1600" b="1" spc="5" dirty="0">
                <a:latin typeface="Georgia"/>
                <a:cs typeface="Georgia"/>
              </a:rPr>
              <a:t> </a:t>
            </a:r>
            <a:r>
              <a:rPr sz="1600" b="1" spc="-20" dirty="0">
                <a:latin typeface="Georgia"/>
                <a:cs typeface="Georgia"/>
              </a:rPr>
              <a:t>2024-2025)</a:t>
            </a:r>
            <a:endParaRPr sz="16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5948" y="5146197"/>
            <a:ext cx="1626870" cy="8483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580"/>
              </a:spcBef>
            </a:pPr>
            <a:r>
              <a:rPr sz="1200" b="1" dirty="0">
                <a:solidFill>
                  <a:srgbClr val="5D2C37"/>
                </a:solidFill>
                <a:latin typeface="Georgia"/>
                <a:cs typeface="Georgia"/>
              </a:rPr>
              <a:t>Submitted</a:t>
            </a:r>
            <a:r>
              <a:rPr sz="1200" b="1" spc="-75" dirty="0">
                <a:solidFill>
                  <a:srgbClr val="5D2C37"/>
                </a:solidFill>
                <a:latin typeface="Georgia"/>
                <a:cs typeface="Georgia"/>
              </a:rPr>
              <a:t> </a:t>
            </a:r>
            <a:r>
              <a:rPr sz="1200" b="1" spc="-25" dirty="0">
                <a:solidFill>
                  <a:srgbClr val="5D2C37"/>
                </a:solidFill>
                <a:latin typeface="Georgia"/>
                <a:cs typeface="Georgia"/>
              </a:rPr>
              <a:t>By</a:t>
            </a:r>
            <a:endParaRPr sz="1200">
              <a:latin typeface="Georgia"/>
              <a:cs typeface="Georgia"/>
            </a:endParaRPr>
          </a:p>
          <a:p>
            <a:pPr marL="239395" indent="-226695">
              <a:lnSpc>
                <a:spcPct val="100000"/>
              </a:lnSpc>
              <a:spcBef>
                <a:spcPts val="570"/>
              </a:spcBef>
              <a:buSzPct val="116666"/>
              <a:buAutoNum type="arabicParenR"/>
              <a:tabLst>
                <a:tab pos="239395" algn="l"/>
              </a:tabLst>
            </a:pPr>
            <a:r>
              <a:rPr sz="1200" b="1" dirty="0">
                <a:latin typeface="Georgia"/>
                <a:cs typeface="Georgia"/>
              </a:rPr>
              <a:t>Kothiya</a:t>
            </a:r>
            <a:r>
              <a:rPr sz="1200" b="1" spc="-10" dirty="0">
                <a:latin typeface="Georgia"/>
                <a:cs typeface="Georgia"/>
              </a:rPr>
              <a:t> Bhaumik</a:t>
            </a:r>
            <a:endParaRPr sz="1200">
              <a:latin typeface="Georgia"/>
              <a:cs typeface="Georgia"/>
            </a:endParaRPr>
          </a:p>
          <a:p>
            <a:pPr marL="239395" indent="-226695">
              <a:lnSpc>
                <a:spcPct val="100000"/>
              </a:lnSpc>
              <a:spcBef>
                <a:spcPts val="625"/>
              </a:spcBef>
              <a:buSzPct val="116666"/>
              <a:buAutoNum type="arabicParenR"/>
              <a:tabLst>
                <a:tab pos="239395" algn="l"/>
              </a:tabLst>
            </a:pPr>
            <a:r>
              <a:rPr sz="1200" b="1" dirty="0">
                <a:latin typeface="Georgia"/>
                <a:cs typeface="Georgia"/>
              </a:rPr>
              <a:t>Donga</a:t>
            </a:r>
            <a:r>
              <a:rPr sz="1200" b="1" spc="-10" dirty="0">
                <a:latin typeface="Georgia"/>
                <a:cs typeface="Georgia"/>
              </a:rPr>
              <a:t> Parth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4994" y="5109845"/>
            <a:ext cx="106045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1120">
              <a:lnSpc>
                <a:spcPct val="153500"/>
              </a:lnSpc>
              <a:spcBef>
                <a:spcPts val="100"/>
              </a:spcBef>
            </a:pPr>
            <a:r>
              <a:rPr sz="1200" b="1" dirty="0">
                <a:solidFill>
                  <a:srgbClr val="5D2C37"/>
                </a:solidFill>
                <a:latin typeface="Georgia"/>
                <a:cs typeface="Georgia"/>
              </a:rPr>
              <a:t>Guided</a:t>
            </a:r>
            <a:r>
              <a:rPr sz="1200" b="1" spc="-65" dirty="0">
                <a:solidFill>
                  <a:srgbClr val="5D2C37"/>
                </a:solidFill>
                <a:latin typeface="Georgia"/>
                <a:cs typeface="Georgia"/>
              </a:rPr>
              <a:t> </a:t>
            </a:r>
            <a:r>
              <a:rPr sz="1200" b="1" spc="-25" dirty="0">
                <a:solidFill>
                  <a:srgbClr val="5D2C37"/>
                </a:solidFill>
                <a:latin typeface="Georgia"/>
                <a:cs typeface="Georgia"/>
              </a:rPr>
              <a:t>By </a:t>
            </a:r>
            <a:r>
              <a:rPr sz="1200" b="1" dirty="0">
                <a:latin typeface="Georgia"/>
                <a:cs typeface="Georgia"/>
              </a:rPr>
              <a:t>Mr.</a:t>
            </a:r>
            <a:r>
              <a:rPr sz="1200" b="1" spc="-15" dirty="0">
                <a:latin typeface="Georgia"/>
                <a:cs typeface="Georgia"/>
              </a:rPr>
              <a:t> </a:t>
            </a:r>
            <a:r>
              <a:rPr sz="1200" b="1" dirty="0">
                <a:latin typeface="Georgia"/>
                <a:cs typeface="Georgia"/>
              </a:rPr>
              <a:t>Parth</a:t>
            </a:r>
            <a:r>
              <a:rPr sz="1200" b="1" spc="-15" dirty="0">
                <a:latin typeface="Georgia"/>
                <a:cs typeface="Georgia"/>
              </a:rPr>
              <a:t> </a:t>
            </a:r>
            <a:r>
              <a:rPr sz="1200" b="1" spc="-25" dirty="0">
                <a:latin typeface="Georgia"/>
                <a:cs typeface="Georgia"/>
              </a:rPr>
              <a:t>Sir</a:t>
            </a:r>
            <a:endParaRPr sz="1200" dirty="0">
              <a:latin typeface="Georgia"/>
              <a:cs typeface="Georg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8153" y="2194573"/>
            <a:ext cx="657225" cy="89521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14627" y="656590"/>
            <a:ext cx="5139055" cy="443865"/>
            <a:chOff x="1214627" y="656590"/>
            <a:chExt cx="513905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4627" y="964620"/>
              <a:ext cx="5138167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6863" y="656590"/>
              <a:ext cx="5136438" cy="39916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936367" y="1221994"/>
            <a:ext cx="1728470" cy="443865"/>
            <a:chOff x="2936367" y="1221994"/>
            <a:chExt cx="1728470" cy="4438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9776" y="1530024"/>
              <a:ext cx="1724436" cy="1353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6367" y="1221994"/>
              <a:ext cx="1728216" cy="31648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63904" y="1766062"/>
            <a:ext cx="6069965" cy="3067685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278765" indent="-227965">
              <a:lnSpc>
                <a:spcPct val="100000"/>
              </a:lnSpc>
              <a:spcBef>
                <a:spcPts val="1045"/>
              </a:spcBef>
              <a:buFont typeface="Wingdings"/>
              <a:buChar char=""/>
              <a:tabLst>
                <a:tab pos="278765" algn="l"/>
              </a:tabLst>
            </a:pPr>
            <a:r>
              <a:rPr sz="1500" b="1" dirty="0">
                <a:latin typeface="Calibri"/>
                <a:cs typeface="Calibri"/>
              </a:rPr>
              <a:t>What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is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SQL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Server?</a:t>
            </a:r>
            <a:endParaRPr sz="1500">
              <a:latin typeface="Calibri"/>
              <a:cs typeface="Calibri"/>
            </a:endParaRPr>
          </a:p>
          <a:p>
            <a:pPr marL="50800" marR="43180" indent="456565" algn="just">
              <a:lnSpc>
                <a:spcPct val="101699"/>
              </a:lnSpc>
              <a:spcBef>
                <a:spcPts val="919"/>
              </a:spcBef>
            </a:pPr>
            <a:r>
              <a:rPr sz="1500" dirty="0">
                <a:latin typeface="Calibri"/>
                <a:cs typeface="Calibri"/>
              </a:rPr>
              <a:t>SQL</a:t>
            </a:r>
            <a:r>
              <a:rPr sz="1500" spc="4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Server</a:t>
            </a:r>
            <a:r>
              <a:rPr sz="1500" spc="4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4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4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relational</a:t>
            </a:r>
            <a:r>
              <a:rPr sz="1500" spc="4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database</a:t>
            </a:r>
            <a:r>
              <a:rPr sz="1500" spc="4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management</a:t>
            </a:r>
            <a:r>
              <a:rPr sz="1500" spc="4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409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(RDBMS) </a:t>
            </a:r>
            <a:r>
              <a:rPr sz="1500" dirty="0">
                <a:latin typeface="Calibri"/>
                <a:cs typeface="Calibri"/>
              </a:rPr>
              <a:t>developed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Microsoft.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C#,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interact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SQL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Server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perform </a:t>
            </a:r>
            <a:r>
              <a:rPr sz="1500" dirty="0">
                <a:latin typeface="Calibri"/>
                <a:cs typeface="Calibri"/>
              </a:rPr>
              <a:t>operations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such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querying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inserting,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updating,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deleting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records.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278765" indent="-2279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78765" algn="l"/>
              </a:tabLst>
            </a:pPr>
            <a:r>
              <a:rPr sz="1500" b="1" spc="80" dirty="0">
                <a:latin typeface="Calibri"/>
                <a:cs typeface="Calibri"/>
              </a:rPr>
              <a:t>Features</a:t>
            </a:r>
            <a:r>
              <a:rPr sz="1500" b="1" spc="215" dirty="0">
                <a:latin typeface="Calibri"/>
                <a:cs typeface="Calibri"/>
              </a:rPr>
              <a:t> </a:t>
            </a:r>
            <a:r>
              <a:rPr sz="1500" b="1" spc="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507365" lvl="1" indent="-227965">
              <a:lnSpc>
                <a:spcPct val="100000"/>
              </a:lnSpc>
              <a:spcBef>
                <a:spcPts val="930"/>
              </a:spcBef>
              <a:buSzPct val="106666"/>
              <a:buAutoNum type="arabicPeriod"/>
              <a:tabLst>
                <a:tab pos="507365" algn="l"/>
              </a:tabLst>
            </a:pPr>
            <a:r>
              <a:rPr sz="1500" b="1" dirty="0">
                <a:latin typeface="Calibri"/>
                <a:cs typeface="Calibri"/>
              </a:rPr>
              <a:t>Relational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Database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Management:</a:t>
            </a:r>
            <a:endParaRPr sz="1500">
              <a:latin typeface="Calibri"/>
              <a:cs typeface="Calibri"/>
            </a:endParaRPr>
          </a:p>
          <a:p>
            <a:pPr marL="279400" marR="45720">
              <a:lnSpc>
                <a:spcPct val="102000"/>
              </a:lnSpc>
              <a:spcBef>
                <a:spcPts val="1370"/>
              </a:spcBef>
            </a:pPr>
            <a:r>
              <a:rPr sz="1500" dirty="0">
                <a:latin typeface="Calibri"/>
                <a:cs typeface="Calibri"/>
              </a:rPr>
              <a:t>Supports</a:t>
            </a:r>
            <a:r>
              <a:rPr sz="1500" spc="11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tables,</a:t>
            </a:r>
            <a:r>
              <a:rPr sz="1500" spc="11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indexes,</a:t>
            </a:r>
            <a:r>
              <a:rPr sz="1500" spc="10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views,</a:t>
            </a:r>
            <a:r>
              <a:rPr sz="1500" spc="114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12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stored</a:t>
            </a:r>
            <a:r>
              <a:rPr sz="1500" spc="11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procedures</a:t>
            </a:r>
            <a:r>
              <a:rPr sz="1500" spc="11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110" dirty="0">
                <a:latin typeface="Calibri"/>
                <a:cs typeface="Calibri"/>
              </a:rPr>
              <a:t>  </a:t>
            </a:r>
            <a:r>
              <a:rPr sz="1500" spc="-10" dirty="0">
                <a:latin typeface="Calibri"/>
                <a:cs typeface="Calibri"/>
              </a:rPr>
              <a:t>manage </a:t>
            </a:r>
            <a:r>
              <a:rPr sz="1500" dirty="0">
                <a:latin typeface="Calibri"/>
                <a:cs typeface="Calibri"/>
              </a:rPr>
              <a:t>relational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data.</a:t>
            </a:r>
            <a:endParaRPr sz="1500">
              <a:latin typeface="Calibri"/>
              <a:cs typeface="Calibri"/>
            </a:endParaRPr>
          </a:p>
          <a:p>
            <a:pPr marL="505459" lvl="1" indent="-226060">
              <a:lnSpc>
                <a:spcPct val="100000"/>
              </a:lnSpc>
              <a:spcBef>
                <a:spcPts val="1430"/>
              </a:spcBef>
              <a:buAutoNum type="arabicPeriod" startAt="2"/>
              <a:tabLst>
                <a:tab pos="505459" algn="l"/>
              </a:tabLst>
            </a:pPr>
            <a:r>
              <a:rPr sz="1500" b="1" spc="70" dirty="0">
                <a:latin typeface="Calibri"/>
                <a:cs typeface="Calibri"/>
              </a:rPr>
              <a:t>Security: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1130604" y="5043042"/>
            <a:ext cx="5333365" cy="144907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513715" indent="-228600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513715" algn="l"/>
              </a:tabLst>
            </a:pPr>
            <a:r>
              <a:rPr sz="1500" b="1" dirty="0">
                <a:latin typeface="Calibri"/>
                <a:cs typeface="Calibri"/>
              </a:rPr>
              <a:t>Transparent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Data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Encryption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(TDE):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Protects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rest.</a:t>
            </a:r>
            <a:endParaRPr sz="1500">
              <a:latin typeface="Calibri"/>
              <a:cs typeface="Calibri"/>
            </a:endParaRPr>
          </a:p>
          <a:p>
            <a:pPr marL="513715" marR="358140" indent="-228600">
              <a:lnSpc>
                <a:spcPct val="101400"/>
              </a:lnSpc>
              <a:spcBef>
                <a:spcPts val="85"/>
              </a:spcBef>
              <a:buFont typeface="Symbol"/>
              <a:buChar char=""/>
              <a:tabLst>
                <a:tab pos="513715" algn="l"/>
              </a:tabLst>
            </a:pPr>
            <a:r>
              <a:rPr sz="1500" b="1" spc="-20" dirty="0">
                <a:latin typeface="Calibri"/>
                <a:cs typeface="Calibri"/>
              </a:rPr>
              <a:t>Row-</a:t>
            </a:r>
            <a:r>
              <a:rPr sz="1500" b="1" dirty="0">
                <a:latin typeface="Calibri"/>
                <a:cs typeface="Calibri"/>
              </a:rPr>
              <a:t>Level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Security: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Controls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access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rows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database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</a:t>
            </a:r>
            <a:r>
              <a:rPr sz="1500" spc="-10" dirty="0">
                <a:latin typeface="Calibri"/>
                <a:cs typeface="Calibri"/>
              </a:rPr>
              <a:t> characteristics.</a:t>
            </a:r>
            <a:endParaRPr sz="1500">
              <a:latin typeface="Calibri"/>
              <a:cs typeface="Calibri"/>
            </a:endParaRPr>
          </a:p>
          <a:p>
            <a:pPr marL="513715" indent="-228600">
              <a:lnSpc>
                <a:spcPct val="100000"/>
              </a:lnSpc>
              <a:spcBef>
                <a:spcPts val="120"/>
              </a:spcBef>
              <a:buFont typeface="Symbol"/>
              <a:buChar char=""/>
              <a:tabLst>
                <a:tab pos="513715" algn="l"/>
              </a:tabLst>
            </a:pPr>
            <a:r>
              <a:rPr sz="1500" b="1" dirty="0">
                <a:latin typeface="Calibri"/>
                <a:cs typeface="Calibri"/>
              </a:rPr>
              <a:t>Dynamic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Data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Masking: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Obscures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sensitive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result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sets.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3.</a:t>
            </a:r>
            <a:r>
              <a:rPr sz="1500" b="1" spc="229" dirty="0">
                <a:latin typeface="Calibri"/>
                <a:cs typeface="Calibri"/>
              </a:rPr>
              <a:t> </a:t>
            </a:r>
            <a:r>
              <a:rPr sz="1500" b="1" spc="80" dirty="0">
                <a:latin typeface="Calibri"/>
                <a:cs typeface="Calibri"/>
              </a:rPr>
              <a:t>Performance</a:t>
            </a:r>
            <a:r>
              <a:rPr sz="1500" b="1" spc="225" dirty="0">
                <a:latin typeface="Calibri"/>
                <a:cs typeface="Calibri"/>
              </a:rPr>
              <a:t> </a:t>
            </a:r>
            <a:r>
              <a:rPr sz="1500" b="1" spc="65" dirty="0">
                <a:latin typeface="Calibri"/>
                <a:cs typeface="Calibri"/>
              </a:rPr>
              <a:t>and</a:t>
            </a:r>
            <a:r>
              <a:rPr sz="1500" b="1" spc="229" dirty="0">
                <a:latin typeface="Calibri"/>
                <a:cs typeface="Calibri"/>
              </a:rPr>
              <a:t> </a:t>
            </a:r>
            <a:r>
              <a:rPr sz="1500" b="1" spc="75" dirty="0">
                <a:latin typeface="Calibri"/>
                <a:cs typeface="Calibri"/>
              </a:rPr>
              <a:t>Scalability: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4968" y="5299075"/>
            <a:ext cx="4203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libri"/>
                <a:cs typeface="Calibri"/>
              </a:rPr>
              <a:t>table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153" y="6715125"/>
            <a:ext cx="5539740" cy="14357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299"/>
              </a:lnSpc>
              <a:spcBef>
                <a:spcPts val="75"/>
              </a:spcBef>
              <a:buFont typeface="Symbol"/>
              <a:buChar char=""/>
              <a:tabLst>
                <a:tab pos="241300" algn="l"/>
                <a:tab pos="1268730" algn="l"/>
                <a:tab pos="1868805" algn="l"/>
                <a:tab pos="2783840" algn="l"/>
                <a:tab pos="3799840" algn="l"/>
                <a:tab pos="4765675" algn="l"/>
                <a:tab pos="5130165" algn="l"/>
              </a:tabLst>
            </a:pPr>
            <a:r>
              <a:rPr sz="1500" b="1" spc="-10" dirty="0">
                <a:latin typeface="Calibri"/>
                <a:cs typeface="Calibri"/>
              </a:rPr>
              <a:t>In-Memory</a:t>
            </a:r>
            <a:r>
              <a:rPr sz="1500" b="1" dirty="0">
                <a:latin typeface="Calibri"/>
                <a:cs typeface="Calibri"/>
              </a:rPr>
              <a:t>	</a:t>
            </a:r>
            <a:r>
              <a:rPr sz="1500" b="1" spc="-20" dirty="0">
                <a:latin typeface="Calibri"/>
                <a:cs typeface="Calibri"/>
              </a:rPr>
              <a:t>OLTP:</a:t>
            </a:r>
            <a:r>
              <a:rPr sz="1500" b="1" dirty="0">
                <a:latin typeface="Calibri"/>
                <a:cs typeface="Calibri"/>
              </a:rPr>
              <a:t>	</a:t>
            </a:r>
            <a:r>
              <a:rPr sz="1500" spc="-10" dirty="0">
                <a:latin typeface="Calibri"/>
                <a:cs typeface="Calibri"/>
              </a:rPr>
              <a:t>Optimizes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10" dirty="0">
                <a:latin typeface="Calibri"/>
                <a:cs typeface="Calibri"/>
              </a:rPr>
              <a:t>transaction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10" dirty="0">
                <a:latin typeface="Calibri"/>
                <a:cs typeface="Calibri"/>
              </a:rPr>
              <a:t>processing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2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10" dirty="0">
                <a:latin typeface="Calibri"/>
                <a:cs typeface="Calibri"/>
              </a:rPr>
              <a:t>high- </a:t>
            </a:r>
            <a:r>
              <a:rPr sz="1500" dirty="0">
                <a:latin typeface="Calibri"/>
                <a:cs typeface="Calibri"/>
              </a:rPr>
              <a:t>performance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applications.</a:t>
            </a:r>
            <a:endParaRPr sz="1500">
              <a:latin typeface="Calibri"/>
              <a:cs typeface="Calibri"/>
            </a:endParaRPr>
          </a:p>
          <a:p>
            <a:pPr marL="241300" marR="9525" indent="-228600">
              <a:lnSpc>
                <a:spcPct val="100699"/>
              </a:lnSpc>
              <a:spcBef>
                <a:spcPts val="105"/>
              </a:spcBef>
              <a:buFont typeface="Symbol"/>
              <a:buChar char=""/>
              <a:tabLst>
                <a:tab pos="241300" algn="l"/>
                <a:tab pos="864235" algn="l"/>
                <a:tab pos="1840230" algn="l"/>
                <a:tab pos="2653030" algn="l"/>
                <a:tab pos="3081020" algn="l"/>
                <a:tab pos="3965575" algn="l"/>
                <a:tab pos="4676775" algn="l"/>
                <a:tab pos="5037455" algn="l"/>
              </a:tabLst>
            </a:pPr>
            <a:r>
              <a:rPr sz="1500" b="1" spc="-10" dirty="0">
                <a:latin typeface="Calibri"/>
                <a:cs typeface="Calibri"/>
              </a:rPr>
              <a:t>Query</a:t>
            </a:r>
            <a:r>
              <a:rPr sz="1500" b="1" dirty="0">
                <a:latin typeface="Calibri"/>
                <a:cs typeface="Calibri"/>
              </a:rPr>
              <a:t>	</a:t>
            </a:r>
            <a:r>
              <a:rPr sz="1500" b="1" spc="-10" dirty="0">
                <a:latin typeface="Calibri"/>
                <a:cs typeface="Calibri"/>
              </a:rPr>
              <a:t>Optimizer:</a:t>
            </a:r>
            <a:r>
              <a:rPr sz="1500" b="1" dirty="0">
                <a:latin typeface="Calibri"/>
                <a:cs typeface="Calibri"/>
              </a:rPr>
              <a:t>	</a:t>
            </a:r>
            <a:r>
              <a:rPr sz="1500" spc="-10" dirty="0">
                <a:latin typeface="Calibri"/>
                <a:cs typeface="Calibri"/>
              </a:rPr>
              <a:t>Analyzes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25" dirty="0">
                <a:latin typeface="Calibri"/>
                <a:cs typeface="Calibri"/>
              </a:rPr>
              <a:t>and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10" dirty="0">
                <a:latin typeface="Calibri"/>
                <a:cs typeface="Calibri"/>
              </a:rPr>
              <a:t>optimizes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10" dirty="0">
                <a:latin typeface="Calibri"/>
                <a:cs typeface="Calibri"/>
              </a:rPr>
              <a:t>queries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25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10" dirty="0">
                <a:latin typeface="Calibri"/>
                <a:cs typeface="Calibri"/>
              </a:rPr>
              <a:t>better performance.</a:t>
            </a:r>
            <a:endParaRPr sz="1500">
              <a:latin typeface="Calibri"/>
              <a:cs typeface="Calibri"/>
            </a:endParaRPr>
          </a:p>
          <a:p>
            <a:pPr marL="241300" marR="10160" indent="-228600">
              <a:lnSpc>
                <a:spcPct val="101299"/>
              </a:lnSpc>
              <a:spcBef>
                <a:spcPts val="100"/>
              </a:spcBef>
              <a:buFont typeface="Symbol"/>
              <a:buChar char=""/>
              <a:tabLst>
                <a:tab pos="241300" algn="l"/>
              </a:tabLst>
            </a:pPr>
            <a:r>
              <a:rPr sz="1500" b="1" dirty="0">
                <a:latin typeface="Calibri"/>
                <a:cs typeface="Calibri"/>
              </a:rPr>
              <a:t>Partitioning:</a:t>
            </a:r>
            <a:r>
              <a:rPr sz="1500" b="1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Improves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query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performance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manageability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large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tables.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279908"/>
            <a:ext cx="5761355" cy="1654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081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latin typeface="Calibri"/>
                <a:cs typeface="Calibri"/>
              </a:rPr>
              <a:t>4.</a:t>
            </a:r>
            <a:r>
              <a:rPr sz="1500" b="1" spc="250" dirty="0">
                <a:latin typeface="Calibri"/>
                <a:cs typeface="Calibri"/>
              </a:rPr>
              <a:t> </a:t>
            </a:r>
            <a:r>
              <a:rPr sz="1500" b="1" spc="90" dirty="0">
                <a:latin typeface="Calibri"/>
                <a:cs typeface="Calibri"/>
              </a:rPr>
              <a:t>Cross-</a:t>
            </a:r>
            <a:r>
              <a:rPr sz="1500" b="1" spc="80" dirty="0">
                <a:latin typeface="Calibri"/>
                <a:cs typeface="Calibri"/>
              </a:rPr>
              <a:t>Platform</a:t>
            </a:r>
            <a:r>
              <a:rPr sz="1500" b="1" spc="229" dirty="0">
                <a:latin typeface="Calibri"/>
                <a:cs typeface="Calibri"/>
              </a:rPr>
              <a:t> </a:t>
            </a:r>
            <a:r>
              <a:rPr sz="1500" b="1" spc="70" dirty="0">
                <a:latin typeface="Calibri"/>
                <a:cs typeface="Calibri"/>
              </a:rPr>
              <a:t>Support: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>
              <a:latin typeface="Calibri"/>
              <a:cs typeface="Calibri"/>
            </a:endParaRPr>
          </a:p>
          <a:p>
            <a:pPr marL="469265" marR="5080" algn="just">
              <a:lnSpc>
                <a:spcPct val="101699"/>
              </a:lnSpc>
            </a:pPr>
            <a:r>
              <a:rPr sz="1500" dirty="0">
                <a:latin typeface="Calibri"/>
                <a:cs typeface="Calibri"/>
              </a:rPr>
              <a:t>Recent</a:t>
            </a:r>
            <a:r>
              <a:rPr sz="1500" spc="16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versions</a:t>
            </a:r>
            <a:r>
              <a:rPr sz="1500" spc="17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support</a:t>
            </a:r>
            <a:r>
              <a:rPr sz="1500" spc="17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Linux,</a:t>
            </a:r>
            <a:r>
              <a:rPr sz="1500" spc="17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enabling</a:t>
            </a:r>
            <a:r>
              <a:rPr sz="1500" spc="17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6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broader</a:t>
            </a:r>
            <a:r>
              <a:rPr sz="1500" spc="17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range</a:t>
            </a:r>
            <a:r>
              <a:rPr sz="1500" spc="165" dirty="0">
                <a:latin typeface="Calibri"/>
                <a:cs typeface="Calibri"/>
              </a:rPr>
              <a:t>  </a:t>
            </a:r>
            <a:r>
              <a:rPr sz="1500" spc="-2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deployment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options.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SQL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server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provides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broader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concept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cross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platform.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30604" y="2145538"/>
            <a:ext cx="4814570" cy="95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5.</a:t>
            </a:r>
            <a:r>
              <a:rPr sz="1500" b="1" spc="229" dirty="0">
                <a:latin typeface="Calibri"/>
                <a:cs typeface="Calibri"/>
              </a:rPr>
              <a:t> </a:t>
            </a:r>
            <a:r>
              <a:rPr sz="1500" b="1" spc="80" dirty="0">
                <a:latin typeface="Calibri"/>
                <a:cs typeface="Calibri"/>
              </a:rPr>
              <a:t>Temporal</a:t>
            </a:r>
            <a:r>
              <a:rPr sz="1500" b="1" spc="240" dirty="0">
                <a:latin typeface="Calibri"/>
                <a:cs typeface="Calibri"/>
              </a:rPr>
              <a:t> </a:t>
            </a:r>
            <a:r>
              <a:rPr sz="1500" b="1" spc="75" dirty="0">
                <a:latin typeface="Calibri"/>
                <a:cs typeface="Calibri"/>
              </a:rPr>
              <a:t>Tables:</a:t>
            </a:r>
            <a:endParaRPr sz="1500">
              <a:latin typeface="Calibri"/>
              <a:cs typeface="Calibri"/>
            </a:endParaRPr>
          </a:p>
          <a:p>
            <a:pPr marL="469265" marR="5080">
              <a:lnSpc>
                <a:spcPct val="102000"/>
              </a:lnSpc>
              <a:spcBef>
                <a:spcPts val="1825"/>
              </a:spcBef>
              <a:tabLst>
                <a:tab pos="1849120" algn="l"/>
                <a:tab pos="2509520" algn="l"/>
                <a:tab pos="3107055" algn="l"/>
                <a:tab pos="3438525" algn="l"/>
                <a:tab pos="4418330" algn="l"/>
              </a:tabLst>
            </a:pPr>
            <a:r>
              <a:rPr sz="1500" spc="75" dirty="0">
                <a:latin typeface="Calibri"/>
                <a:cs typeface="Calibri"/>
              </a:rPr>
              <a:t>Automatically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60" dirty="0">
                <a:latin typeface="Calibri"/>
                <a:cs typeface="Calibri"/>
              </a:rPr>
              <a:t>keeps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50" dirty="0">
                <a:latin typeface="Calibri"/>
                <a:cs typeface="Calibri"/>
              </a:rPr>
              <a:t>track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2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70" dirty="0">
                <a:latin typeface="Calibri"/>
                <a:cs typeface="Calibri"/>
              </a:rPr>
              <a:t>historical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50" dirty="0">
                <a:latin typeface="Calibri"/>
                <a:cs typeface="Calibri"/>
              </a:rPr>
              <a:t>data </a:t>
            </a:r>
            <a:r>
              <a:rPr sz="1500" spc="75" dirty="0">
                <a:latin typeface="Calibri"/>
                <a:cs typeface="Calibri"/>
              </a:rPr>
              <a:t>allowing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spc="65" dirty="0">
                <a:latin typeface="Calibri"/>
                <a:cs typeface="Calibri"/>
              </a:rPr>
              <a:t>easy</a:t>
            </a:r>
            <a:r>
              <a:rPr sz="1500" spc="225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access</a:t>
            </a:r>
            <a:r>
              <a:rPr sz="1500" spc="225" dirty="0">
                <a:latin typeface="Calibri"/>
                <a:cs typeface="Calibri"/>
              </a:rPr>
              <a:t> </a:t>
            </a:r>
            <a:r>
              <a:rPr sz="1500" spc="45" dirty="0">
                <a:latin typeface="Calibri"/>
                <a:cs typeface="Calibri"/>
              </a:rPr>
              <a:t>to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spc="75" dirty="0">
                <a:latin typeface="Calibri"/>
                <a:cs typeface="Calibri"/>
              </a:rPr>
              <a:t>previous</a:t>
            </a:r>
            <a:r>
              <a:rPr sz="1500" spc="225" dirty="0">
                <a:latin typeface="Calibri"/>
                <a:cs typeface="Calibri"/>
              </a:rPr>
              <a:t> </a:t>
            </a:r>
            <a:r>
              <a:rPr sz="1500" spc="75" dirty="0">
                <a:latin typeface="Calibri"/>
                <a:cs typeface="Calibri"/>
              </a:rPr>
              <a:t>states</a:t>
            </a:r>
            <a:r>
              <a:rPr sz="1500" spc="2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spc="65" dirty="0">
                <a:latin typeface="Calibri"/>
                <a:cs typeface="Calibri"/>
              </a:rPr>
              <a:t>data.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6081077" y="2610358"/>
            <a:ext cx="7912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latin typeface="Calibri"/>
                <a:cs typeface="Calibri"/>
              </a:rPr>
              <a:t>changes,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308731"/>
            <a:ext cx="5996305" cy="2115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SzPct val="120000"/>
              <a:buFont typeface="Wingdings"/>
              <a:buChar char=""/>
              <a:tabLst>
                <a:tab pos="241300" algn="l"/>
              </a:tabLst>
            </a:pPr>
            <a:r>
              <a:rPr sz="1500" b="1" u="heavy" spc="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Limitation</a:t>
            </a:r>
            <a:r>
              <a:rPr sz="1500" b="1" u="heavy" spc="2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469265" marR="5080" algn="just">
              <a:lnSpc>
                <a:spcPct val="101800"/>
              </a:lnSpc>
              <a:spcBef>
                <a:spcPts val="1825"/>
              </a:spcBef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default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connection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pooler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time-</a:t>
            </a:r>
            <a:r>
              <a:rPr sz="1500" dirty="0">
                <a:latin typeface="Calibri"/>
                <a:cs typeface="Calibri"/>
              </a:rPr>
              <a:t>out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15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seconds.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pooler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can't </a:t>
            </a:r>
            <a:r>
              <a:rPr sz="1500" dirty="0">
                <a:latin typeface="Calibri"/>
                <a:cs typeface="Calibri"/>
              </a:rPr>
              <a:t>satisfy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request</a:t>
            </a:r>
            <a:r>
              <a:rPr sz="1500" spc="2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before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time-</a:t>
            </a:r>
            <a:r>
              <a:rPr sz="1500" dirty="0">
                <a:latin typeface="Calibri"/>
                <a:cs typeface="Calibri"/>
              </a:rPr>
              <a:t>out,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exception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thrown.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return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connection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pool,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should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close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when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you're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done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it.</a:t>
            </a:r>
            <a:endParaRPr sz="1500">
              <a:latin typeface="Calibri"/>
              <a:cs typeface="Calibri"/>
            </a:endParaRPr>
          </a:p>
          <a:p>
            <a:pPr marL="469265" marR="8255" algn="just">
              <a:lnSpc>
                <a:spcPts val="1839"/>
              </a:lnSpc>
              <a:spcBef>
                <a:spcPts val="55"/>
              </a:spcBef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objects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database,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available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memory,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limits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maximum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values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various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objects.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includes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users,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tables,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views, </a:t>
            </a:r>
            <a:r>
              <a:rPr sz="1500" dirty="0">
                <a:latin typeface="Calibri"/>
                <a:cs typeface="Calibri"/>
              </a:rPr>
              <a:t>stored</a:t>
            </a:r>
            <a:r>
              <a:rPr sz="1500" spc="-10" dirty="0">
                <a:latin typeface="Calibri"/>
                <a:cs typeface="Calibri"/>
              </a:rPr>
              <a:t> procedures,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more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57858" y="656590"/>
            <a:ext cx="5270500" cy="443865"/>
            <a:chOff x="1157858" y="656590"/>
            <a:chExt cx="527050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286" y="964620"/>
              <a:ext cx="5202185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7858" y="656590"/>
              <a:ext cx="5269992" cy="399161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3074416"/>
            <a:ext cx="167640" cy="1564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3423666"/>
            <a:ext cx="167640" cy="15646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1600" y="3772281"/>
            <a:ext cx="167640" cy="156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7005" y="4934966"/>
            <a:ext cx="167640" cy="156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7005" y="6029706"/>
            <a:ext cx="167640" cy="156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7472426"/>
            <a:ext cx="167640" cy="1564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000" y="7937246"/>
            <a:ext cx="167640" cy="15646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73404" y="1555750"/>
            <a:ext cx="6196965" cy="659066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457200" algn="just">
              <a:lnSpc>
                <a:spcPct val="102000"/>
              </a:lnSpc>
              <a:spcBef>
                <a:spcPts val="60"/>
              </a:spcBef>
            </a:pPr>
            <a:r>
              <a:rPr sz="1500" spc="60" dirty="0">
                <a:latin typeface="Calibri"/>
                <a:cs typeface="Calibri"/>
              </a:rPr>
              <a:t>It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spc="95" dirty="0">
                <a:latin typeface="Calibri"/>
                <a:cs typeface="Calibri"/>
              </a:rPr>
              <a:t>specified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spc="90" dirty="0">
                <a:latin typeface="Calibri"/>
                <a:cs typeface="Calibri"/>
              </a:rPr>
              <a:t>minimum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spc="100" dirty="0">
                <a:latin typeface="Calibri"/>
                <a:cs typeface="Calibri"/>
              </a:rPr>
              <a:t>requirement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spc="50" dirty="0">
                <a:latin typeface="Calibri"/>
                <a:cs typeface="Calibri"/>
              </a:rPr>
              <a:t>of</a:t>
            </a:r>
            <a:r>
              <a:rPr sz="1500" spc="470" dirty="0">
                <a:latin typeface="Calibri"/>
                <a:cs typeface="Calibri"/>
              </a:rPr>
              <a:t> </a:t>
            </a:r>
            <a:r>
              <a:rPr sz="1500" spc="80" dirty="0">
                <a:latin typeface="Calibri"/>
                <a:cs typeface="Calibri"/>
              </a:rPr>
              <a:t>any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spc="95" dirty="0">
                <a:latin typeface="Calibri"/>
                <a:cs typeface="Calibri"/>
              </a:rPr>
              <a:t>project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spc="80" dirty="0">
                <a:latin typeface="Calibri"/>
                <a:cs typeface="Calibri"/>
              </a:rPr>
              <a:t>.It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spc="85" dirty="0">
                <a:latin typeface="Calibri"/>
                <a:cs typeface="Calibri"/>
              </a:rPr>
              <a:t>contain </a:t>
            </a:r>
            <a:r>
              <a:rPr sz="1500" spc="100" dirty="0">
                <a:latin typeface="Calibri"/>
                <a:cs typeface="Calibri"/>
              </a:rPr>
              <a:t>hardware</a:t>
            </a:r>
            <a:r>
              <a:rPr sz="1500" spc="409" dirty="0">
                <a:latin typeface="Calibri"/>
                <a:cs typeface="Calibri"/>
              </a:rPr>
              <a:t> </a:t>
            </a:r>
            <a:r>
              <a:rPr sz="1500" spc="75" dirty="0">
                <a:latin typeface="Calibri"/>
                <a:cs typeface="Calibri"/>
              </a:rPr>
              <a:t>and</a:t>
            </a:r>
            <a:r>
              <a:rPr sz="1500" spc="420" dirty="0">
                <a:latin typeface="Calibri"/>
                <a:cs typeface="Calibri"/>
              </a:rPr>
              <a:t> </a:t>
            </a:r>
            <a:r>
              <a:rPr sz="1500" spc="95" dirty="0">
                <a:latin typeface="Calibri"/>
                <a:cs typeface="Calibri"/>
              </a:rPr>
              <a:t>software</a:t>
            </a:r>
            <a:r>
              <a:rPr sz="1500" spc="415" dirty="0">
                <a:latin typeface="Calibri"/>
                <a:cs typeface="Calibri"/>
              </a:rPr>
              <a:t> </a:t>
            </a:r>
            <a:r>
              <a:rPr sz="1500" spc="100" dirty="0">
                <a:latin typeface="Calibri"/>
                <a:cs typeface="Calibri"/>
              </a:rPr>
              <a:t>requirements</a:t>
            </a:r>
            <a:r>
              <a:rPr sz="1500" spc="420" dirty="0">
                <a:latin typeface="Calibri"/>
                <a:cs typeface="Calibri"/>
              </a:rPr>
              <a:t> </a:t>
            </a:r>
            <a:r>
              <a:rPr sz="1500" spc="50" dirty="0">
                <a:latin typeface="Calibri"/>
                <a:cs typeface="Calibri"/>
              </a:rPr>
              <a:t>of</a:t>
            </a:r>
            <a:r>
              <a:rPr sz="1500" spc="415" dirty="0">
                <a:latin typeface="Calibri"/>
                <a:cs typeface="Calibri"/>
              </a:rPr>
              <a:t> </a:t>
            </a:r>
            <a:r>
              <a:rPr sz="1500" spc="95" dirty="0">
                <a:latin typeface="Calibri"/>
                <a:cs typeface="Calibri"/>
              </a:rPr>
              <a:t>project.</a:t>
            </a:r>
            <a:r>
              <a:rPr sz="1500" spc="425" dirty="0">
                <a:latin typeface="Calibri"/>
                <a:cs typeface="Calibri"/>
              </a:rPr>
              <a:t> </a:t>
            </a:r>
            <a:r>
              <a:rPr sz="1500" spc="75" dirty="0">
                <a:latin typeface="Calibri"/>
                <a:cs typeface="Calibri"/>
              </a:rPr>
              <a:t>The</a:t>
            </a:r>
            <a:r>
              <a:rPr sz="1500" spc="409" dirty="0">
                <a:latin typeface="Calibri"/>
                <a:cs typeface="Calibri"/>
              </a:rPr>
              <a:t> </a:t>
            </a:r>
            <a:r>
              <a:rPr sz="1500" spc="90" dirty="0">
                <a:latin typeface="Calibri"/>
                <a:cs typeface="Calibri"/>
              </a:rPr>
              <a:t>detail</a:t>
            </a:r>
            <a:r>
              <a:rPr sz="1500" spc="420" dirty="0">
                <a:latin typeface="Calibri"/>
                <a:cs typeface="Calibri"/>
              </a:rPr>
              <a:t> </a:t>
            </a:r>
            <a:r>
              <a:rPr sz="1500" spc="70" dirty="0">
                <a:latin typeface="Calibri"/>
                <a:cs typeface="Calibri"/>
              </a:rPr>
              <a:t>about </a:t>
            </a:r>
            <a:r>
              <a:rPr sz="1500" spc="90" dirty="0">
                <a:latin typeface="Calibri"/>
                <a:cs typeface="Calibri"/>
              </a:rPr>
              <a:t>minimum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spc="90" dirty="0">
                <a:latin typeface="Calibri"/>
                <a:cs typeface="Calibri"/>
              </a:rPr>
              <a:t>system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spc="100" dirty="0">
                <a:latin typeface="Calibri"/>
                <a:cs typeface="Calibri"/>
              </a:rPr>
              <a:t>requirement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in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spc="85" dirty="0">
                <a:latin typeface="Calibri"/>
                <a:cs typeface="Calibri"/>
              </a:rPr>
              <a:t>this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spc="95" dirty="0">
                <a:latin typeface="Calibri"/>
                <a:cs typeface="Calibri"/>
              </a:rPr>
              <a:t>project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spc="55" dirty="0">
                <a:latin typeface="Calibri"/>
                <a:cs typeface="Calibri"/>
              </a:rPr>
              <a:t>as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spc="85" dirty="0">
                <a:latin typeface="Calibri"/>
                <a:cs typeface="Calibri"/>
              </a:rPr>
              <a:t>given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spc="95" dirty="0">
                <a:latin typeface="Calibri"/>
                <a:cs typeface="Calibri"/>
              </a:rPr>
              <a:t>bellow.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500" dirty="0">
              <a:latin typeface="Calibri"/>
              <a:cs typeface="Calibri"/>
            </a:endParaRPr>
          </a:p>
          <a:p>
            <a:pPr marL="467995" indent="-226695">
              <a:lnSpc>
                <a:spcPct val="100000"/>
              </a:lnSpc>
              <a:buSzPct val="93333"/>
              <a:buAutoNum type="alphaLcPeriod"/>
              <a:tabLst>
                <a:tab pos="467995" algn="l"/>
              </a:tabLst>
            </a:pPr>
            <a:r>
              <a:rPr sz="1500" b="1" dirty="0">
                <a:latin typeface="Calibri"/>
                <a:cs typeface="Calibri"/>
              </a:rPr>
              <a:t>Platform</a:t>
            </a:r>
            <a:r>
              <a:rPr sz="1500" b="1" spc="-6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(Software):-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LcPeriod"/>
            </a:pPr>
            <a:endParaRPr sz="1500" dirty="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Visual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Studio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2015</a:t>
            </a:r>
            <a:endParaRPr sz="1500" dirty="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950"/>
              </a:spcBef>
            </a:pPr>
            <a:r>
              <a:rPr sz="1500" dirty="0">
                <a:latin typeface="Calibri"/>
                <a:cs typeface="Calibri"/>
              </a:rPr>
              <a:t>Windows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10,11</a:t>
            </a:r>
            <a:endParaRPr sz="1500" dirty="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  <a:spcBef>
                <a:spcPts val="950"/>
              </a:spcBef>
            </a:pPr>
            <a:r>
              <a:rPr sz="1500" dirty="0">
                <a:latin typeface="Calibri"/>
                <a:cs typeface="Calibri"/>
              </a:rPr>
              <a:t>Windows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other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platform</a:t>
            </a:r>
            <a:endParaRPr sz="1500" dirty="0">
              <a:latin typeface="Calibri"/>
              <a:cs typeface="Calibri"/>
            </a:endParaRPr>
          </a:p>
          <a:p>
            <a:pPr marL="467359" marR="2378710" indent="-226695">
              <a:lnSpc>
                <a:spcPct val="204000"/>
              </a:lnSpc>
              <a:spcBef>
                <a:spcPts val="1810"/>
              </a:spcBef>
              <a:buSzPct val="93333"/>
              <a:buAutoNum type="alphaLcPeriod" startAt="2"/>
              <a:tabLst>
                <a:tab pos="992505" algn="l"/>
              </a:tabLst>
            </a:pPr>
            <a:r>
              <a:rPr sz="1500" b="1" dirty="0">
                <a:latin typeface="Calibri"/>
                <a:cs typeface="Calibri"/>
              </a:rPr>
              <a:t>Front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End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And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Back</a:t>
            </a:r>
            <a:r>
              <a:rPr sz="1500" b="1" spc="-1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End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Tools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(Software):- 	</a:t>
            </a:r>
            <a:r>
              <a:rPr sz="1500" b="1" spc="85" dirty="0">
                <a:latin typeface="Calibri"/>
                <a:cs typeface="Calibri"/>
              </a:rPr>
              <a:t>Front</a:t>
            </a:r>
            <a:r>
              <a:rPr sz="1500" b="1" spc="240" dirty="0">
                <a:latin typeface="Calibri"/>
                <a:cs typeface="Calibri"/>
              </a:rPr>
              <a:t> </a:t>
            </a:r>
            <a:r>
              <a:rPr sz="1500" b="1" spc="70" dirty="0">
                <a:latin typeface="Calibri"/>
                <a:cs typeface="Calibri"/>
              </a:rPr>
              <a:t>End</a:t>
            </a:r>
            <a:r>
              <a:rPr sz="1500" b="1" spc="235" dirty="0">
                <a:latin typeface="Calibri"/>
                <a:cs typeface="Calibri"/>
              </a:rPr>
              <a:t> </a:t>
            </a:r>
            <a:r>
              <a:rPr sz="1500" b="1" spc="80" dirty="0">
                <a:latin typeface="Calibri"/>
                <a:cs typeface="Calibri"/>
              </a:rPr>
              <a:t>Tools:</a:t>
            </a:r>
            <a:endParaRPr sz="1500" dirty="0">
              <a:latin typeface="Calibri"/>
              <a:cs typeface="Calibri"/>
            </a:endParaRPr>
          </a:p>
          <a:p>
            <a:pPr marL="1351280" lvl="2" indent="-227965">
              <a:spcBef>
                <a:spcPts val="1335"/>
              </a:spcBef>
              <a:buSzPct val="120000"/>
              <a:buFont typeface="Symbol"/>
              <a:buChar char=""/>
              <a:tabLst>
                <a:tab pos="894080" algn="l"/>
              </a:tabLst>
            </a:pPr>
            <a:r>
              <a:rPr sz="1500" spc="25" dirty="0">
                <a:latin typeface="Calibri"/>
                <a:cs typeface="Calibri"/>
              </a:rPr>
              <a:t>C#</a:t>
            </a:r>
            <a:endParaRPr sz="15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5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500" dirty="0">
              <a:latin typeface="Calibri"/>
              <a:cs typeface="Calibri"/>
            </a:endParaRPr>
          </a:p>
          <a:p>
            <a:pPr marL="992505">
              <a:lnSpc>
                <a:spcPct val="100000"/>
              </a:lnSpc>
            </a:pPr>
            <a:r>
              <a:rPr sz="1500" b="1" spc="80" dirty="0">
                <a:latin typeface="Calibri"/>
                <a:cs typeface="Calibri"/>
              </a:rPr>
              <a:t>Back</a:t>
            </a:r>
            <a:r>
              <a:rPr sz="1500" b="1" spc="240" dirty="0">
                <a:latin typeface="Calibri"/>
                <a:cs typeface="Calibri"/>
              </a:rPr>
              <a:t> </a:t>
            </a:r>
            <a:r>
              <a:rPr sz="1500" b="1" spc="60" dirty="0">
                <a:latin typeface="Calibri"/>
                <a:cs typeface="Calibri"/>
              </a:rPr>
              <a:t>End:</a:t>
            </a:r>
            <a:endParaRPr sz="1500" dirty="0">
              <a:latin typeface="Calibri"/>
              <a:cs typeface="Calibri"/>
            </a:endParaRPr>
          </a:p>
          <a:p>
            <a:pPr marL="1351280" lvl="2" indent="-227965">
              <a:spcBef>
                <a:spcPts val="1335"/>
              </a:spcBef>
              <a:buSzPct val="120000"/>
              <a:buFont typeface="Symbol"/>
              <a:buChar char=""/>
              <a:tabLst>
                <a:tab pos="894080" algn="l"/>
              </a:tabLst>
            </a:pPr>
            <a:r>
              <a:rPr sz="1500" spc="85" dirty="0">
                <a:latin typeface="Calibri"/>
                <a:cs typeface="Calibri"/>
              </a:rPr>
              <a:t>SQLServer</a:t>
            </a:r>
            <a:endParaRPr sz="15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940"/>
              </a:spcBef>
              <a:buFont typeface="Symbol"/>
              <a:buChar char=""/>
            </a:pPr>
            <a:endParaRPr sz="1500" dirty="0">
              <a:latin typeface="Calibri"/>
              <a:cs typeface="Calibri"/>
            </a:endParaRPr>
          </a:p>
          <a:p>
            <a:pPr marL="467995" indent="-226695">
              <a:lnSpc>
                <a:spcPct val="100000"/>
              </a:lnSpc>
              <a:buSzPct val="93333"/>
              <a:buAutoNum type="alphaLcPeriod" startAt="2"/>
              <a:tabLst>
                <a:tab pos="467995" algn="l"/>
              </a:tabLst>
            </a:pPr>
            <a:r>
              <a:rPr sz="1500" b="1" dirty="0">
                <a:latin typeface="Calibri"/>
                <a:cs typeface="Calibri"/>
              </a:rPr>
              <a:t>Hardware</a:t>
            </a:r>
            <a:r>
              <a:rPr sz="1500" b="1" spc="-6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Requirement</a:t>
            </a:r>
            <a:r>
              <a:rPr sz="1500" b="1" spc="-7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Specification:-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512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GB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ROM.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 dirty="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Processor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1.6GHz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faster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65729" y="656590"/>
            <a:ext cx="4241165" cy="443865"/>
            <a:chOff x="1665729" y="656590"/>
            <a:chExt cx="424116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729" y="964620"/>
              <a:ext cx="4176561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001" y="656590"/>
              <a:ext cx="4239641" cy="31648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654806" y="1221994"/>
            <a:ext cx="2235835" cy="443865"/>
            <a:chOff x="2654806" y="1221994"/>
            <a:chExt cx="2235835" cy="4438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806" y="1530024"/>
              <a:ext cx="2234949" cy="1353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6839" y="1221994"/>
              <a:ext cx="2233295" cy="31648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73404" y="2148585"/>
            <a:ext cx="6219825" cy="582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SzPct val="120000"/>
              <a:buFont typeface="Wingdings"/>
              <a:buChar char=""/>
              <a:tabLst>
                <a:tab pos="469900" algn="l"/>
              </a:tabLst>
            </a:pPr>
            <a:r>
              <a:rPr sz="1500" b="1" u="sng" dirty="0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Feasibility</a:t>
            </a:r>
            <a:r>
              <a:rPr sz="1500" b="1" u="sng" spc="-20" dirty="0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dirty="0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Study</a:t>
            </a:r>
            <a:r>
              <a:rPr sz="1500" b="1" u="sng" spc="-20" dirty="0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spc="-25" dirty="0">
                <a:solidFill>
                  <a:srgbClr val="365F91"/>
                </a:solidFill>
                <a:uFill>
                  <a:solidFill>
                    <a:srgbClr val="365F91"/>
                  </a:solidFill>
                </a:uFill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1500">
              <a:latin typeface="Calibri"/>
              <a:cs typeface="Calibri"/>
            </a:endParaRPr>
          </a:p>
          <a:p>
            <a:pPr marL="12700" marR="5715" indent="457200" algn="just">
              <a:lnSpc>
                <a:spcPct val="102000"/>
              </a:lnSpc>
            </a:pPr>
            <a:r>
              <a:rPr sz="1500" dirty="0">
                <a:latin typeface="Calibri"/>
                <a:cs typeface="Calibri"/>
              </a:rPr>
              <a:t>Feasibility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study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provides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information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about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cost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project.</a:t>
            </a:r>
            <a:r>
              <a:rPr sz="1500" spc="1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This </a:t>
            </a:r>
            <a:r>
              <a:rPr sz="1500" dirty="0">
                <a:latin typeface="Calibri"/>
                <a:cs typeface="Calibri"/>
              </a:rPr>
              <a:t>work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three-</a:t>
            </a:r>
            <a:r>
              <a:rPr sz="1500" dirty="0">
                <a:latin typeface="Calibri"/>
                <a:cs typeface="Calibri"/>
              </a:rPr>
              <a:t>feature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technical,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economical,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operational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feasibility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study.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5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SzPct val="120000"/>
              <a:buFont typeface="Symbol"/>
              <a:buChar char=""/>
              <a:tabLst>
                <a:tab pos="469265" algn="l"/>
              </a:tabLst>
            </a:pPr>
            <a:r>
              <a:rPr sz="1500" b="1" dirty="0">
                <a:latin typeface="Calibri"/>
                <a:cs typeface="Calibri"/>
              </a:rPr>
              <a:t>Technical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b="1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01800"/>
              </a:lnSpc>
              <a:spcBef>
                <a:spcPts val="1825"/>
              </a:spcBef>
            </a:pPr>
            <a:r>
              <a:rPr sz="1500" dirty="0">
                <a:latin typeface="Calibri"/>
                <a:cs typeface="Calibri"/>
              </a:rPr>
              <a:t>Technical</a:t>
            </a:r>
            <a:r>
              <a:rPr sz="1500" spc="4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feasibility</a:t>
            </a:r>
            <a:r>
              <a:rPr sz="1500" spc="4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check</a:t>
            </a:r>
            <a:r>
              <a:rPr sz="1500" spc="43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project</a:t>
            </a:r>
            <a:r>
              <a:rPr sz="1500" spc="4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4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technically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possible</a:t>
            </a:r>
            <a:r>
              <a:rPr sz="1500" spc="4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4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not. </a:t>
            </a:r>
            <a:r>
              <a:rPr sz="1500" spc="-10" dirty="0">
                <a:latin typeface="Calibri"/>
                <a:cs typeface="Calibri"/>
              </a:rPr>
              <a:t>Technical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feasibility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project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done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current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equipment, </a:t>
            </a:r>
            <a:r>
              <a:rPr sz="1500" dirty="0">
                <a:latin typeface="Calibri"/>
                <a:cs typeface="Calibri"/>
              </a:rPr>
              <a:t>existing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software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technology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&amp;</a:t>
            </a:r>
            <a:r>
              <a:rPr sz="1500" spc="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available</a:t>
            </a:r>
            <a:r>
              <a:rPr sz="1500" spc="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personnel.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There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need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3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new </a:t>
            </a:r>
            <a:r>
              <a:rPr sz="1500" spc="-10" dirty="0">
                <a:latin typeface="Calibri"/>
                <a:cs typeface="Calibri"/>
              </a:rPr>
              <a:t>technology.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5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SzPct val="120000"/>
              <a:buFont typeface="Symbol"/>
              <a:buChar char=""/>
              <a:tabLst>
                <a:tab pos="469265" algn="l"/>
              </a:tabLst>
            </a:pPr>
            <a:r>
              <a:rPr sz="1500" b="1" dirty="0">
                <a:latin typeface="Calibri"/>
                <a:cs typeface="Calibri"/>
              </a:rPr>
              <a:t>Economical</a:t>
            </a:r>
            <a:r>
              <a:rPr sz="1500" b="1" spc="-50" dirty="0">
                <a:latin typeface="Calibri"/>
                <a:cs typeface="Calibri"/>
              </a:rPr>
              <a:t> </a:t>
            </a:r>
            <a:r>
              <a:rPr sz="1500" b="1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12700" marR="7620" indent="457200" algn="just">
              <a:lnSpc>
                <a:spcPct val="102000"/>
              </a:lnSpc>
              <a:spcBef>
                <a:spcPts val="1810"/>
              </a:spcBef>
            </a:pPr>
            <a:r>
              <a:rPr sz="1500" dirty="0">
                <a:latin typeface="Calibri"/>
                <a:cs typeface="Calibri"/>
              </a:rPr>
              <a:t>Economical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Feasibility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check,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there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sufficient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benefits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creating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system.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determines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costs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expected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alternative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5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buSzPct val="120000"/>
              <a:buFont typeface="Symbol"/>
              <a:buChar char=""/>
              <a:tabLst>
                <a:tab pos="469265" algn="l"/>
              </a:tabLst>
            </a:pPr>
            <a:r>
              <a:rPr sz="1500" b="1" dirty="0">
                <a:latin typeface="Calibri"/>
                <a:cs typeface="Calibri"/>
              </a:rPr>
              <a:t>Operational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5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Will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developed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&amp;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implemented?</a:t>
            </a:r>
            <a:endParaRPr sz="1500">
              <a:latin typeface="Calibri"/>
              <a:cs typeface="Calibri"/>
            </a:endParaRPr>
          </a:p>
          <a:p>
            <a:pPr marL="485140" marR="570230" indent="-15240">
              <a:lnSpc>
                <a:spcPct val="101499"/>
              </a:lnSpc>
              <a:spcBef>
                <a:spcPts val="10"/>
              </a:spcBef>
            </a:pPr>
            <a:r>
              <a:rPr sz="1500" dirty="0">
                <a:latin typeface="Calibri"/>
                <a:cs typeface="Calibri"/>
              </a:rPr>
              <a:t>Will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there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resistance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undermine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possible </a:t>
            </a:r>
            <a:r>
              <a:rPr sz="1500" dirty="0">
                <a:latin typeface="Calibri"/>
                <a:cs typeface="Calibri"/>
              </a:rPr>
              <a:t>application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possible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application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benefits?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18385" y="656590"/>
            <a:ext cx="5877560" cy="443865"/>
            <a:chOff x="818385" y="656590"/>
            <a:chExt cx="587756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385" y="964620"/>
              <a:ext cx="5875787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657" y="656590"/>
              <a:ext cx="5875782" cy="39916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3404" y="1555750"/>
            <a:ext cx="6224270" cy="70370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8255" indent="457200" algn="just">
              <a:lnSpc>
                <a:spcPct val="101699"/>
              </a:lnSpc>
              <a:spcBef>
                <a:spcPts val="70"/>
              </a:spcBef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analysis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doesn’t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know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is </a:t>
            </a:r>
            <a:r>
              <a:rPr sz="1500" dirty="0">
                <a:latin typeface="Calibri"/>
                <a:cs typeface="Calibri"/>
              </a:rPr>
              <a:t>going</a:t>
            </a:r>
            <a:r>
              <a:rPr sz="1500" spc="25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develop</a:t>
            </a:r>
            <a:r>
              <a:rPr sz="1500" spc="2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information</a:t>
            </a:r>
            <a:r>
              <a:rPr sz="1500" spc="25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system.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analyst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uses</a:t>
            </a:r>
            <a:r>
              <a:rPr sz="1500" spc="2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specific</a:t>
            </a:r>
            <a:r>
              <a:rPr sz="1500" spc="2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methods</a:t>
            </a:r>
            <a:r>
              <a:rPr sz="1500" spc="254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for </a:t>
            </a:r>
            <a:r>
              <a:rPr sz="1500" dirty="0">
                <a:latin typeface="Calibri"/>
                <a:cs typeface="Calibri"/>
              </a:rPr>
              <a:t>collecting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about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requirement,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fact-finding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technique.</a:t>
            </a:r>
            <a:endParaRPr sz="1500">
              <a:latin typeface="Calibri"/>
              <a:cs typeface="Calibri"/>
            </a:endParaRPr>
          </a:p>
          <a:p>
            <a:pPr marL="12700" marR="10795" indent="457200" algn="just">
              <a:lnSpc>
                <a:spcPct val="101699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It</a:t>
            </a:r>
            <a:r>
              <a:rPr sz="1500" spc="10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includes</a:t>
            </a:r>
            <a:r>
              <a:rPr sz="1500" spc="9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0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interview,</a:t>
            </a:r>
            <a:r>
              <a:rPr sz="1500" spc="9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questionnaire</a:t>
            </a:r>
            <a:r>
              <a:rPr sz="1500" spc="10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10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record</a:t>
            </a:r>
            <a:r>
              <a:rPr sz="1500" spc="9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review.</a:t>
            </a:r>
            <a:r>
              <a:rPr sz="1500" spc="100" dirty="0">
                <a:latin typeface="Calibri"/>
                <a:cs typeface="Calibri"/>
              </a:rPr>
              <a:t>  </a:t>
            </a:r>
            <a:r>
              <a:rPr sz="1500" spc="-10" dirty="0">
                <a:latin typeface="Calibri"/>
                <a:cs typeface="Calibri"/>
              </a:rPr>
              <a:t>Analyst </a:t>
            </a:r>
            <a:r>
              <a:rPr sz="1500" dirty="0">
                <a:latin typeface="Calibri"/>
                <a:cs typeface="Calibri"/>
              </a:rPr>
              <a:t>employees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</a:t>
            </a:r>
            <a:r>
              <a:rPr sz="1500" spc="48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techniques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48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help</a:t>
            </a:r>
            <a:r>
              <a:rPr sz="1500" spc="48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accurate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 </a:t>
            </a:r>
            <a:r>
              <a:rPr sz="1500" dirty="0">
                <a:latin typeface="Calibri"/>
                <a:cs typeface="Calibri"/>
              </a:rPr>
              <a:t>comprehensive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investigation.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Analyst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requires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progressive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lower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level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detail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logical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design.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Hence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true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two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project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never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same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 </a:t>
            </a:r>
            <a:r>
              <a:rPr sz="1500" dirty="0">
                <a:latin typeface="Calibri"/>
                <a:cs typeface="Calibri"/>
              </a:rPr>
              <a:t>information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means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analyst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must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information-</a:t>
            </a:r>
            <a:r>
              <a:rPr sz="1500" dirty="0">
                <a:latin typeface="Calibri"/>
                <a:cs typeface="Calibri"/>
              </a:rPr>
              <a:t>gathering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tool.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500">
              <a:latin typeface="Calibri"/>
              <a:cs typeface="Calibri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SzPct val="120000"/>
              <a:buFont typeface="Symbol"/>
              <a:buChar char=""/>
              <a:tabLst>
                <a:tab pos="469265" algn="l"/>
              </a:tabLst>
            </a:pPr>
            <a:r>
              <a:rPr sz="1500" b="1" spc="-10" dirty="0">
                <a:latin typeface="Calibri"/>
                <a:cs typeface="Calibri"/>
              </a:rPr>
              <a:t>Interview:-</a:t>
            </a:r>
            <a:endParaRPr sz="1500">
              <a:latin typeface="Calibri"/>
              <a:cs typeface="Calibri"/>
            </a:endParaRPr>
          </a:p>
          <a:p>
            <a:pPr marL="926465" marR="12065" indent="457200" algn="just">
              <a:lnSpc>
                <a:spcPct val="101299"/>
              </a:lnSpc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technique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collect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information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individual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groups.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better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learned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practice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books.</a:t>
            </a:r>
            <a:endParaRPr sz="1500">
              <a:latin typeface="Calibri"/>
              <a:cs typeface="Calibri"/>
            </a:endParaRPr>
          </a:p>
          <a:p>
            <a:pPr marL="926465" marR="12700" algn="just">
              <a:lnSpc>
                <a:spcPct val="102000"/>
              </a:lnSpc>
            </a:pPr>
            <a:r>
              <a:rPr sz="1500" dirty="0">
                <a:latin typeface="Calibri"/>
                <a:cs typeface="Calibri"/>
              </a:rPr>
              <a:t>It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48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individual</a:t>
            </a:r>
            <a:r>
              <a:rPr sz="1500" spc="4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technique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48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gather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qualitative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information, </a:t>
            </a:r>
            <a:r>
              <a:rPr sz="1500" dirty="0">
                <a:latin typeface="Calibri"/>
                <a:cs typeface="Calibri"/>
              </a:rPr>
              <a:t>opinions,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policies,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suggestion,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underlying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problem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etc.</a:t>
            </a:r>
            <a:endParaRPr sz="1500">
              <a:latin typeface="Calibri"/>
              <a:cs typeface="Calibri"/>
            </a:endParaRPr>
          </a:p>
          <a:p>
            <a:pPr marL="517525" indent="-227965">
              <a:lnSpc>
                <a:spcPct val="100000"/>
              </a:lnSpc>
              <a:spcBef>
                <a:spcPts val="1019"/>
              </a:spcBef>
              <a:buSzPct val="120000"/>
              <a:buFont typeface="Symbol"/>
              <a:buChar char=""/>
              <a:tabLst>
                <a:tab pos="517525" algn="l"/>
              </a:tabLst>
            </a:pPr>
            <a:r>
              <a:rPr sz="1500" b="1" spc="-10" dirty="0">
                <a:latin typeface="Calibri"/>
                <a:cs typeface="Calibri"/>
              </a:rPr>
              <a:t>Questionnaires:-</a:t>
            </a:r>
            <a:endParaRPr sz="1500">
              <a:latin typeface="Calibri"/>
              <a:cs typeface="Calibri"/>
            </a:endParaRPr>
          </a:p>
          <a:p>
            <a:pPr marL="926465" indent="457200" algn="just">
              <a:lnSpc>
                <a:spcPct val="100000"/>
              </a:lnSpc>
              <a:spcBef>
                <a:spcPts val="1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8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technique</a:t>
            </a:r>
            <a:r>
              <a:rPr sz="1500" spc="8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4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used</a:t>
            </a:r>
            <a:r>
              <a:rPr sz="1500" spc="8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8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collect</a:t>
            </a:r>
            <a:r>
              <a:rPr sz="1500" spc="8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information</a:t>
            </a:r>
            <a:r>
              <a:rPr sz="1500" spc="8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85" dirty="0">
                <a:latin typeface="Calibri"/>
                <a:cs typeface="Calibri"/>
              </a:rPr>
              <a:t>  </a:t>
            </a:r>
            <a:r>
              <a:rPr sz="1500" spc="-10" dirty="0">
                <a:latin typeface="Calibri"/>
                <a:cs typeface="Calibri"/>
              </a:rPr>
              <a:t>large</a:t>
            </a:r>
            <a:endParaRPr sz="1500">
              <a:latin typeface="Calibri"/>
              <a:cs typeface="Calibri"/>
            </a:endParaRPr>
          </a:p>
          <a:p>
            <a:pPr marL="926465" marR="11430" algn="just">
              <a:lnSpc>
                <a:spcPct val="102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number of people.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Questionnaires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give to every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person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they </a:t>
            </a:r>
            <a:r>
              <a:rPr sz="1500" spc="-20" dirty="0">
                <a:latin typeface="Calibri"/>
                <a:cs typeface="Calibri"/>
              </a:rPr>
              <a:t>fill </a:t>
            </a:r>
            <a:r>
              <a:rPr sz="1500" spc="-10" dirty="0">
                <a:latin typeface="Calibri"/>
                <a:cs typeface="Calibri"/>
              </a:rPr>
              <a:t>Questionnaires.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According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answer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decision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-10" dirty="0">
                <a:latin typeface="Calibri"/>
                <a:cs typeface="Calibri"/>
              </a:rPr>
              <a:t> taken.</a:t>
            </a:r>
            <a:endParaRPr sz="1500">
              <a:latin typeface="Calibri"/>
              <a:cs typeface="Calibri"/>
            </a:endParaRPr>
          </a:p>
          <a:p>
            <a:pPr marL="517525" indent="-227965">
              <a:lnSpc>
                <a:spcPct val="100000"/>
              </a:lnSpc>
              <a:spcBef>
                <a:spcPts val="420"/>
              </a:spcBef>
              <a:buSzPct val="120000"/>
              <a:buFont typeface="Symbol"/>
              <a:buChar char=""/>
              <a:tabLst>
                <a:tab pos="517525" algn="l"/>
              </a:tabLst>
            </a:pPr>
            <a:r>
              <a:rPr sz="1500" b="1" dirty="0">
                <a:latin typeface="Calibri"/>
                <a:cs typeface="Calibri"/>
              </a:rPr>
              <a:t>Record</a:t>
            </a:r>
            <a:r>
              <a:rPr sz="1500" b="1" spc="-3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Review:-</a:t>
            </a:r>
            <a:endParaRPr sz="1500">
              <a:latin typeface="Calibri"/>
              <a:cs typeface="Calibri"/>
            </a:endParaRPr>
          </a:p>
          <a:p>
            <a:pPr marL="926465" marR="9525" indent="457200" algn="just">
              <a:lnSpc>
                <a:spcPct val="101299"/>
              </a:lnSpc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2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good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analyst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gets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facts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documentation.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existing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better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understood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examining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existing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documents,</a:t>
            </a:r>
            <a:endParaRPr sz="1500">
              <a:latin typeface="Calibri"/>
              <a:cs typeface="Calibri"/>
            </a:endParaRPr>
          </a:p>
          <a:p>
            <a:pPr marL="926465" marR="5080" algn="just">
              <a:lnSpc>
                <a:spcPct val="101699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forms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files.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record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review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take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place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beginning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study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letter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study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comparing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actual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what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records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indicates.</a:t>
            </a:r>
            <a:endParaRPr sz="1500">
              <a:latin typeface="Calibri"/>
              <a:cs typeface="Calibri"/>
            </a:endParaRPr>
          </a:p>
          <a:p>
            <a:pPr marL="517525" indent="-227965">
              <a:lnSpc>
                <a:spcPct val="100000"/>
              </a:lnSpc>
              <a:spcBef>
                <a:spcPts val="420"/>
              </a:spcBef>
              <a:buSzPct val="120000"/>
              <a:buFont typeface="Symbol"/>
              <a:buChar char=""/>
              <a:tabLst>
                <a:tab pos="517525" algn="l"/>
              </a:tabLst>
            </a:pPr>
            <a:r>
              <a:rPr sz="1500" b="1" spc="-10" dirty="0">
                <a:latin typeface="Calibri"/>
                <a:cs typeface="Calibri"/>
              </a:rPr>
              <a:t>Observation:-</a:t>
            </a:r>
            <a:endParaRPr sz="1500">
              <a:latin typeface="Calibri"/>
              <a:cs typeface="Calibri"/>
            </a:endParaRPr>
          </a:p>
          <a:p>
            <a:pPr marL="926465" indent="457200" algn="just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alibri"/>
                <a:cs typeface="Calibri"/>
              </a:rPr>
              <a:t>Observation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bring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missed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facts,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new</a:t>
            </a:r>
            <a:r>
              <a:rPr sz="1500" spc="1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ways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improve</a:t>
            </a:r>
            <a:endParaRPr sz="1500">
              <a:latin typeface="Calibri"/>
              <a:cs typeface="Calibri"/>
            </a:endParaRPr>
          </a:p>
          <a:p>
            <a:pPr marL="926465" marR="8255" algn="just">
              <a:lnSpc>
                <a:spcPct val="101699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existing</a:t>
            </a:r>
            <a:r>
              <a:rPr sz="1500" spc="3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procedures,</a:t>
            </a:r>
            <a:r>
              <a:rPr sz="1500" spc="3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duplicate</a:t>
            </a:r>
            <a:r>
              <a:rPr sz="1500" spc="3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</a:t>
            </a:r>
            <a:r>
              <a:rPr sz="1500" spc="3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done</a:t>
            </a:r>
            <a:r>
              <a:rPr sz="1500" spc="3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inadvertently</a:t>
            </a:r>
            <a:r>
              <a:rPr sz="1500" spc="37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etc. </a:t>
            </a:r>
            <a:r>
              <a:rPr sz="1500" dirty="0">
                <a:latin typeface="Calibri"/>
                <a:cs typeface="Calibri"/>
              </a:rPr>
              <a:t>Observation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close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view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real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system.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task </a:t>
            </a:r>
            <a:r>
              <a:rPr sz="1500" spc="-10" dirty="0">
                <a:latin typeface="Calibri"/>
                <a:cs typeface="Calibri"/>
              </a:rPr>
              <a:t>is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delicate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because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people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like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observer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when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44878" y="656590"/>
            <a:ext cx="5673090" cy="443865"/>
            <a:chOff x="944878" y="656590"/>
            <a:chExt cx="567309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4878" y="964620"/>
              <a:ext cx="5671569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594" y="656590"/>
              <a:ext cx="5671121" cy="31648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122551" y="1221994"/>
            <a:ext cx="3345179" cy="443865"/>
            <a:chOff x="2122551" y="1221994"/>
            <a:chExt cx="3345179" cy="4438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25973" y="1530024"/>
              <a:ext cx="3298735" cy="1353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2551" y="1221994"/>
              <a:ext cx="3344672" cy="31648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02004" y="2122678"/>
            <a:ext cx="21456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0665" algn="l"/>
              </a:tabLst>
            </a:pPr>
            <a:r>
              <a:rPr sz="1500" b="1" dirty="0">
                <a:solidFill>
                  <a:srgbClr val="0000FF"/>
                </a:solidFill>
                <a:latin typeface="Calibri"/>
                <a:cs typeface="Calibri"/>
              </a:rPr>
              <a:t>Hardware</a:t>
            </a:r>
            <a:r>
              <a:rPr sz="1500" b="1" spc="-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00FF"/>
                </a:solidFill>
                <a:latin typeface="Calibri"/>
                <a:cs typeface="Calibri"/>
              </a:rPr>
              <a:t>Specification: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902004" y="2587497"/>
            <a:ext cx="1882775" cy="14173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sz="1500" b="1" dirty="0">
                <a:latin typeface="Calibri"/>
                <a:cs typeface="Calibri"/>
              </a:rPr>
              <a:t>Supported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Architecture </a:t>
            </a:r>
            <a:r>
              <a:rPr sz="1500" b="1" spc="-25" dirty="0">
                <a:latin typeface="Calibri"/>
                <a:cs typeface="Calibri"/>
              </a:rPr>
              <a:t>CPU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b="1" spc="-10" dirty="0">
                <a:latin typeface="Calibri"/>
                <a:cs typeface="Calibri"/>
              </a:rPr>
              <a:t>Display</a:t>
            </a:r>
            <a:endParaRPr sz="1500">
              <a:latin typeface="Calibri"/>
              <a:cs typeface="Calibri"/>
            </a:endParaRPr>
          </a:p>
          <a:p>
            <a:pPr marL="12700" marR="1093470">
              <a:lnSpc>
                <a:spcPct val="101299"/>
              </a:lnSpc>
              <a:spcBef>
                <a:spcPts val="15"/>
              </a:spcBef>
            </a:pPr>
            <a:r>
              <a:rPr sz="1500" b="1" spc="-10" dirty="0">
                <a:latin typeface="Calibri"/>
                <a:cs typeface="Calibri"/>
              </a:rPr>
              <a:t>Processor </a:t>
            </a:r>
            <a:r>
              <a:rPr sz="1500" b="1" spc="-25" dirty="0">
                <a:latin typeface="Calibri"/>
                <a:cs typeface="Calibri"/>
              </a:rPr>
              <a:t>RAM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00" b="1" dirty="0">
                <a:latin typeface="Calibri"/>
                <a:cs typeface="Calibri"/>
              </a:rPr>
              <a:t>Hard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20" dirty="0">
                <a:latin typeface="Calibri"/>
                <a:cs typeface="Calibri"/>
              </a:rPr>
              <a:t>Disk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7189" y="2587497"/>
            <a:ext cx="78105" cy="141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00" b="1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74389" y="2587497"/>
            <a:ext cx="2743835" cy="141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x32,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x64</a:t>
            </a:r>
            <a:endParaRPr sz="1500">
              <a:latin typeface="Calibri"/>
              <a:cs typeface="Calibri"/>
            </a:endParaRPr>
          </a:p>
          <a:p>
            <a:pPr marL="12700" marR="1334135" indent="42545">
              <a:lnSpc>
                <a:spcPct val="101299"/>
              </a:lnSpc>
              <a:spcBef>
                <a:spcPts val="10"/>
              </a:spcBef>
            </a:pPr>
            <a:r>
              <a:rPr sz="1500" dirty="0">
                <a:latin typeface="Calibri"/>
                <a:cs typeface="Calibri"/>
              </a:rPr>
              <a:t>4.8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GHz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higher </a:t>
            </a:r>
            <a:r>
              <a:rPr sz="1500" dirty="0">
                <a:latin typeface="Calibri"/>
                <a:cs typeface="Calibri"/>
              </a:rPr>
              <a:t>1280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x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1024</a:t>
            </a:r>
            <a:endParaRPr sz="1500">
              <a:latin typeface="Calibri"/>
              <a:cs typeface="Calibri"/>
            </a:endParaRPr>
          </a:p>
          <a:p>
            <a:pPr marL="55244" marR="442595" indent="-43180">
              <a:lnSpc>
                <a:spcPct val="101299"/>
              </a:lnSpc>
              <a:spcBef>
                <a:spcPts val="15"/>
              </a:spcBef>
            </a:pPr>
            <a:r>
              <a:rPr sz="1500" dirty="0">
                <a:latin typeface="Calibri"/>
                <a:cs typeface="Calibri"/>
              </a:rPr>
              <a:t>Intel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Ryzen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 </a:t>
            </a:r>
            <a:r>
              <a:rPr sz="1500" dirty="0">
                <a:latin typeface="Calibri"/>
                <a:cs typeface="Calibri"/>
              </a:rPr>
              <a:t>4GB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more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500" dirty="0">
                <a:latin typeface="Calibri"/>
                <a:cs typeface="Calibri"/>
              </a:rPr>
              <a:t>20GB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7200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RPM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higher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2004" y="4680331"/>
            <a:ext cx="20802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0665" algn="l"/>
              </a:tabLst>
            </a:pPr>
            <a:r>
              <a:rPr sz="1500" b="1" spc="-10" dirty="0">
                <a:solidFill>
                  <a:srgbClr val="0000FF"/>
                </a:solidFill>
                <a:latin typeface="Calibri"/>
                <a:cs typeface="Calibri"/>
              </a:rPr>
              <a:t>Software</a:t>
            </a:r>
            <a:r>
              <a:rPr sz="1500" b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0000FF"/>
                </a:solidFill>
                <a:latin typeface="Calibri"/>
                <a:cs typeface="Calibri"/>
              </a:rPr>
              <a:t>Specification: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6764" y="5378323"/>
            <a:ext cx="1436370" cy="7194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15240">
              <a:lnSpc>
                <a:spcPct val="101699"/>
              </a:lnSpc>
              <a:spcBef>
                <a:spcPts val="70"/>
              </a:spcBef>
            </a:pPr>
            <a:r>
              <a:rPr sz="1500" b="1" spc="-10" dirty="0">
                <a:latin typeface="Calibri"/>
                <a:cs typeface="Calibri"/>
              </a:rPr>
              <a:t>Language Database </a:t>
            </a:r>
            <a:r>
              <a:rPr sz="1500" b="1" dirty="0">
                <a:latin typeface="Calibri"/>
                <a:cs typeface="Calibri"/>
              </a:rPr>
              <a:t>Operating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7189" y="5378323"/>
            <a:ext cx="76835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74389" y="5378323"/>
            <a:ext cx="2199005" cy="719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Calibri"/>
                <a:cs typeface="Calibri"/>
              </a:rPr>
              <a:t>C#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00" dirty="0">
                <a:latin typeface="Calibri"/>
                <a:cs typeface="Calibri"/>
              </a:rPr>
              <a:t>SQL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Database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alibri"/>
                <a:cs typeface="Calibri"/>
              </a:rPr>
              <a:t>WINDOS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2007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Onwards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207135" y="656590"/>
            <a:ext cx="5162550" cy="443865"/>
            <a:chOff x="1207135" y="656590"/>
            <a:chExt cx="516255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9441" y="964620"/>
              <a:ext cx="5002654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7135" y="656590"/>
              <a:ext cx="5162042" cy="3164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2004" y="1564894"/>
            <a:ext cx="184848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40665" algn="l"/>
              </a:tabLst>
            </a:pPr>
            <a:r>
              <a:rPr sz="1500" dirty="0">
                <a:latin typeface="Calibri"/>
                <a:cs typeface="Calibri"/>
              </a:rPr>
              <a:t>Front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tools</a:t>
            </a:r>
            <a:endParaRPr sz="1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240665" algn="l"/>
              </a:tabLst>
            </a:pPr>
            <a:r>
              <a:rPr sz="1500" dirty="0">
                <a:latin typeface="Calibri"/>
                <a:cs typeface="Calibri"/>
              </a:rPr>
              <a:t>Back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 </a:t>
            </a:r>
            <a:r>
              <a:rPr sz="1500" spc="-10" dirty="0">
                <a:latin typeface="Calibri"/>
                <a:cs typeface="Calibri"/>
              </a:rPr>
              <a:t>tools</a:t>
            </a:r>
            <a:endParaRPr sz="1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5"/>
              </a:spcBef>
              <a:buFont typeface="Wingdings"/>
              <a:buChar char=""/>
              <a:tabLst>
                <a:tab pos="240665" algn="l"/>
              </a:tabLst>
            </a:pPr>
            <a:r>
              <a:rPr sz="1500" dirty="0">
                <a:latin typeface="Calibri"/>
                <a:cs typeface="Calibri"/>
              </a:rPr>
              <a:t>Front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language</a:t>
            </a:r>
            <a:endParaRPr sz="1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240665" algn="l"/>
              </a:tabLst>
            </a:pPr>
            <a:r>
              <a:rPr sz="1500" spc="-10" dirty="0">
                <a:latin typeface="Calibri"/>
                <a:cs typeface="Calibri"/>
              </a:rPr>
              <a:t>Database</a:t>
            </a:r>
            <a:endParaRPr sz="15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35"/>
              </a:spcBef>
              <a:buFont typeface="Wingdings"/>
              <a:buChar char=""/>
              <a:tabLst>
                <a:tab pos="240665" algn="l"/>
              </a:tabLst>
            </a:pPr>
            <a:r>
              <a:rPr sz="1500" dirty="0">
                <a:latin typeface="Calibri"/>
                <a:cs typeface="Calibri"/>
              </a:rPr>
              <a:t>Operating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2959735" y="1564894"/>
            <a:ext cx="2505075" cy="1185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:</a:t>
            </a:r>
            <a:r>
              <a:rPr sz="1500" spc="2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Visual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Studio</a:t>
            </a:r>
            <a:r>
              <a:rPr sz="1500" spc="-20" dirty="0">
                <a:latin typeface="Calibri"/>
                <a:cs typeface="Calibri"/>
              </a:rPr>
              <a:t> 2015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00" dirty="0">
                <a:latin typeface="Calibri"/>
                <a:cs typeface="Calibri"/>
              </a:rPr>
              <a:t>: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SQL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Database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alibri"/>
                <a:cs typeface="Calibri"/>
              </a:rPr>
              <a:t>: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C#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00" dirty="0">
                <a:latin typeface="Calibri"/>
                <a:cs typeface="Calibri"/>
              </a:rPr>
              <a:t>:</a:t>
            </a:r>
            <a:r>
              <a:rPr sz="1500" spc="3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pharmacy.sql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00" dirty="0">
                <a:latin typeface="Calibri"/>
                <a:cs typeface="Calibri"/>
              </a:rPr>
              <a:t>: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WINDOWS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2007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Onwards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3404" y="9278823"/>
            <a:ext cx="1930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2E5395"/>
                </a:solidFill>
                <a:latin typeface="Calibri Light"/>
                <a:cs typeface="Calibri Light"/>
              </a:rPr>
              <a:t>17</a:t>
            </a:r>
            <a:endParaRPr sz="13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63955" y="888238"/>
            <a:ext cx="5256530" cy="443865"/>
            <a:chOff x="1163955" y="888238"/>
            <a:chExt cx="5256530" cy="4438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7382" y="1196268"/>
              <a:ext cx="5188469" cy="1353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3955" y="888238"/>
              <a:ext cx="5256276" cy="31648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708399" y="1447292"/>
            <a:ext cx="4138929" cy="452120"/>
            <a:chOff x="1708399" y="1447292"/>
            <a:chExt cx="4138929" cy="4521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8399" y="1763233"/>
              <a:ext cx="4138430" cy="1361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9927" y="1447292"/>
              <a:ext cx="4137025" cy="41528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02004" y="2448814"/>
            <a:ext cx="3267075" cy="3090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Feasibility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Study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Requirements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Specification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"/>
            </a:pP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"/>
              <a:tabLst>
                <a:tab pos="240665" algn="l"/>
              </a:tabLst>
            </a:pPr>
            <a:r>
              <a:rPr sz="1800" b="1" spc="-10" dirty="0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"/>
            </a:pP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"/>
              <a:tabLst>
                <a:tab pos="240665" algn="l"/>
              </a:tabLst>
            </a:pPr>
            <a:r>
              <a:rPr sz="1800" b="1" dirty="0">
                <a:latin typeface="Calibri"/>
                <a:cs typeface="Calibri"/>
              </a:rPr>
              <a:t>Coding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"/>
              <a:tabLst>
                <a:tab pos="240665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"/>
            </a:pP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"/>
              <a:tabLst>
                <a:tab pos="240665" algn="l"/>
              </a:tabLst>
            </a:pPr>
            <a:r>
              <a:rPr sz="1800" b="1" spc="-10" dirty="0">
                <a:latin typeface="Calibri"/>
                <a:cs typeface="Calibri"/>
              </a:rPr>
              <a:t>Documentation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905" y="1285695"/>
            <a:ext cx="1242060" cy="909319"/>
          </a:xfrm>
          <a:custGeom>
            <a:avLst/>
            <a:gdLst/>
            <a:ahLst/>
            <a:cxnLst/>
            <a:rect l="l" t="t" r="r" b="b"/>
            <a:pathLst>
              <a:path w="1242060" h="909319">
                <a:moveTo>
                  <a:pt x="0" y="59996"/>
                </a:moveTo>
                <a:lnTo>
                  <a:pt x="41401" y="41204"/>
                </a:lnTo>
                <a:lnTo>
                  <a:pt x="82803" y="26300"/>
                </a:lnTo>
                <a:lnTo>
                  <a:pt x="124205" y="15004"/>
                </a:lnTo>
                <a:lnTo>
                  <a:pt x="165607" y="7041"/>
                </a:lnTo>
                <a:lnTo>
                  <a:pt x="207009" y="2132"/>
                </a:lnTo>
                <a:lnTo>
                  <a:pt x="248411" y="0"/>
                </a:lnTo>
                <a:lnTo>
                  <a:pt x="289813" y="366"/>
                </a:lnTo>
                <a:lnTo>
                  <a:pt x="331215" y="2954"/>
                </a:lnTo>
                <a:lnTo>
                  <a:pt x="372617" y="7486"/>
                </a:lnTo>
                <a:lnTo>
                  <a:pt x="414020" y="13684"/>
                </a:lnTo>
                <a:lnTo>
                  <a:pt x="455422" y="21270"/>
                </a:lnTo>
                <a:lnTo>
                  <a:pt x="496824" y="29967"/>
                </a:lnTo>
                <a:lnTo>
                  <a:pt x="538226" y="39498"/>
                </a:lnTo>
                <a:lnTo>
                  <a:pt x="579628" y="49584"/>
                </a:lnTo>
                <a:lnTo>
                  <a:pt x="621030" y="59949"/>
                </a:lnTo>
                <a:lnTo>
                  <a:pt x="662432" y="70313"/>
                </a:lnTo>
                <a:lnTo>
                  <a:pt x="703834" y="80401"/>
                </a:lnTo>
                <a:lnTo>
                  <a:pt x="745236" y="89934"/>
                </a:lnTo>
                <a:lnTo>
                  <a:pt x="786638" y="98634"/>
                </a:lnTo>
                <a:lnTo>
                  <a:pt x="828040" y="106224"/>
                </a:lnTo>
                <a:lnTo>
                  <a:pt x="869442" y="112427"/>
                </a:lnTo>
                <a:lnTo>
                  <a:pt x="910844" y="116964"/>
                </a:lnTo>
                <a:lnTo>
                  <a:pt x="952246" y="119558"/>
                </a:lnTo>
                <a:lnTo>
                  <a:pt x="993648" y="119932"/>
                </a:lnTo>
                <a:lnTo>
                  <a:pt x="1035050" y="117808"/>
                </a:lnTo>
                <a:lnTo>
                  <a:pt x="1076452" y="112908"/>
                </a:lnTo>
                <a:lnTo>
                  <a:pt x="1117854" y="104954"/>
                </a:lnTo>
                <a:lnTo>
                  <a:pt x="1159256" y="93669"/>
                </a:lnTo>
                <a:lnTo>
                  <a:pt x="1200658" y="78776"/>
                </a:lnTo>
                <a:lnTo>
                  <a:pt x="1242059" y="59996"/>
                </a:lnTo>
                <a:lnTo>
                  <a:pt x="1242059" y="849174"/>
                </a:lnTo>
                <a:lnTo>
                  <a:pt x="1200658" y="867966"/>
                </a:lnTo>
                <a:lnTo>
                  <a:pt x="1159256" y="882871"/>
                </a:lnTo>
                <a:lnTo>
                  <a:pt x="1117854" y="894166"/>
                </a:lnTo>
                <a:lnTo>
                  <a:pt x="1076452" y="902130"/>
                </a:lnTo>
                <a:lnTo>
                  <a:pt x="1035050" y="907039"/>
                </a:lnTo>
                <a:lnTo>
                  <a:pt x="993648" y="909171"/>
                </a:lnTo>
                <a:lnTo>
                  <a:pt x="952245" y="908805"/>
                </a:lnTo>
                <a:lnTo>
                  <a:pt x="910844" y="906217"/>
                </a:lnTo>
                <a:lnTo>
                  <a:pt x="869441" y="901685"/>
                </a:lnTo>
                <a:lnTo>
                  <a:pt x="828039" y="895487"/>
                </a:lnTo>
                <a:lnTo>
                  <a:pt x="786637" y="887901"/>
                </a:lnTo>
                <a:lnTo>
                  <a:pt x="745235" y="879203"/>
                </a:lnTo>
                <a:lnTo>
                  <a:pt x="703833" y="869673"/>
                </a:lnTo>
                <a:lnTo>
                  <a:pt x="662431" y="859586"/>
                </a:lnTo>
                <a:lnTo>
                  <a:pt x="621029" y="849222"/>
                </a:lnTo>
                <a:lnTo>
                  <a:pt x="579627" y="838857"/>
                </a:lnTo>
                <a:lnTo>
                  <a:pt x="538225" y="828770"/>
                </a:lnTo>
                <a:lnTo>
                  <a:pt x="496823" y="819237"/>
                </a:lnTo>
                <a:lnTo>
                  <a:pt x="455421" y="810537"/>
                </a:lnTo>
                <a:lnTo>
                  <a:pt x="414019" y="802946"/>
                </a:lnTo>
                <a:lnTo>
                  <a:pt x="372617" y="796744"/>
                </a:lnTo>
                <a:lnTo>
                  <a:pt x="331215" y="792207"/>
                </a:lnTo>
                <a:lnTo>
                  <a:pt x="289813" y="789612"/>
                </a:lnTo>
                <a:lnTo>
                  <a:pt x="248411" y="789238"/>
                </a:lnTo>
                <a:lnTo>
                  <a:pt x="207009" y="791363"/>
                </a:lnTo>
                <a:lnTo>
                  <a:pt x="165607" y="796263"/>
                </a:lnTo>
                <a:lnTo>
                  <a:pt x="124205" y="804217"/>
                </a:lnTo>
                <a:lnTo>
                  <a:pt x="82803" y="815501"/>
                </a:lnTo>
                <a:lnTo>
                  <a:pt x="41401" y="830395"/>
                </a:lnTo>
                <a:lnTo>
                  <a:pt x="0" y="849174"/>
                </a:lnTo>
                <a:lnTo>
                  <a:pt x="0" y="59996"/>
                </a:lnTo>
                <a:close/>
              </a:path>
            </a:pathLst>
          </a:custGeom>
          <a:ln w="63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4364" y="1461261"/>
            <a:ext cx="896619" cy="3962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75260" marR="5715" indent="-163195">
              <a:lnSpc>
                <a:spcPct val="102499"/>
              </a:lnSpc>
              <a:spcBef>
                <a:spcPts val="60"/>
              </a:spcBef>
            </a:pPr>
            <a:r>
              <a:rPr sz="1200" spc="-10" dirty="0">
                <a:latin typeface="Calibri"/>
                <a:cs typeface="Calibri"/>
              </a:rPr>
              <a:t>Requirements Verify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9850" y="2603828"/>
            <a:ext cx="1242060" cy="909319"/>
          </a:xfrm>
          <a:custGeom>
            <a:avLst/>
            <a:gdLst/>
            <a:ahLst/>
            <a:cxnLst/>
            <a:rect l="l" t="t" r="r" b="b"/>
            <a:pathLst>
              <a:path w="1242060" h="909320">
                <a:moveTo>
                  <a:pt x="0" y="59996"/>
                </a:moveTo>
                <a:lnTo>
                  <a:pt x="41402" y="41204"/>
                </a:lnTo>
                <a:lnTo>
                  <a:pt x="82804" y="26300"/>
                </a:lnTo>
                <a:lnTo>
                  <a:pt x="124206" y="15004"/>
                </a:lnTo>
                <a:lnTo>
                  <a:pt x="165608" y="7041"/>
                </a:lnTo>
                <a:lnTo>
                  <a:pt x="207010" y="2132"/>
                </a:lnTo>
                <a:lnTo>
                  <a:pt x="248412" y="0"/>
                </a:lnTo>
                <a:lnTo>
                  <a:pt x="289814" y="366"/>
                </a:lnTo>
                <a:lnTo>
                  <a:pt x="331216" y="2954"/>
                </a:lnTo>
                <a:lnTo>
                  <a:pt x="372618" y="7486"/>
                </a:lnTo>
                <a:lnTo>
                  <a:pt x="414019" y="13684"/>
                </a:lnTo>
                <a:lnTo>
                  <a:pt x="455421" y="21270"/>
                </a:lnTo>
                <a:lnTo>
                  <a:pt x="496823" y="29967"/>
                </a:lnTo>
                <a:lnTo>
                  <a:pt x="538225" y="39498"/>
                </a:lnTo>
                <a:lnTo>
                  <a:pt x="579627" y="49584"/>
                </a:lnTo>
                <a:lnTo>
                  <a:pt x="621029" y="59949"/>
                </a:lnTo>
                <a:lnTo>
                  <a:pt x="662431" y="70313"/>
                </a:lnTo>
                <a:lnTo>
                  <a:pt x="703833" y="80401"/>
                </a:lnTo>
                <a:lnTo>
                  <a:pt x="745235" y="89934"/>
                </a:lnTo>
                <a:lnTo>
                  <a:pt x="786637" y="98634"/>
                </a:lnTo>
                <a:lnTo>
                  <a:pt x="828039" y="106224"/>
                </a:lnTo>
                <a:lnTo>
                  <a:pt x="869441" y="112427"/>
                </a:lnTo>
                <a:lnTo>
                  <a:pt x="910843" y="116964"/>
                </a:lnTo>
                <a:lnTo>
                  <a:pt x="952245" y="119558"/>
                </a:lnTo>
                <a:lnTo>
                  <a:pt x="993647" y="119932"/>
                </a:lnTo>
                <a:lnTo>
                  <a:pt x="1035049" y="117808"/>
                </a:lnTo>
                <a:lnTo>
                  <a:pt x="1076451" y="112908"/>
                </a:lnTo>
                <a:lnTo>
                  <a:pt x="1117853" y="104954"/>
                </a:lnTo>
                <a:lnTo>
                  <a:pt x="1159255" y="93669"/>
                </a:lnTo>
                <a:lnTo>
                  <a:pt x="1200657" y="78776"/>
                </a:lnTo>
                <a:lnTo>
                  <a:pt x="1242060" y="59996"/>
                </a:lnTo>
                <a:lnTo>
                  <a:pt x="1242060" y="849174"/>
                </a:lnTo>
                <a:lnTo>
                  <a:pt x="1200658" y="867966"/>
                </a:lnTo>
                <a:lnTo>
                  <a:pt x="1159256" y="882871"/>
                </a:lnTo>
                <a:lnTo>
                  <a:pt x="1117854" y="894166"/>
                </a:lnTo>
                <a:lnTo>
                  <a:pt x="1076452" y="902130"/>
                </a:lnTo>
                <a:lnTo>
                  <a:pt x="1035050" y="907039"/>
                </a:lnTo>
                <a:lnTo>
                  <a:pt x="993648" y="909171"/>
                </a:lnTo>
                <a:lnTo>
                  <a:pt x="952246" y="908805"/>
                </a:lnTo>
                <a:lnTo>
                  <a:pt x="910844" y="906217"/>
                </a:lnTo>
                <a:lnTo>
                  <a:pt x="869442" y="901685"/>
                </a:lnTo>
                <a:lnTo>
                  <a:pt x="828040" y="895487"/>
                </a:lnTo>
                <a:lnTo>
                  <a:pt x="786638" y="887901"/>
                </a:lnTo>
                <a:lnTo>
                  <a:pt x="745236" y="879203"/>
                </a:lnTo>
                <a:lnTo>
                  <a:pt x="703834" y="869673"/>
                </a:lnTo>
                <a:lnTo>
                  <a:pt x="662432" y="859586"/>
                </a:lnTo>
                <a:lnTo>
                  <a:pt x="621030" y="849222"/>
                </a:lnTo>
                <a:lnTo>
                  <a:pt x="579628" y="838857"/>
                </a:lnTo>
                <a:lnTo>
                  <a:pt x="538226" y="828770"/>
                </a:lnTo>
                <a:lnTo>
                  <a:pt x="496824" y="819237"/>
                </a:lnTo>
                <a:lnTo>
                  <a:pt x="455422" y="810537"/>
                </a:lnTo>
                <a:lnTo>
                  <a:pt x="414020" y="802946"/>
                </a:lnTo>
                <a:lnTo>
                  <a:pt x="372618" y="796744"/>
                </a:lnTo>
                <a:lnTo>
                  <a:pt x="331216" y="792207"/>
                </a:lnTo>
                <a:lnTo>
                  <a:pt x="289814" y="789612"/>
                </a:lnTo>
                <a:lnTo>
                  <a:pt x="248412" y="789238"/>
                </a:lnTo>
                <a:lnTo>
                  <a:pt x="207010" y="791363"/>
                </a:lnTo>
                <a:lnTo>
                  <a:pt x="165608" y="796263"/>
                </a:lnTo>
                <a:lnTo>
                  <a:pt x="124206" y="804217"/>
                </a:lnTo>
                <a:lnTo>
                  <a:pt x="82804" y="815501"/>
                </a:lnTo>
                <a:lnTo>
                  <a:pt x="41402" y="830395"/>
                </a:lnTo>
                <a:lnTo>
                  <a:pt x="0" y="849174"/>
                </a:lnTo>
                <a:lnTo>
                  <a:pt x="0" y="59996"/>
                </a:lnTo>
                <a:close/>
              </a:path>
            </a:pathLst>
          </a:custGeom>
          <a:ln w="63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55750" y="2779522"/>
            <a:ext cx="814705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84785" marR="5080" indent="-172720">
              <a:lnSpc>
                <a:spcPct val="101699"/>
              </a:lnSpc>
              <a:spcBef>
                <a:spcPts val="75"/>
              </a:spcBef>
            </a:pPr>
            <a:r>
              <a:rPr sz="1200" spc="-10" dirty="0">
                <a:latin typeface="Calibri"/>
                <a:cs typeface="Calibri"/>
              </a:rPr>
              <a:t>Specification Verify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2654" y="4044933"/>
            <a:ext cx="1320800" cy="925194"/>
          </a:xfrm>
          <a:custGeom>
            <a:avLst/>
            <a:gdLst/>
            <a:ahLst/>
            <a:cxnLst/>
            <a:rect l="l" t="t" r="r" b="b"/>
            <a:pathLst>
              <a:path w="1320800" h="925195">
                <a:moveTo>
                  <a:pt x="0" y="60976"/>
                </a:moveTo>
                <a:lnTo>
                  <a:pt x="42610" y="42405"/>
                </a:lnTo>
                <a:lnTo>
                  <a:pt x="85219" y="27548"/>
                </a:lnTo>
                <a:lnTo>
                  <a:pt x="127828" y="16148"/>
                </a:lnTo>
                <a:lnTo>
                  <a:pt x="170436" y="7949"/>
                </a:lnTo>
                <a:lnTo>
                  <a:pt x="213043" y="2696"/>
                </a:lnTo>
                <a:lnTo>
                  <a:pt x="255650" y="131"/>
                </a:lnTo>
                <a:lnTo>
                  <a:pt x="298257" y="0"/>
                </a:lnTo>
                <a:lnTo>
                  <a:pt x="340863" y="2045"/>
                </a:lnTo>
                <a:lnTo>
                  <a:pt x="383469" y="6011"/>
                </a:lnTo>
                <a:lnTo>
                  <a:pt x="426074" y="11642"/>
                </a:lnTo>
                <a:lnTo>
                  <a:pt x="468679" y="18682"/>
                </a:lnTo>
                <a:lnTo>
                  <a:pt x="511284" y="26874"/>
                </a:lnTo>
                <a:lnTo>
                  <a:pt x="553888" y="35963"/>
                </a:lnTo>
                <a:lnTo>
                  <a:pt x="596493" y="45693"/>
                </a:lnTo>
                <a:lnTo>
                  <a:pt x="639097" y="55807"/>
                </a:lnTo>
                <a:lnTo>
                  <a:pt x="681702" y="66050"/>
                </a:lnTo>
                <a:lnTo>
                  <a:pt x="724306" y="76164"/>
                </a:lnTo>
                <a:lnTo>
                  <a:pt x="766911" y="85896"/>
                </a:lnTo>
                <a:lnTo>
                  <a:pt x="809515" y="94987"/>
                </a:lnTo>
                <a:lnTo>
                  <a:pt x="852120" y="103183"/>
                </a:lnTo>
                <a:lnTo>
                  <a:pt x="894725" y="110226"/>
                </a:lnTo>
                <a:lnTo>
                  <a:pt x="937330" y="115862"/>
                </a:lnTo>
                <a:lnTo>
                  <a:pt x="979936" y="119834"/>
                </a:lnTo>
                <a:lnTo>
                  <a:pt x="1022542" y="121886"/>
                </a:lnTo>
                <a:lnTo>
                  <a:pt x="1065149" y="121761"/>
                </a:lnTo>
                <a:lnTo>
                  <a:pt x="1107756" y="119205"/>
                </a:lnTo>
                <a:lnTo>
                  <a:pt x="1150363" y="113960"/>
                </a:lnTo>
                <a:lnTo>
                  <a:pt x="1192971" y="105770"/>
                </a:lnTo>
                <a:lnTo>
                  <a:pt x="1235580" y="94381"/>
                </a:lnTo>
                <a:lnTo>
                  <a:pt x="1278189" y="79535"/>
                </a:lnTo>
                <a:lnTo>
                  <a:pt x="1320799" y="60976"/>
                </a:lnTo>
                <a:lnTo>
                  <a:pt x="1320799" y="863997"/>
                </a:lnTo>
                <a:lnTo>
                  <a:pt x="1278189" y="882556"/>
                </a:lnTo>
                <a:lnTo>
                  <a:pt x="1235580" y="897403"/>
                </a:lnTo>
                <a:lnTo>
                  <a:pt x="1192971" y="908795"/>
                </a:lnTo>
                <a:lnTo>
                  <a:pt x="1150363" y="916986"/>
                </a:lnTo>
                <a:lnTo>
                  <a:pt x="1107756" y="922234"/>
                </a:lnTo>
                <a:lnTo>
                  <a:pt x="1065149" y="924794"/>
                </a:lnTo>
                <a:lnTo>
                  <a:pt x="1022542" y="924922"/>
                </a:lnTo>
                <a:lnTo>
                  <a:pt x="979936" y="922874"/>
                </a:lnTo>
                <a:lnTo>
                  <a:pt x="937330" y="918906"/>
                </a:lnTo>
                <a:lnTo>
                  <a:pt x="894725" y="913274"/>
                </a:lnTo>
                <a:lnTo>
                  <a:pt x="852120" y="906235"/>
                </a:lnTo>
                <a:lnTo>
                  <a:pt x="809515" y="898043"/>
                </a:lnTo>
                <a:lnTo>
                  <a:pt x="766911" y="888956"/>
                </a:lnTo>
                <a:lnTo>
                  <a:pt x="724306" y="879228"/>
                </a:lnTo>
                <a:lnTo>
                  <a:pt x="681702" y="869117"/>
                </a:lnTo>
                <a:lnTo>
                  <a:pt x="639097" y="858877"/>
                </a:lnTo>
                <a:lnTo>
                  <a:pt x="596493" y="848766"/>
                </a:lnTo>
                <a:lnTo>
                  <a:pt x="553888" y="839038"/>
                </a:lnTo>
                <a:lnTo>
                  <a:pt x="511284" y="829951"/>
                </a:lnTo>
                <a:lnTo>
                  <a:pt x="468679" y="821759"/>
                </a:lnTo>
                <a:lnTo>
                  <a:pt x="426074" y="814719"/>
                </a:lnTo>
                <a:lnTo>
                  <a:pt x="383469" y="809088"/>
                </a:lnTo>
                <a:lnTo>
                  <a:pt x="340863" y="805120"/>
                </a:lnTo>
                <a:lnTo>
                  <a:pt x="298257" y="803072"/>
                </a:lnTo>
                <a:lnTo>
                  <a:pt x="255650" y="803200"/>
                </a:lnTo>
                <a:lnTo>
                  <a:pt x="213043" y="805760"/>
                </a:lnTo>
                <a:lnTo>
                  <a:pt x="170436" y="811008"/>
                </a:lnTo>
                <a:lnTo>
                  <a:pt x="127828" y="819199"/>
                </a:lnTo>
                <a:lnTo>
                  <a:pt x="85219" y="830591"/>
                </a:lnTo>
                <a:lnTo>
                  <a:pt x="42610" y="845438"/>
                </a:lnTo>
                <a:lnTo>
                  <a:pt x="0" y="863997"/>
                </a:lnTo>
                <a:lnTo>
                  <a:pt x="0" y="60976"/>
                </a:lnTo>
                <a:close/>
              </a:path>
            </a:pathLst>
          </a:custGeom>
          <a:ln w="63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15310" y="4223131"/>
            <a:ext cx="473709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31750">
              <a:lnSpc>
                <a:spcPct val="101699"/>
              </a:lnSpc>
              <a:spcBef>
                <a:spcPts val="75"/>
              </a:spcBef>
            </a:pPr>
            <a:r>
              <a:rPr sz="1200" spc="-10" dirty="0">
                <a:latin typeface="Calibri"/>
                <a:cs typeface="Calibri"/>
              </a:rPr>
              <a:t>Design Verify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15945" y="5474171"/>
            <a:ext cx="1295400" cy="916940"/>
          </a:xfrm>
          <a:custGeom>
            <a:avLst/>
            <a:gdLst/>
            <a:ahLst/>
            <a:cxnLst/>
            <a:rect l="l" t="t" r="r" b="b"/>
            <a:pathLst>
              <a:path w="1295400" h="916939">
                <a:moveTo>
                  <a:pt x="0" y="60361"/>
                </a:moveTo>
                <a:lnTo>
                  <a:pt x="41787" y="41970"/>
                </a:lnTo>
                <a:lnTo>
                  <a:pt x="83574" y="27257"/>
                </a:lnTo>
                <a:lnTo>
                  <a:pt x="125361" y="15970"/>
                </a:lnTo>
                <a:lnTo>
                  <a:pt x="167148" y="7854"/>
                </a:lnTo>
                <a:lnTo>
                  <a:pt x="208935" y="2656"/>
                </a:lnTo>
                <a:lnTo>
                  <a:pt x="250722" y="123"/>
                </a:lnTo>
                <a:lnTo>
                  <a:pt x="292509" y="0"/>
                </a:lnTo>
                <a:lnTo>
                  <a:pt x="334296" y="2033"/>
                </a:lnTo>
                <a:lnTo>
                  <a:pt x="376083" y="5969"/>
                </a:lnTo>
                <a:lnTo>
                  <a:pt x="417870" y="11554"/>
                </a:lnTo>
                <a:lnTo>
                  <a:pt x="459658" y="18534"/>
                </a:lnTo>
                <a:lnTo>
                  <a:pt x="501445" y="26656"/>
                </a:lnTo>
                <a:lnTo>
                  <a:pt x="543232" y="35666"/>
                </a:lnTo>
                <a:lnTo>
                  <a:pt x="585019" y="45310"/>
                </a:lnTo>
                <a:lnTo>
                  <a:pt x="626806" y="55334"/>
                </a:lnTo>
                <a:lnTo>
                  <a:pt x="668593" y="65484"/>
                </a:lnTo>
                <a:lnTo>
                  <a:pt x="710380" y="75507"/>
                </a:lnTo>
                <a:lnTo>
                  <a:pt x="752167" y="85149"/>
                </a:lnTo>
                <a:lnTo>
                  <a:pt x="793954" y="94157"/>
                </a:lnTo>
                <a:lnTo>
                  <a:pt x="835741" y="102276"/>
                </a:lnTo>
                <a:lnTo>
                  <a:pt x="877529" y="109252"/>
                </a:lnTo>
                <a:lnTo>
                  <a:pt x="919316" y="114832"/>
                </a:lnTo>
                <a:lnTo>
                  <a:pt x="961103" y="118763"/>
                </a:lnTo>
                <a:lnTo>
                  <a:pt x="1002890" y="120790"/>
                </a:lnTo>
                <a:lnTo>
                  <a:pt x="1044677" y="120659"/>
                </a:lnTo>
                <a:lnTo>
                  <a:pt x="1086464" y="118118"/>
                </a:lnTo>
                <a:lnTo>
                  <a:pt x="1128251" y="112911"/>
                </a:lnTo>
                <a:lnTo>
                  <a:pt x="1170038" y="104786"/>
                </a:lnTo>
                <a:lnTo>
                  <a:pt x="1211825" y="93489"/>
                </a:lnTo>
                <a:lnTo>
                  <a:pt x="1253612" y="78765"/>
                </a:lnTo>
                <a:lnTo>
                  <a:pt x="1295400" y="60361"/>
                </a:lnTo>
                <a:lnTo>
                  <a:pt x="1295400" y="856270"/>
                </a:lnTo>
                <a:lnTo>
                  <a:pt x="1253612" y="874663"/>
                </a:lnTo>
                <a:lnTo>
                  <a:pt x="1211825" y="889376"/>
                </a:lnTo>
                <a:lnTo>
                  <a:pt x="1170038" y="900665"/>
                </a:lnTo>
                <a:lnTo>
                  <a:pt x="1128251" y="908783"/>
                </a:lnTo>
                <a:lnTo>
                  <a:pt x="1086464" y="913984"/>
                </a:lnTo>
                <a:lnTo>
                  <a:pt x="1044677" y="916520"/>
                </a:lnTo>
                <a:lnTo>
                  <a:pt x="1002890" y="916647"/>
                </a:lnTo>
                <a:lnTo>
                  <a:pt x="961103" y="914618"/>
                </a:lnTo>
                <a:lnTo>
                  <a:pt x="919316" y="910686"/>
                </a:lnTo>
                <a:lnTo>
                  <a:pt x="877529" y="905105"/>
                </a:lnTo>
                <a:lnTo>
                  <a:pt x="835741" y="898128"/>
                </a:lnTo>
                <a:lnTo>
                  <a:pt x="793954" y="890010"/>
                </a:lnTo>
                <a:lnTo>
                  <a:pt x="752167" y="881005"/>
                </a:lnTo>
                <a:lnTo>
                  <a:pt x="710380" y="871365"/>
                </a:lnTo>
                <a:lnTo>
                  <a:pt x="668593" y="861344"/>
                </a:lnTo>
                <a:lnTo>
                  <a:pt x="626806" y="851197"/>
                </a:lnTo>
                <a:lnTo>
                  <a:pt x="585019" y="841176"/>
                </a:lnTo>
                <a:lnTo>
                  <a:pt x="543232" y="831536"/>
                </a:lnTo>
                <a:lnTo>
                  <a:pt x="501445" y="822530"/>
                </a:lnTo>
                <a:lnTo>
                  <a:pt x="459658" y="814412"/>
                </a:lnTo>
                <a:lnTo>
                  <a:pt x="417870" y="807436"/>
                </a:lnTo>
                <a:lnTo>
                  <a:pt x="376083" y="801855"/>
                </a:lnTo>
                <a:lnTo>
                  <a:pt x="334296" y="797923"/>
                </a:lnTo>
                <a:lnTo>
                  <a:pt x="292509" y="795893"/>
                </a:lnTo>
                <a:lnTo>
                  <a:pt x="250722" y="796020"/>
                </a:lnTo>
                <a:lnTo>
                  <a:pt x="208935" y="798557"/>
                </a:lnTo>
                <a:lnTo>
                  <a:pt x="167148" y="803758"/>
                </a:lnTo>
                <a:lnTo>
                  <a:pt x="125361" y="811876"/>
                </a:lnTo>
                <a:lnTo>
                  <a:pt x="83574" y="823165"/>
                </a:lnTo>
                <a:lnTo>
                  <a:pt x="41787" y="837878"/>
                </a:lnTo>
                <a:lnTo>
                  <a:pt x="0" y="856270"/>
                </a:lnTo>
                <a:lnTo>
                  <a:pt x="0" y="60361"/>
                </a:lnTo>
                <a:close/>
              </a:path>
            </a:pathLst>
          </a:custGeom>
          <a:ln w="63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50819" y="5651373"/>
            <a:ext cx="102489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9085" marR="5080" indent="-287020">
              <a:lnSpc>
                <a:spcPct val="101699"/>
              </a:lnSpc>
              <a:spcBef>
                <a:spcPts val="75"/>
              </a:spcBef>
            </a:pPr>
            <a:r>
              <a:rPr sz="1200" spc="-10" dirty="0">
                <a:latin typeface="Calibri"/>
                <a:cs typeface="Calibri"/>
              </a:rPr>
              <a:t>Implementation </a:t>
            </a:r>
            <a:r>
              <a:rPr sz="1200" spc="-20" dirty="0">
                <a:latin typeface="Calibri"/>
                <a:cs typeface="Calibri"/>
              </a:rPr>
              <a:t>Test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83965" y="6820244"/>
            <a:ext cx="1295400" cy="916940"/>
          </a:xfrm>
          <a:custGeom>
            <a:avLst/>
            <a:gdLst/>
            <a:ahLst/>
            <a:cxnLst/>
            <a:rect l="l" t="t" r="r" b="b"/>
            <a:pathLst>
              <a:path w="1295400" h="916940">
                <a:moveTo>
                  <a:pt x="0" y="60361"/>
                </a:moveTo>
                <a:lnTo>
                  <a:pt x="41787" y="41970"/>
                </a:lnTo>
                <a:lnTo>
                  <a:pt x="83574" y="27257"/>
                </a:lnTo>
                <a:lnTo>
                  <a:pt x="125361" y="15970"/>
                </a:lnTo>
                <a:lnTo>
                  <a:pt x="167148" y="7854"/>
                </a:lnTo>
                <a:lnTo>
                  <a:pt x="208935" y="2656"/>
                </a:lnTo>
                <a:lnTo>
                  <a:pt x="250722" y="123"/>
                </a:lnTo>
                <a:lnTo>
                  <a:pt x="292509" y="0"/>
                </a:lnTo>
                <a:lnTo>
                  <a:pt x="334296" y="2033"/>
                </a:lnTo>
                <a:lnTo>
                  <a:pt x="376083" y="5969"/>
                </a:lnTo>
                <a:lnTo>
                  <a:pt x="417870" y="11554"/>
                </a:lnTo>
                <a:lnTo>
                  <a:pt x="459658" y="18534"/>
                </a:lnTo>
                <a:lnTo>
                  <a:pt x="501445" y="26656"/>
                </a:lnTo>
                <a:lnTo>
                  <a:pt x="543232" y="35666"/>
                </a:lnTo>
                <a:lnTo>
                  <a:pt x="585019" y="45310"/>
                </a:lnTo>
                <a:lnTo>
                  <a:pt x="626806" y="55334"/>
                </a:lnTo>
                <a:lnTo>
                  <a:pt x="668593" y="65484"/>
                </a:lnTo>
                <a:lnTo>
                  <a:pt x="710380" y="75507"/>
                </a:lnTo>
                <a:lnTo>
                  <a:pt x="752167" y="85149"/>
                </a:lnTo>
                <a:lnTo>
                  <a:pt x="793954" y="94157"/>
                </a:lnTo>
                <a:lnTo>
                  <a:pt x="835741" y="102276"/>
                </a:lnTo>
                <a:lnTo>
                  <a:pt x="877529" y="109252"/>
                </a:lnTo>
                <a:lnTo>
                  <a:pt x="919316" y="114832"/>
                </a:lnTo>
                <a:lnTo>
                  <a:pt x="961103" y="118763"/>
                </a:lnTo>
                <a:lnTo>
                  <a:pt x="1002890" y="120790"/>
                </a:lnTo>
                <a:lnTo>
                  <a:pt x="1044677" y="120659"/>
                </a:lnTo>
                <a:lnTo>
                  <a:pt x="1086464" y="118118"/>
                </a:lnTo>
                <a:lnTo>
                  <a:pt x="1128251" y="112911"/>
                </a:lnTo>
                <a:lnTo>
                  <a:pt x="1170038" y="104786"/>
                </a:lnTo>
                <a:lnTo>
                  <a:pt x="1211825" y="93489"/>
                </a:lnTo>
                <a:lnTo>
                  <a:pt x="1253612" y="78765"/>
                </a:lnTo>
                <a:lnTo>
                  <a:pt x="1295400" y="60361"/>
                </a:lnTo>
                <a:lnTo>
                  <a:pt x="1295400" y="856270"/>
                </a:lnTo>
                <a:lnTo>
                  <a:pt x="1253612" y="874663"/>
                </a:lnTo>
                <a:lnTo>
                  <a:pt x="1211825" y="889376"/>
                </a:lnTo>
                <a:lnTo>
                  <a:pt x="1170038" y="900665"/>
                </a:lnTo>
                <a:lnTo>
                  <a:pt x="1128251" y="908783"/>
                </a:lnTo>
                <a:lnTo>
                  <a:pt x="1086464" y="913984"/>
                </a:lnTo>
                <a:lnTo>
                  <a:pt x="1044677" y="916520"/>
                </a:lnTo>
                <a:lnTo>
                  <a:pt x="1002890" y="916647"/>
                </a:lnTo>
                <a:lnTo>
                  <a:pt x="961103" y="914618"/>
                </a:lnTo>
                <a:lnTo>
                  <a:pt x="919316" y="910686"/>
                </a:lnTo>
                <a:lnTo>
                  <a:pt x="877529" y="905105"/>
                </a:lnTo>
                <a:lnTo>
                  <a:pt x="835741" y="898128"/>
                </a:lnTo>
                <a:lnTo>
                  <a:pt x="793954" y="890010"/>
                </a:lnTo>
                <a:lnTo>
                  <a:pt x="752167" y="881005"/>
                </a:lnTo>
                <a:lnTo>
                  <a:pt x="710380" y="871365"/>
                </a:lnTo>
                <a:lnTo>
                  <a:pt x="668593" y="861344"/>
                </a:lnTo>
                <a:lnTo>
                  <a:pt x="626806" y="851197"/>
                </a:lnTo>
                <a:lnTo>
                  <a:pt x="585019" y="841176"/>
                </a:lnTo>
                <a:lnTo>
                  <a:pt x="543232" y="831536"/>
                </a:lnTo>
                <a:lnTo>
                  <a:pt x="501445" y="822530"/>
                </a:lnTo>
                <a:lnTo>
                  <a:pt x="459658" y="814412"/>
                </a:lnTo>
                <a:lnTo>
                  <a:pt x="417870" y="807436"/>
                </a:lnTo>
                <a:lnTo>
                  <a:pt x="376083" y="801855"/>
                </a:lnTo>
                <a:lnTo>
                  <a:pt x="334296" y="797923"/>
                </a:lnTo>
                <a:lnTo>
                  <a:pt x="292509" y="795893"/>
                </a:lnTo>
                <a:lnTo>
                  <a:pt x="250722" y="796020"/>
                </a:lnTo>
                <a:lnTo>
                  <a:pt x="208935" y="798557"/>
                </a:lnTo>
                <a:lnTo>
                  <a:pt x="167148" y="803758"/>
                </a:lnTo>
                <a:lnTo>
                  <a:pt x="125361" y="811876"/>
                </a:lnTo>
                <a:lnTo>
                  <a:pt x="83574" y="823165"/>
                </a:lnTo>
                <a:lnTo>
                  <a:pt x="41787" y="837878"/>
                </a:lnTo>
                <a:lnTo>
                  <a:pt x="0" y="856270"/>
                </a:lnTo>
                <a:lnTo>
                  <a:pt x="0" y="60361"/>
                </a:lnTo>
                <a:close/>
              </a:path>
            </a:pathLst>
          </a:custGeom>
          <a:ln w="63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034409" y="6997065"/>
            <a:ext cx="714375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51130" marR="5080" indent="-139065">
              <a:lnSpc>
                <a:spcPct val="101699"/>
              </a:lnSpc>
              <a:spcBef>
                <a:spcPts val="75"/>
              </a:spcBef>
            </a:pPr>
            <a:r>
              <a:rPr sz="1200" spc="-10" dirty="0">
                <a:latin typeface="Calibri"/>
                <a:cs typeface="Calibri"/>
              </a:rPr>
              <a:t>Integration </a:t>
            </a:r>
            <a:r>
              <a:rPr sz="1200" spc="-20" dirty="0">
                <a:latin typeface="Calibri"/>
                <a:cs typeface="Calibri"/>
              </a:rPr>
              <a:t>Test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51779" y="8284412"/>
            <a:ext cx="1295400" cy="916940"/>
          </a:xfrm>
          <a:custGeom>
            <a:avLst/>
            <a:gdLst/>
            <a:ahLst/>
            <a:cxnLst/>
            <a:rect l="l" t="t" r="r" b="b"/>
            <a:pathLst>
              <a:path w="1295400" h="916940">
                <a:moveTo>
                  <a:pt x="0" y="60376"/>
                </a:moveTo>
                <a:lnTo>
                  <a:pt x="41787" y="41984"/>
                </a:lnTo>
                <a:lnTo>
                  <a:pt x="83574" y="27271"/>
                </a:lnTo>
                <a:lnTo>
                  <a:pt x="125361" y="15982"/>
                </a:lnTo>
                <a:lnTo>
                  <a:pt x="167148" y="7864"/>
                </a:lnTo>
                <a:lnTo>
                  <a:pt x="208935" y="2663"/>
                </a:lnTo>
                <a:lnTo>
                  <a:pt x="250722" y="126"/>
                </a:lnTo>
                <a:lnTo>
                  <a:pt x="292509" y="0"/>
                </a:lnTo>
                <a:lnTo>
                  <a:pt x="334296" y="2029"/>
                </a:lnTo>
                <a:lnTo>
                  <a:pt x="376083" y="5961"/>
                </a:lnTo>
                <a:lnTo>
                  <a:pt x="417870" y="11542"/>
                </a:lnTo>
                <a:lnTo>
                  <a:pt x="459658" y="18518"/>
                </a:lnTo>
                <a:lnTo>
                  <a:pt x="501445" y="26636"/>
                </a:lnTo>
                <a:lnTo>
                  <a:pt x="543232" y="35642"/>
                </a:lnTo>
                <a:lnTo>
                  <a:pt x="585019" y="45282"/>
                </a:lnTo>
                <a:lnTo>
                  <a:pt x="626806" y="55303"/>
                </a:lnTo>
                <a:lnTo>
                  <a:pt x="668593" y="65450"/>
                </a:lnTo>
                <a:lnTo>
                  <a:pt x="710380" y="75471"/>
                </a:lnTo>
                <a:lnTo>
                  <a:pt x="752167" y="85111"/>
                </a:lnTo>
                <a:lnTo>
                  <a:pt x="793954" y="94116"/>
                </a:lnTo>
                <a:lnTo>
                  <a:pt x="835741" y="102234"/>
                </a:lnTo>
                <a:lnTo>
                  <a:pt x="877529" y="109211"/>
                </a:lnTo>
                <a:lnTo>
                  <a:pt x="919316" y="114792"/>
                </a:lnTo>
                <a:lnTo>
                  <a:pt x="961103" y="118724"/>
                </a:lnTo>
                <a:lnTo>
                  <a:pt x="1002890" y="120753"/>
                </a:lnTo>
                <a:lnTo>
                  <a:pt x="1044677" y="120626"/>
                </a:lnTo>
                <a:lnTo>
                  <a:pt x="1086464" y="118090"/>
                </a:lnTo>
                <a:lnTo>
                  <a:pt x="1128251" y="112889"/>
                </a:lnTo>
                <a:lnTo>
                  <a:pt x="1170038" y="104771"/>
                </a:lnTo>
                <a:lnTo>
                  <a:pt x="1211825" y="93482"/>
                </a:lnTo>
                <a:lnTo>
                  <a:pt x="1253612" y="78769"/>
                </a:lnTo>
                <a:lnTo>
                  <a:pt x="1295400" y="60376"/>
                </a:lnTo>
                <a:lnTo>
                  <a:pt x="1295400" y="856260"/>
                </a:lnTo>
                <a:lnTo>
                  <a:pt x="1253612" y="874655"/>
                </a:lnTo>
                <a:lnTo>
                  <a:pt x="1211825" y="889372"/>
                </a:lnTo>
                <a:lnTo>
                  <a:pt x="1170038" y="900663"/>
                </a:lnTo>
                <a:lnTo>
                  <a:pt x="1128251" y="908782"/>
                </a:lnTo>
                <a:lnTo>
                  <a:pt x="1086464" y="913984"/>
                </a:lnTo>
                <a:lnTo>
                  <a:pt x="1044677" y="916521"/>
                </a:lnTo>
                <a:lnTo>
                  <a:pt x="1002890" y="916648"/>
                </a:lnTo>
                <a:lnTo>
                  <a:pt x="961103" y="914618"/>
                </a:lnTo>
                <a:lnTo>
                  <a:pt x="919316" y="910685"/>
                </a:lnTo>
                <a:lnTo>
                  <a:pt x="877529" y="905103"/>
                </a:lnTo>
                <a:lnTo>
                  <a:pt x="835741" y="898126"/>
                </a:lnTo>
                <a:lnTo>
                  <a:pt x="793954" y="890006"/>
                </a:lnTo>
                <a:lnTo>
                  <a:pt x="752167" y="880999"/>
                </a:lnTo>
                <a:lnTo>
                  <a:pt x="710380" y="871357"/>
                </a:lnTo>
                <a:lnTo>
                  <a:pt x="668593" y="861335"/>
                </a:lnTo>
                <a:lnTo>
                  <a:pt x="626806" y="851185"/>
                </a:lnTo>
                <a:lnTo>
                  <a:pt x="585019" y="841163"/>
                </a:lnTo>
                <a:lnTo>
                  <a:pt x="543232" y="831521"/>
                </a:lnTo>
                <a:lnTo>
                  <a:pt x="501445" y="822514"/>
                </a:lnTo>
                <a:lnTo>
                  <a:pt x="459658" y="814394"/>
                </a:lnTo>
                <a:lnTo>
                  <a:pt x="417870" y="807417"/>
                </a:lnTo>
                <a:lnTo>
                  <a:pt x="376083" y="801835"/>
                </a:lnTo>
                <a:lnTo>
                  <a:pt x="334296" y="797902"/>
                </a:lnTo>
                <a:lnTo>
                  <a:pt x="292509" y="795872"/>
                </a:lnTo>
                <a:lnTo>
                  <a:pt x="250722" y="795999"/>
                </a:lnTo>
                <a:lnTo>
                  <a:pt x="208935" y="798536"/>
                </a:lnTo>
                <a:lnTo>
                  <a:pt x="167148" y="803738"/>
                </a:lnTo>
                <a:lnTo>
                  <a:pt x="125361" y="811857"/>
                </a:lnTo>
                <a:lnTo>
                  <a:pt x="83574" y="823148"/>
                </a:lnTo>
                <a:lnTo>
                  <a:pt x="41787" y="837865"/>
                </a:lnTo>
                <a:lnTo>
                  <a:pt x="0" y="856260"/>
                </a:lnTo>
                <a:lnTo>
                  <a:pt x="0" y="60376"/>
                </a:lnTo>
                <a:close/>
              </a:path>
            </a:pathLst>
          </a:custGeom>
          <a:ln w="633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616702" y="8462010"/>
            <a:ext cx="844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Maintenance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41195" y="1708912"/>
            <a:ext cx="431165" cy="443865"/>
            <a:chOff x="1941195" y="1708912"/>
            <a:chExt cx="431165" cy="443865"/>
          </a:xfrm>
        </p:grpSpPr>
        <p:sp>
          <p:nvSpPr>
            <p:cNvPr id="17" name="object 17"/>
            <p:cNvSpPr/>
            <p:nvPr/>
          </p:nvSpPr>
          <p:spPr>
            <a:xfrm>
              <a:off x="1941195" y="1708912"/>
              <a:ext cx="428625" cy="76200"/>
            </a:xfrm>
            <a:custGeom>
              <a:avLst/>
              <a:gdLst/>
              <a:ahLst/>
              <a:cxnLst/>
              <a:rect l="l" t="t" r="r" b="b"/>
              <a:pathLst>
                <a:path w="4286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39624"/>
                  </a:lnTo>
                  <a:lnTo>
                    <a:pt x="63500" y="39624"/>
                  </a:lnTo>
                  <a:lnTo>
                    <a:pt x="63500" y="36575"/>
                  </a:lnTo>
                  <a:lnTo>
                    <a:pt x="76200" y="36575"/>
                  </a:lnTo>
                  <a:lnTo>
                    <a:pt x="76200" y="0"/>
                  </a:lnTo>
                  <a:close/>
                </a:path>
                <a:path w="428625" h="76200">
                  <a:moveTo>
                    <a:pt x="76200" y="36575"/>
                  </a:moveTo>
                  <a:lnTo>
                    <a:pt x="63500" y="36575"/>
                  </a:lnTo>
                  <a:lnTo>
                    <a:pt x="63500" y="39624"/>
                  </a:lnTo>
                  <a:lnTo>
                    <a:pt x="76200" y="39624"/>
                  </a:lnTo>
                  <a:lnTo>
                    <a:pt x="76200" y="36575"/>
                  </a:lnTo>
                  <a:close/>
                </a:path>
                <a:path w="428625" h="76200">
                  <a:moveTo>
                    <a:pt x="428625" y="36575"/>
                  </a:moveTo>
                  <a:lnTo>
                    <a:pt x="76200" y="36575"/>
                  </a:lnTo>
                  <a:lnTo>
                    <a:pt x="76200" y="39624"/>
                  </a:lnTo>
                  <a:lnTo>
                    <a:pt x="428625" y="39624"/>
                  </a:lnTo>
                  <a:lnTo>
                    <a:pt x="428625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70455" y="1747647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5" h="403860">
                  <a:moveTo>
                    <a:pt x="0" y="0"/>
                  </a:moveTo>
                  <a:lnTo>
                    <a:pt x="634" y="4038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898139" y="3079115"/>
            <a:ext cx="431165" cy="439420"/>
            <a:chOff x="2898139" y="3079115"/>
            <a:chExt cx="431165" cy="439420"/>
          </a:xfrm>
        </p:grpSpPr>
        <p:sp>
          <p:nvSpPr>
            <p:cNvPr id="20" name="object 20"/>
            <p:cNvSpPr/>
            <p:nvPr/>
          </p:nvSpPr>
          <p:spPr>
            <a:xfrm>
              <a:off x="2898139" y="3079115"/>
              <a:ext cx="428625" cy="76200"/>
            </a:xfrm>
            <a:custGeom>
              <a:avLst/>
              <a:gdLst/>
              <a:ahLst/>
              <a:cxnLst/>
              <a:rect l="l" t="t" r="r" b="b"/>
              <a:pathLst>
                <a:path w="4286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39624"/>
                  </a:lnTo>
                  <a:lnTo>
                    <a:pt x="63500" y="39624"/>
                  </a:lnTo>
                  <a:lnTo>
                    <a:pt x="63500" y="36575"/>
                  </a:lnTo>
                  <a:lnTo>
                    <a:pt x="76200" y="36575"/>
                  </a:lnTo>
                  <a:lnTo>
                    <a:pt x="76200" y="0"/>
                  </a:lnTo>
                  <a:close/>
                </a:path>
                <a:path w="428625" h="76200">
                  <a:moveTo>
                    <a:pt x="76200" y="36575"/>
                  </a:moveTo>
                  <a:lnTo>
                    <a:pt x="63500" y="36575"/>
                  </a:lnTo>
                  <a:lnTo>
                    <a:pt x="63500" y="39624"/>
                  </a:lnTo>
                  <a:lnTo>
                    <a:pt x="76200" y="39624"/>
                  </a:lnTo>
                  <a:lnTo>
                    <a:pt x="76200" y="36575"/>
                  </a:lnTo>
                  <a:close/>
                </a:path>
                <a:path w="428625" h="76200">
                  <a:moveTo>
                    <a:pt x="428625" y="36575"/>
                  </a:moveTo>
                  <a:lnTo>
                    <a:pt x="76200" y="36575"/>
                  </a:lnTo>
                  <a:lnTo>
                    <a:pt x="76200" y="39624"/>
                  </a:lnTo>
                  <a:lnTo>
                    <a:pt x="428625" y="39624"/>
                  </a:lnTo>
                  <a:lnTo>
                    <a:pt x="428625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27399" y="3113405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5" h="403860">
                  <a:moveTo>
                    <a:pt x="0" y="0"/>
                  </a:moveTo>
                  <a:lnTo>
                    <a:pt x="635" y="403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693795" y="4565904"/>
            <a:ext cx="431165" cy="443865"/>
            <a:chOff x="3693795" y="4565904"/>
            <a:chExt cx="431165" cy="443865"/>
          </a:xfrm>
        </p:grpSpPr>
        <p:sp>
          <p:nvSpPr>
            <p:cNvPr id="23" name="object 23"/>
            <p:cNvSpPr/>
            <p:nvPr/>
          </p:nvSpPr>
          <p:spPr>
            <a:xfrm>
              <a:off x="3693795" y="4565904"/>
              <a:ext cx="428625" cy="76200"/>
            </a:xfrm>
            <a:custGeom>
              <a:avLst/>
              <a:gdLst/>
              <a:ahLst/>
              <a:cxnLst/>
              <a:rect l="l" t="t" r="r" b="b"/>
              <a:pathLst>
                <a:path w="4286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39624"/>
                  </a:lnTo>
                  <a:lnTo>
                    <a:pt x="63500" y="39624"/>
                  </a:lnTo>
                  <a:lnTo>
                    <a:pt x="63500" y="36575"/>
                  </a:lnTo>
                  <a:lnTo>
                    <a:pt x="76200" y="36575"/>
                  </a:lnTo>
                  <a:lnTo>
                    <a:pt x="76200" y="0"/>
                  </a:lnTo>
                  <a:close/>
                </a:path>
                <a:path w="428625" h="76200">
                  <a:moveTo>
                    <a:pt x="76200" y="36575"/>
                  </a:moveTo>
                  <a:lnTo>
                    <a:pt x="63500" y="36575"/>
                  </a:lnTo>
                  <a:lnTo>
                    <a:pt x="63500" y="39624"/>
                  </a:lnTo>
                  <a:lnTo>
                    <a:pt x="76200" y="39624"/>
                  </a:lnTo>
                  <a:lnTo>
                    <a:pt x="76200" y="36575"/>
                  </a:lnTo>
                  <a:close/>
                </a:path>
                <a:path w="428625" h="76200">
                  <a:moveTo>
                    <a:pt x="428625" y="36575"/>
                  </a:moveTo>
                  <a:lnTo>
                    <a:pt x="76200" y="36575"/>
                  </a:lnTo>
                  <a:lnTo>
                    <a:pt x="76200" y="39624"/>
                  </a:lnTo>
                  <a:lnTo>
                    <a:pt x="428625" y="39624"/>
                  </a:lnTo>
                  <a:lnTo>
                    <a:pt x="428625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23055" y="4604639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5" h="403860">
                  <a:moveTo>
                    <a:pt x="0" y="0"/>
                  </a:moveTo>
                  <a:lnTo>
                    <a:pt x="635" y="403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650104" y="5885307"/>
            <a:ext cx="431165" cy="443865"/>
            <a:chOff x="4650104" y="5885307"/>
            <a:chExt cx="431165" cy="443865"/>
          </a:xfrm>
        </p:grpSpPr>
        <p:sp>
          <p:nvSpPr>
            <p:cNvPr id="26" name="object 26"/>
            <p:cNvSpPr/>
            <p:nvPr/>
          </p:nvSpPr>
          <p:spPr>
            <a:xfrm>
              <a:off x="4650104" y="5885307"/>
              <a:ext cx="428625" cy="76200"/>
            </a:xfrm>
            <a:custGeom>
              <a:avLst/>
              <a:gdLst/>
              <a:ahLst/>
              <a:cxnLst/>
              <a:rect l="l" t="t" r="r" b="b"/>
              <a:pathLst>
                <a:path w="4286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39624"/>
                  </a:lnTo>
                  <a:lnTo>
                    <a:pt x="63500" y="39624"/>
                  </a:lnTo>
                  <a:lnTo>
                    <a:pt x="63500" y="36575"/>
                  </a:lnTo>
                  <a:lnTo>
                    <a:pt x="76200" y="36575"/>
                  </a:lnTo>
                  <a:lnTo>
                    <a:pt x="76200" y="0"/>
                  </a:lnTo>
                  <a:close/>
                </a:path>
                <a:path w="428625" h="76200">
                  <a:moveTo>
                    <a:pt x="76200" y="36575"/>
                  </a:moveTo>
                  <a:lnTo>
                    <a:pt x="63500" y="36575"/>
                  </a:lnTo>
                  <a:lnTo>
                    <a:pt x="63500" y="39624"/>
                  </a:lnTo>
                  <a:lnTo>
                    <a:pt x="76200" y="39624"/>
                  </a:lnTo>
                  <a:lnTo>
                    <a:pt x="76200" y="36575"/>
                  </a:lnTo>
                  <a:close/>
                </a:path>
                <a:path w="428625" h="76200">
                  <a:moveTo>
                    <a:pt x="428625" y="36575"/>
                  </a:moveTo>
                  <a:lnTo>
                    <a:pt x="76200" y="36575"/>
                  </a:lnTo>
                  <a:lnTo>
                    <a:pt x="76200" y="39624"/>
                  </a:lnTo>
                  <a:lnTo>
                    <a:pt x="428625" y="39624"/>
                  </a:lnTo>
                  <a:lnTo>
                    <a:pt x="428625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79364" y="5924042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5" h="403860">
                  <a:moveTo>
                    <a:pt x="0" y="0"/>
                  </a:moveTo>
                  <a:lnTo>
                    <a:pt x="635" y="403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68095" y="2604135"/>
            <a:ext cx="368935" cy="452755"/>
            <a:chOff x="768095" y="2604135"/>
            <a:chExt cx="368935" cy="452755"/>
          </a:xfrm>
        </p:grpSpPr>
        <p:sp>
          <p:nvSpPr>
            <p:cNvPr id="29" name="object 29"/>
            <p:cNvSpPr/>
            <p:nvPr/>
          </p:nvSpPr>
          <p:spPr>
            <a:xfrm>
              <a:off x="768984" y="2980690"/>
              <a:ext cx="367665" cy="76200"/>
            </a:xfrm>
            <a:custGeom>
              <a:avLst/>
              <a:gdLst/>
              <a:ahLst/>
              <a:cxnLst/>
              <a:rect l="l" t="t" r="r" b="b"/>
              <a:pathLst>
                <a:path w="367665" h="76200">
                  <a:moveTo>
                    <a:pt x="291465" y="0"/>
                  </a:moveTo>
                  <a:lnTo>
                    <a:pt x="291465" y="76200"/>
                  </a:lnTo>
                  <a:lnTo>
                    <a:pt x="364616" y="39624"/>
                  </a:lnTo>
                  <a:lnTo>
                    <a:pt x="304165" y="39624"/>
                  </a:lnTo>
                  <a:lnTo>
                    <a:pt x="304165" y="36575"/>
                  </a:lnTo>
                  <a:lnTo>
                    <a:pt x="364616" y="36575"/>
                  </a:lnTo>
                  <a:lnTo>
                    <a:pt x="291465" y="0"/>
                  </a:lnTo>
                  <a:close/>
                </a:path>
                <a:path w="367665" h="76200">
                  <a:moveTo>
                    <a:pt x="291465" y="36575"/>
                  </a:moveTo>
                  <a:lnTo>
                    <a:pt x="0" y="36575"/>
                  </a:lnTo>
                  <a:lnTo>
                    <a:pt x="0" y="39624"/>
                  </a:lnTo>
                  <a:lnTo>
                    <a:pt x="291465" y="39624"/>
                  </a:lnTo>
                  <a:lnTo>
                    <a:pt x="291465" y="36575"/>
                  </a:lnTo>
                  <a:close/>
                </a:path>
                <a:path w="367665" h="76200">
                  <a:moveTo>
                    <a:pt x="364616" y="36575"/>
                  </a:moveTo>
                  <a:lnTo>
                    <a:pt x="304165" y="36575"/>
                  </a:lnTo>
                  <a:lnTo>
                    <a:pt x="304165" y="39624"/>
                  </a:lnTo>
                  <a:lnTo>
                    <a:pt x="364616" y="39624"/>
                  </a:lnTo>
                  <a:lnTo>
                    <a:pt x="367665" y="38100"/>
                  </a:lnTo>
                  <a:lnTo>
                    <a:pt x="364616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8984" y="2605024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4" h="403860">
                  <a:moveTo>
                    <a:pt x="0" y="0"/>
                  </a:moveTo>
                  <a:lnTo>
                    <a:pt x="635" y="4038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633601" y="3969893"/>
            <a:ext cx="368935" cy="447675"/>
            <a:chOff x="1633601" y="3969893"/>
            <a:chExt cx="368935" cy="447675"/>
          </a:xfrm>
        </p:grpSpPr>
        <p:sp>
          <p:nvSpPr>
            <p:cNvPr id="32" name="object 32"/>
            <p:cNvSpPr/>
            <p:nvPr/>
          </p:nvSpPr>
          <p:spPr>
            <a:xfrm>
              <a:off x="1634490" y="4341368"/>
              <a:ext cx="367665" cy="76200"/>
            </a:xfrm>
            <a:custGeom>
              <a:avLst/>
              <a:gdLst/>
              <a:ahLst/>
              <a:cxnLst/>
              <a:rect l="l" t="t" r="r" b="b"/>
              <a:pathLst>
                <a:path w="367664" h="76200">
                  <a:moveTo>
                    <a:pt x="291465" y="0"/>
                  </a:moveTo>
                  <a:lnTo>
                    <a:pt x="291465" y="76200"/>
                  </a:lnTo>
                  <a:lnTo>
                    <a:pt x="364617" y="39624"/>
                  </a:lnTo>
                  <a:lnTo>
                    <a:pt x="304165" y="39624"/>
                  </a:lnTo>
                  <a:lnTo>
                    <a:pt x="304165" y="36575"/>
                  </a:lnTo>
                  <a:lnTo>
                    <a:pt x="364617" y="36575"/>
                  </a:lnTo>
                  <a:lnTo>
                    <a:pt x="291465" y="0"/>
                  </a:lnTo>
                  <a:close/>
                </a:path>
                <a:path w="367664" h="76200">
                  <a:moveTo>
                    <a:pt x="291465" y="36575"/>
                  </a:moveTo>
                  <a:lnTo>
                    <a:pt x="0" y="36575"/>
                  </a:lnTo>
                  <a:lnTo>
                    <a:pt x="0" y="39624"/>
                  </a:lnTo>
                  <a:lnTo>
                    <a:pt x="291465" y="39624"/>
                  </a:lnTo>
                  <a:lnTo>
                    <a:pt x="291465" y="36575"/>
                  </a:lnTo>
                  <a:close/>
                </a:path>
                <a:path w="367664" h="76200">
                  <a:moveTo>
                    <a:pt x="364617" y="36575"/>
                  </a:moveTo>
                  <a:lnTo>
                    <a:pt x="304165" y="36575"/>
                  </a:lnTo>
                  <a:lnTo>
                    <a:pt x="304165" y="39624"/>
                  </a:lnTo>
                  <a:lnTo>
                    <a:pt x="364617" y="39624"/>
                  </a:lnTo>
                  <a:lnTo>
                    <a:pt x="367665" y="38100"/>
                  </a:lnTo>
                  <a:lnTo>
                    <a:pt x="364617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34490" y="3970782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5" h="403860">
                  <a:moveTo>
                    <a:pt x="0" y="0"/>
                  </a:moveTo>
                  <a:lnTo>
                    <a:pt x="635" y="403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581020" y="5466842"/>
            <a:ext cx="368935" cy="447040"/>
            <a:chOff x="2581020" y="5466842"/>
            <a:chExt cx="368935" cy="447040"/>
          </a:xfrm>
        </p:grpSpPr>
        <p:sp>
          <p:nvSpPr>
            <p:cNvPr id="35" name="object 35"/>
            <p:cNvSpPr/>
            <p:nvPr/>
          </p:nvSpPr>
          <p:spPr>
            <a:xfrm>
              <a:off x="2581909" y="5837682"/>
              <a:ext cx="367665" cy="76200"/>
            </a:xfrm>
            <a:custGeom>
              <a:avLst/>
              <a:gdLst/>
              <a:ahLst/>
              <a:cxnLst/>
              <a:rect l="l" t="t" r="r" b="b"/>
              <a:pathLst>
                <a:path w="367664" h="76200">
                  <a:moveTo>
                    <a:pt x="291464" y="0"/>
                  </a:moveTo>
                  <a:lnTo>
                    <a:pt x="291464" y="76200"/>
                  </a:lnTo>
                  <a:lnTo>
                    <a:pt x="364616" y="39624"/>
                  </a:lnTo>
                  <a:lnTo>
                    <a:pt x="304164" y="39624"/>
                  </a:lnTo>
                  <a:lnTo>
                    <a:pt x="304164" y="36575"/>
                  </a:lnTo>
                  <a:lnTo>
                    <a:pt x="364616" y="36575"/>
                  </a:lnTo>
                  <a:lnTo>
                    <a:pt x="291464" y="0"/>
                  </a:lnTo>
                  <a:close/>
                </a:path>
                <a:path w="367664" h="76200">
                  <a:moveTo>
                    <a:pt x="291464" y="36575"/>
                  </a:moveTo>
                  <a:lnTo>
                    <a:pt x="0" y="36575"/>
                  </a:lnTo>
                  <a:lnTo>
                    <a:pt x="0" y="39624"/>
                  </a:lnTo>
                  <a:lnTo>
                    <a:pt x="291464" y="39624"/>
                  </a:lnTo>
                  <a:lnTo>
                    <a:pt x="291464" y="36575"/>
                  </a:lnTo>
                  <a:close/>
                </a:path>
                <a:path w="367664" h="76200">
                  <a:moveTo>
                    <a:pt x="364616" y="36575"/>
                  </a:moveTo>
                  <a:lnTo>
                    <a:pt x="304164" y="36575"/>
                  </a:lnTo>
                  <a:lnTo>
                    <a:pt x="304164" y="39624"/>
                  </a:lnTo>
                  <a:lnTo>
                    <a:pt x="364616" y="39624"/>
                  </a:lnTo>
                  <a:lnTo>
                    <a:pt x="367664" y="38100"/>
                  </a:lnTo>
                  <a:lnTo>
                    <a:pt x="364616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81909" y="5467731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5" h="403860">
                  <a:moveTo>
                    <a:pt x="0" y="0"/>
                  </a:moveTo>
                  <a:lnTo>
                    <a:pt x="634" y="403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306445" y="6861810"/>
            <a:ext cx="367665" cy="467995"/>
            <a:chOff x="3306445" y="6861810"/>
            <a:chExt cx="367665" cy="467995"/>
          </a:xfrm>
        </p:grpSpPr>
        <p:sp>
          <p:nvSpPr>
            <p:cNvPr id="38" name="object 38"/>
            <p:cNvSpPr/>
            <p:nvPr/>
          </p:nvSpPr>
          <p:spPr>
            <a:xfrm>
              <a:off x="3306445" y="7253605"/>
              <a:ext cx="367665" cy="76200"/>
            </a:xfrm>
            <a:custGeom>
              <a:avLst/>
              <a:gdLst/>
              <a:ahLst/>
              <a:cxnLst/>
              <a:rect l="l" t="t" r="r" b="b"/>
              <a:pathLst>
                <a:path w="367664" h="76200">
                  <a:moveTo>
                    <a:pt x="291464" y="0"/>
                  </a:moveTo>
                  <a:lnTo>
                    <a:pt x="291464" y="76200"/>
                  </a:lnTo>
                  <a:lnTo>
                    <a:pt x="364616" y="39624"/>
                  </a:lnTo>
                  <a:lnTo>
                    <a:pt x="304164" y="39624"/>
                  </a:lnTo>
                  <a:lnTo>
                    <a:pt x="304164" y="36575"/>
                  </a:lnTo>
                  <a:lnTo>
                    <a:pt x="364616" y="36575"/>
                  </a:lnTo>
                  <a:lnTo>
                    <a:pt x="291464" y="0"/>
                  </a:lnTo>
                  <a:close/>
                </a:path>
                <a:path w="367664" h="76200">
                  <a:moveTo>
                    <a:pt x="291464" y="36575"/>
                  </a:moveTo>
                  <a:lnTo>
                    <a:pt x="0" y="36575"/>
                  </a:lnTo>
                  <a:lnTo>
                    <a:pt x="0" y="39624"/>
                  </a:lnTo>
                  <a:lnTo>
                    <a:pt x="291464" y="39624"/>
                  </a:lnTo>
                  <a:lnTo>
                    <a:pt x="291464" y="36575"/>
                  </a:lnTo>
                  <a:close/>
                </a:path>
                <a:path w="367664" h="76200">
                  <a:moveTo>
                    <a:pt x="364616" y="36575"/>
                  </a:moveTo>
                  <a:lnTo>
                    <a:pt x="304164" y="36575"/>
                  </a:lnTo>
                  <a:lnTo>
                    <a:pt x="304164" y="39624"/>
                  </a:lnTo>
                  <a:lnTo>
                    <a:pt x="364616" y="39624"/>
                  </a:lnTo>
                  <a:lnTo>
                    <a:pt x="367664" y="38100"/>
                  </a:lnTo>
                  <a:lnTo>
                    <a:pt x="364616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27400" y="6862699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5" h="403859">
                  <a:moveTo>
                    <a:pt x="0" y="0"/>
                  </a:moveTo>
                  <a:lnTo>
                    <a:pt x="635" y="4038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283834" y="7253605"/>
            <a:ext cx="431165" cy="443865"/>
            <a:chOff x="5283834" y="7253605"/>
            <a:chExt cx="431165" cy="443865"/>
          </a:xfrm>
        </p:grpSpPr>
        <p:sp>
          <p:nvSpPr>
            <p:cNvPr id="41" name="object 41"/>
            <p:cNvSpPr/>
            <p:nvPr/>
          </p:nvSpPr>
          <p:spPr>
            <a:xfrm>
              <a:off x="5283834" y="7253605"/>
              <a:ext cx="428625" cy="76200"/>
            </a:xfrm>
            <a:custGeom>
              <a:avLst/>
              <a:gdLst/>
              <a:ahLst/>
              <a:cxnLst/>
              <a:rect l="l" t="t" r="r" b="b"/>
              <a:pathLst>
                <a:path w="42862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39624"/>
                  </a:lnTo>
                  <a:lnTo>
                    <a:pt x="63500" y="39624"/>
                  </a:lnTo>
                  <a:lnTo>
                    <a:pt x="63500" y="36575"/>
                  </a:lnTo>
                  <a:lnTo>
                    <a:pt x="76200" y="36575"/>
                  </a:lnTo>
                  <a:lnTo>
                    <a:pt x="76200" y="0"/>
                  </a:lnTo>
                  <a:close/>
                </a:path>
                <a:path w="428625" h="76200">
                  <a:moveTo>
                    <a:pt x="76200" y="36575"/>
                  </a:moveTo>
                  <a:lnTo>
                    <a:pt x="63500" y="36575"/>
                  </a:lnTo>
                  <a:lnTo>
                    <a:pt x="63500" y="39624"/>
                  </a:lnTo>
                  <a:lnTo>
                    <a:pt x="76200" y="39624"/>
                  </a:lnTo>
                  <a:lnTo>
                    <a:pt x="76200" y="36575"/>
                  </a:lnTo>
                  <a:close/>
                </a:path>
                <a:path w="428625" h="76200">
                  <a:moveTo>
                    <a:pt x="428625" y="36575"/>
                  </a:moveTo>
                  <a:lnTo>
                    <a:pt x="76200" y="36575"/>
                  </a:lnTo>
                  <a:lnTo>
                    <a:pt x="76200" y="39624"/>
                  </a:lnTo>
                  <a:lnTo>
                    <a:pt x="428625" y="39624"/>
                  </a:lnTo>
                  <a:lnTo>
                    <a:pt x="428625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13094" y="7292340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5" h="403859">
                  <a:moveTo>
                    <a:pt x="0" y="0"/>
                  </a:moveTo>
                  <a:lnTo>
                    <a:pt x="634" y="4038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710810" y="8115046"/>
            <a:ext cx="368935" cy="436245"/>
            <a:chOff x="4710810" y="8115046"/>
            <a:chExt cx="368935" cy="436245"/>
          </a:xfrm>
        </p:grpSpPr>
        <p:sp>
          <p:nvSpPr>
            <p:cNvPr id="44" name="object 44"/>
            <p:cNvSpPr/>
            <p:nvPr/>
          </p:nvSpPr>
          <p:spPr>
            <a:xfrm>
              <a:off x="4711699" y="8475091"/>
              <a:ext cx="367665" cy="76200"/>
            </a:xfrm>
            <a:custGeom>
              <a:avLst/>
              <a:gdLst/>
              <a:ahLst/>
              <a:cxnLst/>
              <a:rect l="l" t="t" r="r" b="b"/>
              <a:pathLst>
                <a:path w="367664" h="76200">
                  <a:moveTo>
                    <a:pt x="291464" y="0"/>
                  </a:moveTo>
                  <a:lnTo>
                    <a:pt x="291464" y="76200"/>
                  </a:lnTo>
                  <a:lnTo>
                    <a:pt x="364616" y="39624"/>
                  </a:lnTo>
                  <a:lnTo>
                    <a:pt x="304164" y="39624"/>
                  </a:lnTo>
                  <a:lnTo>
                    <a:pt x="304164" y="36576"/>
                  </a:lnTo>
                  <a:lnTo>
                    <a:pt x="364616" y="36576"/>
                  </a:lnTo>
                  <a:lnTo>
                    <a:pt x="291464" y="0"/>
                  </a:lnTo>
                  <a:close/>
                </a:path>
                <a:path w="367664" h="76200">
                  <a:moveTo>
                    <a:pt x="291464" y="36576"/>
                  </a:moveTo>
                  <a:lnTo>
                    <a:pt x="0" y="36576"/>
                  </a:lnTo>
                  <a:lnTo>
                    <a:pt x="0" y="39624"/>
                  </a:lnTo>
                  <a:lnTo>
                    <a:pt x="291464" y="39624"/>
                  </a:lnTo>
                  <a:lnTo>
                    <a:pt x="291464" y="36576"/>
                  </a:lnTo>
                  <a:close/>
                </a:path>
                <a:path w="367664" h="76200">
                  <a:moveTo>
                    <a:pt x="364616" y="36576"/>
                  </a:moveTo>
                  <a:lnTo>
                    <a:pt x="304164" y="36576"/>
                  </a:lnTo>
                  <a:lnTo>
                    <a:pt x="304164" y="39624"/>
                  </a:lnTo>
                  <a:lnTo>
                    <a:pt x="364616" y="39624"/>
                  </a:lnTo>
                  <a:lnTo>
                    <a:pt x="367664" y="38100"/>
                  </a:lnTo>
                  <a:lnTo>
                    <a:pt x="364616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11699" y="8115935"/>
              <a:ext cx="635" cy="403860"/>
            </a:xfrm>
            <a:custGeom>
              <a:avLst/>
              <a:gdLst/>
              <a:ahLst/>
              <a:cxnLst/>
              <a:rect l="l" t="t" r="r" b="b"/>
              <a:pathLst>
                <a:path w="635" h="403859">
                  <a:moveTo>
                    <a:pt x="0" y="0"/>
                  </a:moveTo>
                  <a:lnTo>
                    <a:pt x="635" y="40386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3283965" y="8431022"/>
            <a:ext cx="1794510" cy="442595"/>
            <a:chOff x="3283965" y="8431022"/>
            <a:chExt cx="1794510" cy="442595"/>
          </a:xfrm>
        </p:grpSpPr>
        <p:sp>
          <p:nvSpPr>
            <p:cNvPr id="47" name="object 47"/>
            <p:cNvSpPr/>
            <p:nvPr/>
          </p:nvSpPr>
          <p:spPr>
            <a:xfrm>
              <a:off x="3694429" y="8797087"/>
              <a:ext cx="1383665" cy="76200"/>
            </a:xfrm>
            <a:custGeom>
              <a:avLst/>
              <a:gdLst/>
              <a:ahLst/>
              <a:cxnLst/>
              <a:rect l="l" t="t" r="r" b="b"/>
              <a:pathLst>
                <a:path w="1383664" h="76200">
                  <a:moveTo>
                    <a:pt x="1307465" y="0"/>
                  </a:moveTo>
                  <a:lnTo>
                    <a:pt x="1307465" y="76200"/>
                  </a:lnTo>
                  <a:lnTo>
                    <a:pt x="1380617" y="39624"/>
                  </a:lnTo>
                  <a:lnTo>
                    <a:pt x="1320165" y="39624"/>
                  </a:lnTo>
                  <a:lnTo>
                    <a:pt x="1320165" y="36576"/>
                  </a:lnTo>
                  <a:lnTo>
                    <a:pt x="1380617" y="36576"/>
                  </a:lnTo>
                  <a:lnTo>
                    <a:pt x="1307465" y="0"/>
                  </a:lnTo>
                  <a:close/>
                </a:path>
                <a:path w="1383664" h="76200">
                  <a:moveTo>
                    <a:pt x="1307465" y="36576"/>
                  </a:moveTo>
                  <a:lnTo>
                    <a:pt x="0" y="36576"/>
                  </a:lnTo>
                  <a:lnTo>
                    <a:pt x="0" y="39624"/>
                  </a:lnTo>
                  <a:lnTo>
                    <a:pt x="1307465" y="39624"/>
                  </a:lnTo>
                  <a:lnTo>
                    <a:pt x="1307465" y="36576"/>
                  </a:lnTo>
                  <a:close/>
                </a:path>
                <a:path w="1383664" h="76200">
                  <a:moveTo>
                    <a:pt x="1380617" y="36576"/>
                  </a:moveTo>
                  <a:lnTo>
                    <a:pt x="1320165" y="36576"/>
                  </a:lnTo>
                  <a:lnTo>
                    <a:pt x="1320165" y="39624"/>
                  </a:lnTo>
                  <a:lnTo>
                    <a:pt x="1380617" y="39624"/>
                  </a:lnTo>
                  <a:lnTo>
                    <a:pt x="1383665" y="38100"/>
                  </a:lnTo>
                  <a:lnTo>
                    <a:pt x="1380617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284854" y="8431911"/>
              <a:ext cx="410209" cy="404495"/>
            </a:xfrm>
            <a:custGeom>
              <a:avLst/>
              <a:gdLst/>
              <a:ahLst/>
              <a:cxnLst/>
              <a:rect l="l" t="t" r="r" b="b"/>
              <a:pathLst>
                <a:path w="410210" h="404495">
                  <a:moveTo>
                    <a:pt x="409575" y="0"/>
                  </a:moveTo>
                  <a:lnTo>
                    <a:pt x="410210" y="403910"/>
                  </a:lnTo>
                </a:path>
                <a:path w="410210" h="404495">
                  <a:moveTo>
                    <a:pt x="0" y="0"/>
                  </a:moveTo>
                  <a:lnTo>
                    <a:pt x="409575" y="63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2948940" y="1638300"/>
            <a:ext cx="415925" cy="1182750"/>
          </a:xfrm>
          <a:custGeom>
            <a:avLst/>
            <a:gdLst/>
            <a:ahLst/>
            <a:cxnLst/>
            <a:rect l="l" t="t" r="r" b="b"/>
            <a:pathLst>
              <a:path w="415925" h="1475105">
                <a:moveTo>
                  <a:pt x="79121" y="1435100"/>
                </a:moveTo>
                <a:lnTo>
                  <a:pt x="76200" y="1435100"/>
                </a:lnTo>
                <a:lnTo>
                  <a:pt x="76200" y="1398524"/>
                </a:lnTo>
                <a:lnTo>
                  <a:pt x="0" y="1436624"/>
                </a:lnTo>
                <a:lnTo>
                  <a:pt x="76200" y="1474724"/>
                </a:lnTo>
                <a:lnTo>
                  <a:pt x="76200" y="1438148"/>
                </a:lnTo>
                <a:lnTo>
                  <a:pt x="79121" y="1438148"/>
                </a:lnTo>
                <a:lnTo>
                  <a:pt x="79121" y="1435100"/>
                </a:lnTo>
                <a:close/>
              </a:path>
              <a:path w="415925" h="1475105">
                <a:moveTo>
                  <a:pt x="100457" y="1435100"/>
                </a:moveTo>
                <a:lnTo>
                  <a:pt x="88265" y="1435100"/>
                </a:lnTo>
                <a:lnTo>
                  <a:pt x="88265" y="1438148"/>
                </a:lnTo>
                <a:lnTo>
                  <a:pt x="100457" y="1438148"/>
                </a:lnTo>
                <a:lnTo>
                  <a:pt x="100457" y="1435100"/>
                </a:lnTo>
                <a:close/>
              </a:path>
              <a:path w="415925" h="1475105">
                <a:moveTo>
                  <a:pt x="121793" y="1435100"/>
                </a:moveTo>
                <a:lnTo>
                  <a:pt x="109601" y="1435100"/>
                </a:lnTo>
                <a:lnTo>
                  <a:pt x="109601" y="1438148"/>
                </a:lnTo>
                <a:lnTo>
                  <a:pt x="121793" y="1438148"/>
                </a:lnTo>
                <a:lnTo>
                  <a:pt x="121793" y="1435100"/>
                </a:lnTo>
                <a:close/>
              </a:path>
              <a:path w="415925" h="1475105">
                <a:moveTo>
                  <a:pt x="143129" y="1435100"/>
                </a:moveTo>
                <a:lnTo>
                  <a:pt x="130937" y="1435100"/>
                </a:lnTo>
                <a:lnTo>
                  <a:pt x="130937" y="1438148"/>
                </a:lnTo>
                <a:lnTo>
                  <a:pt x="143129" y="1438148"/>
                </a:lnTo>
                <a:lnTo>
                  <a:pt x="143129" y="1435100"/>
                </a:lnTo>
                <a:close/>
              </a:path>
              <a:path w="415925" h="1475105">
                <a:moveTo>
                  <a:pt x="164465" y="1435100"/>
                </a:moveTo>
                <a:lnTo>
                  <a:pt x="152273" y="1435100"/>
                </a:lnTo>
                <a:lnTo>
                  <a:pt x="152273" y="1438148"/>
                </a:lnTo>
                <a:lnTo>
                  <a:pt x="164465" y="1438148"/>
                </a:lnTo>
                <a:lnTo>
                  <a:pt x="164465" y="1435100"/>
                </a:lnTo>
                <a:close/>
              </a:path>
              <a:path w="415925" h="1475105">
                <a:moveTo>
                  <a:pt x="185801" y="1435100"/>
                </a:moveTo>
                <a:lnTo>
                  <a:pt x="173609" y="1435100"/>
                </a:lnTo>
                <a:lnTo>
                  <a:pt x="173609" y="1438148"/>
                </a:lnTo>
                <a:lnTo>
                  <a:pt x="185801" y="1438148"/>
                </a:lnTo>
                <a:lnTo>
                  <a:pt x="185801" y="1435100"/>
                </a:lnTo>
                <a:close/>
              </a:path>
              <a:path w="415925" h="1475105">
                <a:moveTo>
                  <a:pt x="207137" y="1435100"/>
                </a:moveTo>
                <a:lnTo>
                  <a:pt x="194945" y="1435100"/>
                </a:lnTo>
                <a:lnTo>
                  <a:pt x="194945" y="1438148"/>
                </a:lnTo>
                <a:lnTo>
                  <a:pt x="207137" y="1438148"/>
                </a:lnTo>
                <a:lnTo>
                  <a:pt x="207137" y="1435100"/>
                </a:lnTo>
                <a:close/>
              </a:path>
              <a:path w="415925" h="1475105">
                <a:moveTo>
                  <a:pt x="228473" y="1435100"/>
                </a:moveTo>
                <a:lnTo>
                  <a:pt x="216281" y="1435100"/>
                </a:lnTo>
                <a:lnTo>
                  <a:pt x="216281" y="1438148"/>
                </a:lnTo>
                <a:lnTo>
                  <a:pt x="228473" y="1438148"/>
                </a:lnTo>
                <a:lnTo>
                  <a:pt x="228473" y="1435100"/>
                </a:lnTo>
                <a:close/>
              </a:path>
              <a:path w="415925" h="1475105">
                <a:moveTo>
                  <a:pt x="249809" y="1435100"/>
                </a:moveTo>
                <a:lnTo>
                  <a:pt x="237617" y="1435100"/>
                </a:lnTo>
                <a:lnTo>
                  <a:pt x="237617" y="1438148"/>
                </a:lnTo>
                <a:lnTo>
                  <a:pt x="249809" y="1438148"/>
                </a:lnTo>
                <a:lnTo>
                  <a:pt x="249809" y="1435100"/>
                </a:lnTo>
                <a:close/>
              </a:path>
              <a:path w="415925" h="1475105">
                <a:moveTo>
                  <a:pt x="271145" y="1435100"/>
                </a:moveTo>
                <a:lnTo>
                  <a:pt x="258953" y="1435100"/>
                </a:lnTo>
                <a:lnTo>
                  <a:pt x="258953" y="1438148"/>
                </a:lnTo>
                <a:lnTo>
                  <a:pt x="271145" y="1438148"/>
                </a:lnTo>
                <a:lnTo>
                  <a:pt x="271145" y="1435100"/>
                </a:lnTo>
                <a:close/>
              </a:path>
              <a:path w="415925" h="1475105">
                <a:moveTo>
                  <a:pt x="292481" y="1435100"/>
                </a:moveTo>
                <a:lnTo>
                  <a:pt x="280289" y="1435100"/>
                </a:lnTo>
                <a:lnTo>
                  <a:pt x="280289" y="1438148"/>
                </a:lnTo>
                <a:lnTo>
                  <a:pt x="292481" y="1438148"/>
                </a:lnTo>
                <a:lnTo>
                  <a:pt x="292481" y="1435100"/>
                </a:lnTo>
                <a:close/>
              </a:path>
              <a:path w="415925" h="1475105">
                <a:moveTo>
                  <a:pt x="313817" y="1435100"/>
                </a:moveTo>
                <a:lnTo>
                  <a:pt x="301625" y="1435100"/>
                </a:lnTo>
                <a:lnTo>
                  <a:pt x="301625" y="1438148"/>
                </a:lnTo>
                <a:lnTo>
                  <a:pt x="313817" y="1438148"/>
                </a:lnTo>
                <a:lnTo>
                  <a:pt x="313817" y="1435100"/>
                </a:lnTo>
                <a:close/>
              </a:path>
              <a:path w="415925" h="1475105">
                <a:moveTo>
                  <a:pt x="335140" y="1435100"/>
                </a:moveTo>
                <a:lnTo>
                  <a:pt x="322961" y="1435100"/>
                </a:lnTo>
                <a:lnTo>
                  <a:pt x="322961" y="1438148"/>
                </a:lnTo>
                <a:lnTo>
                  <a:pt x="335140" y="1438148"/>
                </a:lnTo>
                <a:lnTo>
                  <a:pt x="335140" y="1435100"/>
                </a:lnTo>
                <a:close/>
              </a:path>
              <a:path w="415925" h="1475105">
                <a:moveTo>
                  <a:pt x="356476" y="1435100"/>
                </a:moveTo>
                <a:lnTo>
                  <a:pt x="344297" y="1435100"/>
                </a:lnTo>
                <a:lnTo>
                  <a:pt x="344297" y="1438148"/>
                </a:lnTo>
                <a:lnTo>
                  <a:pt x="356476" y="1438148"/>
                </a:lnTo>
                <a:lnTo>
                  <a:pt x="356476" y="1435100"/>
                </a:lnTo>
                <a:close/>
              </a:path>
              <a:path w="415925" h="1475105">
                <a:moveTo>
                  <a:pt x="377825" y="1435100"/>
                </a:moveTo>
                <a:lnTo>
                  <a:pt x="365633" y="1435100"/>
                </a:lnTo>
                <a:lnTo>
                  <a:pt x="365633" y="1438148"/>
                </a:lnTo>
                <a:lnTo>
                  <a:pt x="377825" y="1438148"/>
                </a:lnTo>
                <a:lnTo>
                  <a:pt x="377825" y="1435100"/>
                </a:lnTo>
                <a:close/>
              </a:path>
              <a:path w="415925" h="1475105">
                <a:moveTo>
                  <a:pt x="379349" y="1403223"/>
                </a:moveTo>
                <a:lnTo>
                  <a:pt x="376288" y="1403223"/>
                </a:lnTo>
                <a:lnTo>
                  <a:pt x="376288" y="1415415"/>
                </a:lnTo>
                <a:lnTo>
                  <a:pt x="379349" y="1415415"/>
                </a:lnTo>
                <a:lnTo>
                  <a:pt x="379349" y="1403223"/>
                </a:lnTo>
                <a:close/>
              </a:path>
              <a:path w="415925" h="1475105">
                <a:moveTo>
                  <a:pt x="379349" y="1381887"/>
                </a:moveTo>
                <a:lnTo>
                  <a:pt x="376288" y="1381887"/>
                </a:lnTo>
                <a:lnTo>
                  <a:pt x="376288" y="1394079"/>
                </a:lnTo>
                <a:lnTo>
                  <a:pt x="379349" y="1394079"/>
                </a:lnTo>
                <a:lnTo>
                  <a:pt x="379349" y="1381887"/>
                </a:lnTo>
                <a:close/>
              </a:path>
              <a:path w="415925" h="1475105">
                <a:moveTo>
                  <a:pt x="379349" y="1360551"/>
                </a:moveTo>
                <a:lnTo>
                  <a:pt x="376288" y="1360551"/>
                </a:lnTo>
                <a:lnTo>
                  <a:pt x="376288" y="1372743"/>
                </a:lnTo>
                <a:lnTo>
                  <a:pt x="379349" y="1372743"/>
                </a:lnTo>
                <a:lnTo>
                  <a:pt x="379349" y="1360551"/>
                </a:lnTo>
                <a:close/>
              </a:path>
              <a:path w="415925" h="1475105">
                <a:moveTo>
                  <a:pt x="379349" y="1339215"/>
                </a:moveTo>
                <a:lnTo>
                  <a:pt x="376288" y="1339215"/>
                </a:lnTo>
                <a:lnTo>
                  <a:pt x="376288" y="1351407"/>
                </a:lnTo>
                <a:lnTo>
                  <a:pt x="379349" y="1351407"/>
                </a:lnTo>
                <a:lnTo>
                  <a:pt x="379349" y="1339215"/>
                </a:lnTo>
                <a:close/>
              </a:path>
              <a:path w="415925" h="1475105">
                <a:moveTo>
                  <a:pt x="379349" y="1317879"/>
                </a:moveTo>
                <a:lnTo>
                  <a:pt x="376288" y="1317879"/>
                </a:lnTo>
                <a:lnTo>
                  <a:pt x="376288" y="1330071"/>
                </a:lnTo>
                <a:lnTo>
                  <a:pt x="379349" y="1330071"/>
                </a:lnTo>
                <a:lnTo>
                  <a:pt x="379349" y="1317879"/>
                </a:lnTo>
                <a:close/>
              </a:path>
              <a:path w="415925" h="1475105">
                <a:moveTo>
                  <a:pt x="379349" y="1296543"/>
                </a:moveTo>
                <a:lnTo>
                  <a:pt x="376288" y="1296543"/>
                </a:lnTo>
                <a:lnTo>
                  <a:pt x="376288" y="1308735"/>
                </a:lnTo>
                <a:lnTo>
                  <a:pt x="379349" y="1308735"/>
                </a:lnTo>
                <a:lnTo>
                  <a:pt x="379349" y="1296543"/>
                </a:lnTo>
                <a:close/>
              </a:path>
              <a:path w="415925" h="1475105">
                <a:moveTo>
                  <a:pt x="379349" y="1275207"/>
                </a:moveTo>
                <a:lnTo>
                  <a:pt x="376288" y="1275207"/>
                </a:lnTo>
                <a:lnTo>
                  <a:pt x="376288" y="1287399"/>
                </a:lnTo>
                <a:lnTo>
                  <a:pt x="379349" y="1287399"/>
                </a:lnTo>
                <a:lnTo>
                  <a:pt x="379349" y="1275207"/>
                </a:lnTo>
                <a:close/>
              </a:path>
              <a:path w="415925" h="1475105">
                <a:moveTo>
                  <a:pt x="379349" y="1253871"/>
                </a:moveTo>
                <a:lnTo>
                  <a:pt x="376288" y="1253871"/>
                </a:lnTo>
                <a:lnTo>
                  <a:pt x="376288" y="1266063"/>
                </a:lnTo>
                <a:lnTo>
                  <a:pt x="379349" y="1266063"/>
                </a:lnTo>
                <a:lnTo>
                  <a:pt x="379349" y="1253871"/>
                </a:lnTo>
                <a:close/>
              </a:path>
              <a:path w="415925" h="1475105">
                <a:moveTo>
                  <a:pt x="379349" y="1232535"/>
                </a:moveTo>
                <a:lnTo>
                  <a:pt x="376288" y="1232535"/>
                </a:lnTo>
                <a:lnTo>
                  <a:pt x="376288" y="1244727"/>
                </a:lnTo>
                <a:lnTo>
                  <a:pt x="379349" y="1244727"/>
                </a:lnTo>
                <a:lnTo>
                  <a:pt x="379349" y="1232535"/>
                </a:lnTo>
                <a:close/>
              </a:path>
              <a:path w="415925" h="1475105">
                <a:moveTo>
                  <a:pt x="379349" y="1211199"/>
                </a:moveTo>
                <a:lnTo>
                  <a:pt x="376288" y="1211199"/>
                </a:lnTo>
                <a:lnTo>
                  <a:pt x="376288" y="1223391"/>
                </a:lnTo>
                <a:lnTo>
                  <a:pt x="379349" y="1223391"/>
                </a:lnTo>
                <a:lnTo>
                  <a:pt x="379349" y="1211199"/>
                </a:lnTo>
                <a:close/>
              </a:path>
              <a:path w="415925" h="1475105">
                <a:moveTo>
                  <a:pt x="379349" y="1189863"/>
                </a:moveTo>
                <a:lnTo>
                  <a:pt x="376288" y="1189863"/>
                </a:lnTo>
                <a:lnTo>
                  <a:pt x="376288" y="1202055"/>
                </a:lnTo>
                <a:lnTo>
                  <a:pt x="379349" y="1202055"/>
                </a:lnTo>
                <a:lnTo>
                  <a:pt x="379349" y="1189863"/>
                </a:lnTo>
                <a:close/>
              </a:path>
              <a:path w="415925" h="1475105">
                <a:moveTo>
                  <a:pt x="379349" y="1168527"/>
                </a:moveTo>
                <a:lnTo>
                  <a:pt x="376288" y="1168527"/>
                </a:lnTo>
                <a:lnTo>
                  <a:pt x="376288" y="1180719"/>
                </a:lnTo>
                <a:lnTo>
                  <a:pt x="379349" y="1180719"/>
                </a:lnTo>
                <a:lnTo>
                  <a:pt x="379349" y="1168527"/>
                </a:lnTo>
                <a:close/>
              </a:path>
              <a:path w="415925" h="1475105">
                <a:moveTo>
                  <a:pt x="379349" y="1147191"/>
                </a:moveTo>
                <a:lnTo>
                  <a:pt x="376288" y="1147191"/>
                </a:lnTo>
                <a:lnTo>
                  <a:pt x="376288" y="1159383"/>
                </a:lnTo>
                <a:lnTo>
                  <a:pt x="379349" y="1159383"/>
                </a:lnTo>
                <a:lnTo>
                  <a:pt x="379349" y="1147191"/>
                </a:lnTo>
                <a:close/>
              </a:path>
              <a:path w="415925" h="1475105">
                <a:moveTo>
                  <a:pt x="379349" y="1125855"/>
                </a:moveTo>
                <a:lnTo>
                  <a:pt x="376288" y="1125855"/>
                </a:lnTo>
                <a:lnTo>
                  <a:pt x="376288" y="1138047"/>
                </a:lnTo>
                <a:lnTo>
                  <a:pt x="379349" y="1138047"/>
                </a:lnTo>
                <a:lnTo>
                  <a:pt x="379349" y="1125855"/>
                </a:lnTo>
                <a:close/>
              </a:path>
              <a:path w="415925" h="1475105">
                <a:moveTo>
                  <a:pt x="379349" y="1104519"/>
                </a:moveTo>
                <a:lnTo>
                  <a:pt x="376288" y="1104519"/>
                </a:lnTo>
                <a:lnTo>
                  <a:pt x="376288" y="1116711"/>
                </a:lnTo>
                <a:lnTo>
                  <a:pt x="379349" y="1116711"/>
                </a:lnTo>
                <a:lnTo>
                  <a:pt x="379349" y="1104519"/>
                </a:lnTo>
                <a:close/>
              </a:path>
              <a:path w="415925" h="1475105">
                <a:moveTo>
                  <a:pt x="379349" y="1083183"/>
                </a:moveTo>
                <a:lnTo>
                  <a:pt x="376288" y="1083183"/>
                </a:lnTo>
                <a:lnTo>
                  <a:pt x="376288" y="1095375"/>
                </a:lnTo>
                <a:lnTo>
                  <a:pt x="379349" y="1095375"/>
                </a:lnTo>
                <a:lnTo>
                  <a:pt x="379349" y="1083183"/>
                </a:lnTo>
                <a:close/>
              </a:path>
              <a:path w="415925" h="1475105">
                <a:moveTo>
                  <a:pt x="379349" y="1061847"/>
                </a:moveTo>
                <a:lnTo>
                  <a:pt x="376288" y="1061847"/>
                </a:lnTo>
                <a:lnTo>
                  <a:pt x="376288" y="1074039"/>
                </a:lnTo>
                <a:lnTo>
                  <a:pt x="379349" y="1074039"/>
                </a:lnTo>
                <a:lnTo>
                  <a:pt x="379349" y="1061847"/>
                </a:lnTo>
                <a:close/>
              </a:path>
              <a:path w="415925" h="1475105">
                <a:moveTo>
                  <a:pt x="379349" y="1040511"/>
                </a:moveTo>
                <a:lnTo>
                  <a:pt x="376288" y="1040511"/>
                </a:lnTo>
                <a:lnTo>
                  <a:pt x="376288" y="1052703"/>
                </a:lnTo>
                <a:lnTo>
                  <a:pt x="379349" y="1052703"/>
                </a:lnTo>
                <a:lnTo>
                  <a:pt x="379349" y="1040511"/>
                </a:lnTo>
                <a:close/>
              </a:path>
              <a:path w="415925" h="1475105">
                <a:moveTo>
                  <a:pt x="379349" y="1019175"/>
                </a:moveTo>
                <a:lnTo>
                  <a:pt x="376288" y="1019175"/>
                </a:lnTo>
                <a:lnTo>
                  <a:pt x="376288" y="1031367"/>
                </a:lnTo>
                <a:lnTo>
                  <a:pt x="379349" y="1031367"/>
                </a:lnTo>
                <a:lnTo>
                  <a:pt x="379349" y="1019175"/>
                </a:lnTo>
                <a:close/>
              </a:path>
              <a:path w="415925" h="1475105">
                <a:moveTo>
                  <a:pt x="379349" y="997839"/>
                </a:moveTo>
                <a:lnTo>
                  <a:pt x="376288" y="997839"/>
                </a:lnTo>
                <a:lnTo>
                  <a:pt x="376288" y="1010031"/>
                </a:lnTo>
                <a:lnTo>
                  <a:pt x="379349" y="1010031"/>
                </a:lnTo>
                <a:lnTo>
                  <a:pt x="379349" y="997839"/>
                </a:lnTo>
                <a:close/>
              </a:path>
              <a:path w="415925" h="1475105">
                <a:moveTo>
                  <a:pt x="379349" y="976503"/>
                </a:moveTo>
                <a:lnTo>
                  <a:pt x="376288" y="976503"/>
                </a:lnTo>
                <a:lnTo>
                  <a:pt x="376288" y="988695"/>
                </a:lnTo>
                <a:lnTo>
                  <a:pt x="379349" y="988695"/>
                </a:lnTo>
                <a:lnTo>
                  <a:pt x="379349" y="976503"/>
                </a:lnTo>
                <a:close/>
              </a:path>
              <a:path w="415925" h="1475105">
                <a:moveTo>
                  <a:pt x="379349" y="955167"/>
                </a:moveTo>
                <a:lnTo>
                  <a:pt x="376288" y="955167"/>
                </a:lnTo>
                <a:lnTo>
                  <a:pt x="376288" y="967359"/>
                </a:lnTo>
                <a:lnTo>
                  <a:pt x="379349" y="967359"/>
                </a:lnTo>
                <a:lnTo>
                  <a:pt x="379349" y="955167"/>
                </a:lnTo>
                <a:close/>
              </a:path>
              <a:path w="415925" h="1475105">
                <a:moveTo>
                  <a:pt x="379349" y="933831"/>
                </a:moveTo>
                <a:lnTo>
                  <a:pt x="376288" y="933831"/>
                </a:lnTo>
                <a:lnTo>
                  <a:pt x="376288" y="946023"/>
                </a:lnTo>
                <a:lnTo>
                  <a:pt x="379349" y="946023"/>
                </a:lnTo>
                <a:lnTo>
                  <a:pt x="379349" y="933831"/>
                </a:lnTo>
                <a:close/>
              </a:path>
              <a:path w="415925" h="1475105">
                <a:moveTo>
                  <a:pt x="379349" y="912495"/>
                </a:moveTo>
                <a:lnTo>
                  <a:pt x="376288" y="912495"/>
                </a:lnTo>
                <a:lnTo>
                  <a:pt x="376288" y="924687"/>
                </a:lnTo>
                <a:lnTo>
                  <a:pt x="379349" y="924687"/>
                </a:lnTo>
                <a:lnTo>
                  <a:pt x="379349" y="912495"/>
                </a:lnTo>
                <a:close/>
              </a:path>
              <a:path w="415925" h="1475105">
                <a:moveTo>
                  <a:pt x="379349" y="891159"/>
                </a:moveTo>
                <a:lnTo>
                  <a:pt x="376288" y="891159"/>
                </a:lnTo>
                <a:lnTo>
                  <a:pt x="376288" y="903351"/>
                </a:lnTo>
                <a:lnTo>
                  <a:pt x="379349" y="903351"/>
                </a:lnTo>
                <a:lnTo>
                  <a:pt x="379349" y="891159"/>
                </a:lnTo>
                <a:close/>
              </a:path>
              <a:path w="415925" h="1475105">
                <a:moveTo>
                  <a:pt x="379349" y="869823"/>
                </a:moveTo>
                <a:lnTo>
                  <a:pt x="376288" y="869823"/>
                </a:lnTo>
                <a:lnTo>
                  <a:pt x="376288" y="882015"/>
                </a:lnTo>
                <a:lnTo>
                  <a:pt x="379349" y="882015"/>
                </a:lnTo>
                <a:lnTo>
                  <a:pt x="379349" y="869823"/>
                </a:lnTo>
                <a:close/>
              </a:path>
              <a:path w="415925" h="1475105">
                <a:moveTo>
                  <a:pt x="379349" y="848487"/>
                </a:moveTo>
                <a:lnTo>
                  <a:pt x="376288" y="848487"/>
                </a:lnTo>
                <a:lnTo>
                  <a:pt x="376288" y="860679"/>
                </a:lnTo>
                <a:lnTo>
                  <a:pt x="379349" y="860679"/>
                </a:lnTo>
                <a:lnTo>
                  <a:pt x="379349" y="848487"/>
                </a:lnTo>
                <a:close/>
              </a:path>
              <a:path w="415925" h="1475105">
                <a:moveTo>
                  <a:pt x="379349" y="827151"/>
                </a:moveTo>
                <a:lnTo>
                  <a:pt x="376288" y="827151"/>
                </a:lnTo>
                <a:lnTo>
                  <a:pt x="376288" y="839343"/>
                </a:lnTo>
                <a:lnTo>
                  <a:pt x="379349" y="839343"/>
                </a:lnTo>
                <a:lnTo>
                  <a:pt x="379349" y="827151"/>
                </a:lnTo>
                <a:close/>
              </a:path>
              <a:path w="415925" h="1475105">
                <a:moveTo>
                  <a:pt x="379349" y="805815"/>
                </a:moveTo>
                <a:lnTo>
                  <a:pt x="376288" y="805815"/>
                </a:lnTo>
                <a:lnTo>
                  <a:pt x="376288" y="818007"/>
                </a:lnTo>
                <a:lnTo>
                  <a:pt x="379349" y="818007"/>
                </a:lnTo>
                <a:lnTo>
                  <a:pt x="379349" y="805815"/>
                </a:lnTo>
                <a:close/>
              </a:path>
              <a:path w="415925" h="1475105">
                <a:moveTo>
                  <a:pt x="379349" y="784479"/>
                </a:moveTo>
                <a:lnTo>
                  <a:pt x="376288" y="784479"/>
                </a:lnTo>
                <a:lnTo>
                  <a:pt x="376288" y="796671"/>
                </a:lnTo>
                <a:lnTo>
                  <a:pt x="379349" y="796671"/>
                </a:lnTo>
                <a:lnTo>
                  <a:pt x="379349" y="784479"/>
                </a:lnTo>
                <a:close/>
              </a:path>
              <a:path w="415925" h="1475105">
                <a:moveTo>
                  <a:pt x="379349" y="763143"/>
                </a:moveTo>
                <a:lnTo>
                  <a:pt x="376288" y="763143"/>
                </a:lnTo>
                <a:lnTo>
                  <a:pt x="376288" y="775335"/>
                </a:lnTo>
                <a:lnTo>
                  <a:pt x="379349" y="775335"/>
                </a:lnTo>
                <a:lnTo>
                  <a:pt x="379349" y="763143"/>
                </a:lnTo>
                <a:close/>
              </a:path>
              <a:path w="415925" h="1475105">
                <a:moveTo>
                  <a:pt x="379349" y="741807"/>
                </a:moveTo>
                <a:lnTo>
                  <a:pt x="376288" y="741807"/>
                </a:lnTo>
                <a:lnTo>
                  <a:pt x="376288" y="753999"/>
                </a:lnTo>
                <a:lnTo>
                  <a:pt x="379349" y="753999"/>
                </a:lnTo>
                <a:lnTo>
                  <a:pt x="379349" y="741807"/>
                </a:lnTo>
                <a:close/>
              </a:path>
              <a:path w="415925" h="1475105">
                <a:moveTo>
                  <a:pt x="379349" y="720471"/>
                </a:moveTo>
                <a:lnTo>
                  <a:pt x="376288" y="720471"/>
                </a:lnTo>
                <a:lnTo>
                  <a:pt x="376288" y="732663"/>
                </a:lnTo>
                <a:lnTo>
                  <a:pt x="379349" y="732663"/>
                </a:lnTo>
                <a:lnTo>
                  <a:pt x="379349" y="720471"/>
                </a:lnTo>
                <a:close/>
              </a:path>
              <a:path w="415925" h="1475105">
                <a:moveTo>
                  <a:pt x="379349" y="699135"/>
                </a:moveTo>
                <a:lnTo>
                  <a:pt x="376288" y="699135"/>
                </a:lnTo>
                <a:lnTo>
                  <a:pt x="376288" y="711327"/>
                </a:lnTo>
                <a:lnTo>
                  <a:pt x="379349" y="711327"/>
                </a:lnTo>
                <a:lnTo>
                  <a:pt x="379349" y="699135"/>
                </a:lnTo>
                <a:close/>
              </a:path>
              <a:path w="415925" h="1475105">
                <a:moveTo>
                  <a:pt x="379349" y="677799"/>
                </a:moveTo>
                <a:lnTo>
                  <a:pt x="376288" y="677799"/>
                </a:lnTo>
                <a:lnTo>
                  <a:pt x="376288" y="689991"/>
                </a:lnTo>
                <a:lnTo>
                  <a:pt x="379349" y="689991"/>
                </a:lnTo>
                <a:lnTo>
                  <a:pt x="379349" y="677799"/>
                </a:lnTo>
                <a:close/>
              </a:path>
              <a:path w="415925" h="1475105">
                <a:moveTo>
                  <a:pt x="379349" y="656463"/>
                </a:moveTo>
                <a:lnTo>
                  <a:pt x="376288" y="656463"/>
                </a:lnTo>
                <a:lnTo>
                  <a:pt x="376288" y="668655"/>
                </a:lnTo>
                <a:lnTo>
                  <a:pt x="379349" y="668655"/>
                </a:lnTo>
                <a:lnTo>
                  <a:pt x="379349" y="656463"/>
                </a:lnTo>
                <a:close/>
              </a:path>
              <a:path w="415925" h="1475105">
                <a:moveTo>
                  <a:pt x="379349" y="635127"/>
                </a:moveTo>
                <a:lnTo>
                  <a:pt x="376288" y="635127"/>
                </a:lnTo>
                <a:lnTo>
                  <a:pt x="376288" y="647319"/>
                </a:lnTo>
                <a:lnTo>
                  <a:pt x="379349" y="647319"/>
                </a:lnTo>
                <a:lnTo>
                  <a:pt x="379349" y="635127"/>
                </a:lnTo>
                <a:close/>
              </a:path>
              <a:path w="415925" h="1475105">
                <a:moveTo>
                  <a:pt x="379349" y="613791"/>
                </a:moveTo>
                <a:lnTo>
                  <a:pt x="376288" y="613791"/>
                </a:lnTo>
                <a:lnTo>
                  <a:pt x="376288" y="625983"/>
                </a:lnTo>
                <a:lnTo>
                  <a:pt x="379349" y="625983"/>
                </a:lnTo>
                <a:lnTo>
                  <a:pt x="379349" y="613791"/>
                </a:lnTo>
                <a:close/>
              </a:path>
              <a:path w="415925" h="1475105">
                <a:moveTo>
                  <a:pt x="379349" y="592455"/>
                </a:moveTo>
                <a:lnTo>
                  <a:pt x="376288" y="592455"/>
                </a:lnTo>
                <a:lnTo>
                  <a:pt x="376288" y="604647"/>
                </a:lnTo>
                <a:lnTo>
                  <a:pt x="379349" y="604647"/>
                </a:lnTo>
                <a:lnTo>
                  <a:pt x="379349" y="592455"/>
                </a:lnTo>
                <a:close/>
              </a:path>
              <a:path w="415925" h="1475105">
                <a:moveTo>
                  <a:pt x="379349" y="571119"/>
                </a:moveTo>
                <a:lnTo>
                  <a:pt x="376288" y="571119"/>
                </a:lnTo>
                <a:lnTo>
                  <a:pt x="376288" y="583311"/>
                </a:lnTo>
                <a:lnTo>
                  <a:pt x="379349" y="583311"/>
                </a:lnTo>
                <a:lnTo>
                  <a:pt x="379349" y="571119"/>
                </a:lnTo>
                <a:close/>
              </a:path>
              <a:path w="415925" h="1475105">
                <a:moveTo>
                  <a:pt x="379349" y="549783"/>
                </a:moveTo>
                <a:lnTo>
                  <a:pt x="376288" y="549783"/>
                </a:lnTo>
                <a:lnTo>
                  <a:pt x="376288" y="561975"/>
                </a:lnTo>
                <a:lnTo>
                  <a:pt x="379349" y="561975"/>
                </a:lnTo>
                <a:lnTo>
                  <a:pt x="379349" y="549783"/>
                </a:lnTo>
                <a:close/>
              </a:path>
              <a:path w="415925" h="1475105">
                <a:moveTo>
                  <a:pt x="379349" y="528447"/>
                </a:moveTo>
                <a:lnTo>
                  <a:pt x="376288" y="528447"/>
                </a:lnTo>
                <a:lnTo>
                  <a:pt x="376288" y="540639"/>
                </a:lnTo>
                <a:lnTo>
                  <a:pt x="379349" y="540639"/>
                </a:lnTo>
                <a:lnTo>
                  <a:pt x="379349" y="528447"/>
                </a:lnTo>
                <a:close/>
              </a:path>
              <a:path w="415925" h="1475105">
                <a:moveTo>
                  <a:pt x="379349" y="507111"/>
                </a:moveTo>
                <a:lnTo>
                  <a:pt x="376288" y="507111"/>
                </a:lnTo>
                <a:lnTo>
                  <a:pt x="376288" y="519303"/>
                </a:lnTo>
                <a:lnTo>
                  <a:pt x="379349" y="519303"/>
                </a:lnTo>
                <a:lnTo>
                  <a:pt x="379349" y="507111"/>
                </a:lnTo>
                <a:close/>
              </a:path>
              <a:path w="415925" h="1475105">
                <a:moveTo>
                  <a:pt x="379349" y="485775"/>
                </a:moveTo>
                <a:lnTo>
                  <a:pt x="376288" y="485775"/>
                </a:lnTo>
                <a:lnTo>
                  <a:pt x="376288" y="497967"/>
                </a:lnTo>
                <a:lnTo>
                  <a:pt x="379349" y="497967"/>
                </a:lnTo>
                <a:lnTo>
                  <a:pt x="379349" y="485775"/>
                </a:lnTo>
                <a:close/>
              </a:path>
              <a:path w="415925" h="1475105">
                <a:moveTo>
                  <a:pt x="379349" y="464439"/>
                </a:moveTo>
                <a:lnTo>
                  <a:pt x="376288" y="464439"/>
                </a:lnTo>
                <a:lnTo>
                  <a:pt x="376288" y="476631"/>
                </a:lnTo>
                <a:lnTo>
                  <a:pt x="379349" y="476631"/>
                </a:lnTo>
                <a:lnTo>
                  <a:pt x="379349" y="464439"/>
                </a:lnTo>
                <a:close/>
              </a:path>
              <a:path w="415925" h="1475105">
                <a:moveTo>
                  <a:pt x="379349" y="443103"/>
                </a:moveTo>
                <a:lnTo>
                  <a:pt x="376288" y="443103"/>
                </a:lnTo>
                <a:lnTo>
                  <a:pt x="376288" y="455295"/>
                </a:lnTo>
                <a:lnTo>
                  <a:pt x="379349" y="455295"/>
                </a:lnTo>
                <a:lnTo>
                  <a:pt x="379349" y="443103"/>
                </a:lnTo>
                <a:close/>
              </a:path>
              <a:path w="415925" h="1475105">
                <a:moveTo>
                  <a:pt x="379349" y="421767"/>
                </a:moveTo>
                <a:lnTo>
                  <a:pt x="376288" y="421767"/>
                </a:lnTo>
                <a:lnTo>
                  <a:pt x="376288" y="433959"/>
                </a:lnTo>
                <a:lnTo>
                  <a:pt x="379349" y="433959"/>
                </a:lnTo>
                <a:lnTo>
                  <a:pt x="379349" y="421767"/>
                </a:lnTo>
                <a:close/>
              </a:path>
              <a:path w="415925" h="1475105">
                <a:moveTo>
                  <a:pt x="379349" y="400431"/>
                </a:moveTo>
                <a:lnTo>
                  <a:pt x="376288" y="400431"/>
                </a:lnTo>
                <a:lnTo>
                  <a:pt x="376288" y="412623"/>
                </a:lnTo>
                <a:lnTo>
                  <a:pt x="379349" y="412623"/>
                </a:lnTo>
                <a:lnTo>
                  <a:pt x="379349" y="400431"/>
                </a:lnTo>
                <a:close/>
              </a:path>
              <a:path w="415925" h="1475105">
                <a:moveTo>
                  <a:pt x="379349" y="379095"/>
                </a:moveTo>
                <a:lnTo>
                  <a:pt x="376288" y="379095"/>
                </a:lnTo>
                <a:lnTo>
                  <a:pt x="376288" y="391287"/>
                </a:lnTo>
                <a:lnTo>
                  <a:pt x="379349" y="391287"/>
                </a:lnTo>
                <a:lnTo>
                  <a:pt x="379349" y="379095"/>
                </a:lnTo>
                <a:close/>
              </a:path>
              <a:path w="415925" h="1475105">
                <a:moveTo>
                  <a:pt x="379349" y="357759"/>
                </a:moveTo>
                <a:lnTo>
                  <a:pt x="376288" y="357759"/>
                </a:lnTo>
                <a:lnTo>
                  <a:pt x="376288" y="369951"/>
                </a:lnTo>
                <a:lnTo>
                  <a:pt x="379349" y="369951"/>
                </a:lnTo>
                <a:lnTo>
                  <a:pt x="379349" y="357759"/>
                </a:lnTo>
                <a:close/>
              </a:path>
              <a:path w="415925" h="1475105">
                <a:moveTo>
                  <a:pt x="379349" y="336423"/>
                </a:moveTo>
                <a:lnTo>
                  <a:pt x="376288" y="336423"/>
                </a:lnTo>
                <a:lnTo>
                  <a:pt x="376288" y="348615"/>
                </a:lnTo>
                <a:lnTo>
                  <a:pt x="379349" y="348615"/>
                </a:lnTo>
                <a:lnTo>
                  <a:pt x="379349" y="336423"/>
                </a:lnTo>
                <a:close/>
              </a:path>
              <a:path w="415925" h="1475105">
                <a:moveTo>
                  <a:pt x="379349" y="315087"/>
                </a:moveTo>
                <a:lnTo>
                  <a:pt x="376288" y="315087"/>
                </a:lnTo>
                <a:lnTo>
                  <a:pt x="376288" y="327279"/>
                </a:lnTo>
                <a:lnTo>
                  <a:pt x="379349" y="327279"/>
                </a:lnTo>
                <a:lnTo>
                  <a:pt x="379349" y="315087"/>
                </a:lnTo>
                <a:close/>
              </a:path>
              <a:path w="415925" h="1475105">
                <a:moveTo>
                  <a:pt x="379349" y="293751"/>
                </a:moveTo>
                <a:lnTo>
                  <a:pt x="376288" y="293751"/>
                </a:lnTo>
                <a:lnTo>
                  <a:pt x="376288" y="305943"/>
                </a:lnTo>
                <a:lnTo>
                  <a:pt x="379349" y="305943"/>
                </a:lnTo>
                <a:lnTo>
                  <a:pt x="379349" y="293751"/>
                </a:lnTo>
                <a:close/>
              </a:path>
              <a:path w="415925" h="1475105">
                <a:moveTo>
                  <a:pt x="379349" y="272415"/>
                </a:moveTo>
                <a:lnTo>
                  <a:pt x="376288" y="272415"/>
                </a:lnTo>
                <a:lnTo>
                  <a:pt x="376288" y="284607"/>
                </a:lnTo>
                <a:lnTo>
                  <a:pt x="379349" y="284607"/>
                </a:lnTo>
                <a:lnTo>
                  <a:pt x="379349" y="272415"/>
                </a:lnTo>
                <a:close/>
              </a:path>
              <a:path w="415925" h="1475105">
                <a:moveTo>
                  <a:pt x="379349" y="251079"/>
                </a:moveTo>
                <a:lnTo>
                  <a:pt x="376288" y="251079"/>
                </a:lnTo>
                <a:lnTo>
                  <a:pt x="376288" y="263271"/>
                </a:lnTo>
                <a:lnTo>
                  <a:pt x="379349" y="263271"/>
                </a:lnTo>
                <a:lnTo>
                  <a:pt x="379349" y="251079"/>
                </a:lnTo>
                <a:close/>
              </a:path>
              <a:path w="415925" h="1475105">
                <a:moveTo>
                  <a:pt x="379349" y="229743"/>
                </a:moveTo>
                <a:lnTo>
                  <a:pt x="376288" y="229743"/>
                </a:lnTo>
                <a:lnTo>
                  <a:pt x="376288" y="241935"/>
                </a:lnTo>
                <a:lnTo>
                  <a:pt x="379349" y="241935"/>
                </a:lnTo>
                <a:lnTo>
                  <a:pt x="379349" y="229743"/>
                </a:lnTo>
                <a:close/>
              </a:path>
              <a:path w="415925" h="1475105">
                <a:moveTo>
                  <a:pt x="379349" y="208407"/>
                </a:moveTo>
                <a:lnTo>
                  <a:pt x="376288" y="208407"/>
                </a:lnTo>
                <a:lnTo>
                  <a:pt x="376288" y="220599"/>
                </a:lnTo>
                <a:lnTo>
                  <a:pt x="379349" y="220599"/>
                </a:lnTo>
                <a:lnTo>
                  <a:pt x="379349" y="208407"/>
                </a:lnTo>
                <a:close/>
              </a:path>
              <a:path w="415925" h="1475105">
                <a:moveTo>
                  <a:pt x="379349" y="187071"/>
                </a:moveTo>
                <a:lnTo>
                  <a:pt x="376288" y="187071"/>
                </a:lnTo>
                <a:lnTo>
                  <a:pt x="376288" y="199263"/>
                </a:lnTo>
                <a:lnTo>
                  <a:pt x="379349" y="199263"/>
                </a:lnTo>
                <a:lnTo>
                  <a:pt x="379349" y="187071"/>
                </a:lnTo>
                <a:close/>
              </a:path>
              <a:path w="415925" h="1475105">
                <a:moveTo>
                  <a:pt x="379349" y="165735"/>
                </a:moveTo>
                <a:lnTo>
                  <a:pt x="376288" y="165735"/>
                </a:lnTo>
                <a:lnTo>
                  <a:pt x="376288" y="177927"/>
                </a:lnTo>
                <a:lnTo>
                  <a:pt x="379349" y="177927"/>
                </a:lnTo>
                <a:lnTo>
                  <a:pt x="379349" y="165735"/>
                </a:lnTo>
                <a:close/>
              </a:path>
              <a:path w="415925" h="1475105">
                <a:moveTo>
                  <a:pt x="379349" y="144399"/>
                </a:moveTo>
                <a:lnTo>
                  <a:pt x="376288" y="144399"/>
                </a:lnTo>
                <a:lnTo>
                  <a:pt x="376288" y="156591"/>
                </a:lnTo>
                <a:lnTo>
                  <a:pt x="379349" y="156591"/>
                </a:lnTo>
                <a:lnTo>
                  <a:pt x="379349" y="144399"/>
                </a:lnTo>
                <a:close/>
              </a:path>
              <a:path w="415925" h="1475105">
                <a:moveTo>
                  <a:pt x="379349" y="123063"/>
                </a:moveTo>
                <a:lnTo>
                  <a:pt x="376288" y="123063"/>
                </a:lnTo>
                <a:lnTo>
                  <a:pt x="376288" y="135255"/>
                </a:lnTo>
                <a:lnTo>
                  <a:pt x="379349" y="135255"/>
                </a:lnTo>
                <a:lnTo>
                  <a:pt x="379349" y="123063"/>
                </a:lnTo>
                <a:close/>
              </a:path>
              <a:path w="415925" h="1475105">
                <a:moveTo>
                  <a:pt x="379349" y="101727"/>
                </a:moveTo>
                <a:lnTo>
                  <a:pt x="376288" y="101727"/>
                </a:lnTo>
                <a:lnTo>
                  <a:pt x="376288" y="113919"/>
                </a:lnTo>
                <a:lnTo>
                  <a:pt x="379349" y="113919"/>
                </a:lnTo>
                <a:lnTo>
                  <a:pt x="379349" y="101727"/>
                </a:lnTo>
                <a:close/>
              </a:path>
              <a:path w="415925" h="1475105">
                <a:moveTo>
                  <a:pt x="379349" y="80391"/>
                </a:moveTo>
                <a:lnTo>
                  <a:pt x="376288" y="80391"/>
                </a:lnTo>
                <a:lnTo>
                  <a:pt x="376288" y="92583"/>
                </a:lnTo>
                <a:lnTo>
                  <a:pt x="379349" y="92583"/>
                </a:lnTo>
                <a:lnTo>
                  <a:pt x="379349" y="80391"/>
                </a:lnTo>
                <a:close/>
              </a:path>
              <a:path w="415925" h="1475105">
                <a:moveTo>
                  <a:pt x="415925" y="76200"/>
                </a:moveTo>
                <a:lnTo>
                  <a:pt x="413448" y="71247"/>
                </a:lnTo>
                <a:lnTo>
                  <a:pt x="409575" y="63500"/>
                </a:lnTo>
                <a:lnTo>
                  <a:pt x="377825" y="0"/>
                </a:lnTo>
                <a:lnTo>
                  <a:pt x="339725" y="76200"/>
                </a:lnTo>
                <a:lnTo>
                  <a:pt x="41592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067685" y="616584"/>
            <a:ext cx="3446779" cy="7407909"/>
          </a:xfrm>
          <a:custGeom>
            <a:avLst/>
            <a:gdLst/>
            <a:ahLst/>
            <a:cxnLst/>
            <a:rect l="l" t="t" r="r" b="b"/>
            <a:pathLst>
              <a:path w="3446779" h="7407909">
                <a:moveTo>
                  <a:pt x="76708" y="2316861"/>
                </a:moveTo>
                <a:lnTo>
                  <a:pt x="76200" y="2316861"/>
                </a:lnTo>
                <a:lnTo>
                  <a:pt x="76200" y="2280285"/>
                </a:lnTo>
                <a:lnTo>
                  <a:pt x="0" y="2318385"/>
                </a:lnTo>
                <a:lnTo>
                  <a:pt x="76200" y="2356485"/>
                </a:lnTo>
                <a:lnTo>
                  <a:pt x="76200" y="2319909"/>
                </a:lnTo>
                <a:lnTo>
                  <a:pt x="76708" y="2319909"/>
                </a:lnTo>
                <a:lnTo>
                  <a:pt x="76708" y="2316861"/>
                </a:lnTo>
                <a:close/>
              </a:path>
              <a:path w="3446779" h="7407909">
                <a:moveTo>
                  <a:pt x="98044" y="2316861"/>
                </a:moveTo>
                <a:lnTo>
                  <a:pt x="85852" y="2316861"/>
                </a:lnTo>
                <a:lnTo>
                  <a:pt x="85852" y="2319909"/>
                </a:lnTo>
                <a:lnTo>
                  <a:pt x="98044" y="2319909"/>
                </a:lnTo>
                <a:lnTo>
                  <a:pt x="98044" y="2316861"/>
                </a:lnTo>
                <a:close/>
              </a:path>
              <a:path w="3446779" h="7407909">
                <a:moveTo>
                  <a:pt x="119380" y="2316861"/>
                </a:moveTo>
                <a:lnTo>
                  <a:pt x="107188" y="2316861"/>
                </a:lnTo>
                <a:lnTo>
                  <a:pt x="107188" y="2319909"/>
                </a:lnTo>
                <a:lnTo>
                  <a:pt x="119380" y="2319909"/>
                </a:lnTo>
                <a:lnTo>
                  <a:pt x="119380" y="2316861"/>
                </a:lnTo>
                <a:close/>
              </a:path>
              <a:path w="3446779" h="7407909">
                <a:moveTo>
                  <a:pt x="140716" y="2316861"/>
                </a:moveTo>
                <a:lnTo>
                  <a:pt x="128524" y="2316861"/>
                </a:lnTo>
                <a:lnTo>
                  <a:pt x="128524" y="2319909"/>
                </a:lnTo>
                <a:lnTo>
                  <a:pt x="140716" y="2319909"/>
                </a:lnTo>
                <a:lnTo>
                  <a:pt x="140716" y="2316861"/>
                </a:lnTo>
                <a:close/>
              </a:path>
              <a:path w="3446779" h="7407909">
                <a:moveTo>
                  <a:pt x="162052" y="2316861"/>
                </a:moveTo>
                <a:lnTo>
                  <a:pt x="149860" y="2316861"/>
                </a:lnTo>
                <a:lnTo>
                  <a:pt x="149860" y="2319909"/>
                </a:lnTo>
                <a:lnTo>
                  <a:pt x="162052" y="2319909"/>
                </a:lnTo>
                <a:lnTo>
                  <a:pt x="162052" y="2316861"/>
                </a:lnTo>
                <a:close/>
              </a:path>
              <a:path w="3446779" h="7407909">
                <a:moveTo>
                  <a:pt x="183388" y="2316861"/>
                </a:moveTo>
                <a:lnTo>
                  <a:pt x="171196" y="2316861"/>
                </a:lnTo>
                <a:lnTo>
                  <a:pt x="171196" y="2319909"/>
                </a:lnTo>
                <a:lnTo>
                  <a:pt x="183388" y="2319909"/>
                </a:lnTo>
                <a:lnTo>
                  <a:pt x="183388" y="2316861"/>
                </a:lnTo>
                <a:close/>
              </a:path>
              <a:path w="3446779" h="7407909">
                <a:moveTo>
                  <a:pt x="204724" y="2316861"/>
                </a:moveTo>
                <a:lnTo>
                  <a:pt x="192519" y="2316861"/>
                </a:lnTo>
                <a:lnTo>
                  <a:pt x="192519" y="2319909"/>
                </a:lnTo>
                <a:lnTo>
                  <a:pt x="204724" y="2319909"/>
                </a:lnTo>
                <a:lnTo>
                  <a:pt x="204724" y="2316861"/>
                </a:lnTo>
                <a:close/>
              </a:path>
              <a:path w="3446779" h="7407909">
                <a:moveTo>
                  <a:pt x="226060" y="2316861"/>
                </a:moveTo>
                <a:lnTo>
                  <a:pt x="213868" y="2316861"/>
                </a:lnTo>
                <a:lnTo>
                  <a:pt x="213868" y="2319909"/>
                </a:lnTo>
                <a:lnTo>
                  <a:pt x="226060" y="2319909"/>
                </a:lnTo>
                <a:lnTo>
                  <a:pt x="226060" y="2316861"/>
                </a:lnTo>
                <a:close/>
              </a:path>
              <a:path w="3446779" h="7407909">
                <a:moveTo>
                  <a:pt x="247383" y="2316861"/>
                </a:moveTo>
                <a:lnTo>
                  <a:pt x="235204" y="2316861"/>
                </a:lnTo>
                <a:lnTo>
                  <a:pt x="235204" y="2319909"/>
                </a:lnTo>
                <a:lnTo>
                  <a:pt x="247383" y="2319909"/>
                </a:lnTo>
                <a:lnTo>
                  <a:pt x="247383" y="2316861"/>
                </a:lnTo>
                <a:close/>
              </a:path>
              <a:path w="3446779" h="7407909">
                <a:moveTo>
                  <a:pt x="268732" y="2316861"/>
                </a:moveTo>
                <a:lnTo>
                  <a:pt x="256540" y="2316861"/>
                </a:lnTo>
                <a:lnTo>
                  <a:pt x="256540" y="2319909"/>
                </a:lnTo>
                <a:lnTo>
                  <a:pt x="268732" y="2319909"/>
                </a:lnTo>
                <a:lnTo>
                  <a:pt x="268732" y="2316861"/>
                </a:lnTo>
                <a:close/>
              </a:path>
              <a:path w="3446779" h="7407909">
                <a:moveTo>
                  <a:pt x="290068" y="2316861"/>
                </a:moveTo>
                <a:lnTo>
                  <a:pt x="277876" y="2316861"/>
                </a:lnTo>
                <a:lnTo>
                  <a:pt x="277876" y="2319909"/>
                </a:lnTo>
                <a:lnTo>
                  <a:pt x="290068" y="2319909"/>
                </a:lnTo>
                <a:lnTo>
                  <a:pt x="290068" y="2316861"/>
                </a:lnTo>
                <a:close/>
              </a:path>
              <a:path w="3446779" h="7407909">
                <a:moveTo>
                  <a:pt x="311404" y="2316861"/>
                </a:moveTo>
                <a:lnTo>
                  <a:pt x="299212" y="2316861"/>
                </a:lnTo>
                <a:lnTo>
                  <a:pt x="299212" y="2319909"/>
                </a:lnTo>
                <a:lnTo>
                  <a:pt x="311404" y="2319909"/>
                </a:lnTo>
                <a:lnTo>
                  <a:pt x="311404" y="2316861"/>
                </a:lnTo>
                <a:close/>
              </a:path>
              <a:path w="3446779" h="7407909">
                <a:moveTo>
                  <a:pt x="332740" y="2316861"/>
                </a:moveTo>
                <a:lnTo>
                  <a:pt x="320548" y="2316861"/>
                </a:lnTo>
                <a:lnTo>
                  <a:pt x="320548" y="2319909"/>
                </a:lnTo>
                <a:lnTo>
                  <a:pt x="332740" y="2319909"/>
                </a:lnTo>
                <a:lnTo>
                  <a:pt x="332740" y="2316861"/>
                </a:lnTo>
                <a:close/>
              </a:path>
              <a:path w="3446779" h="7407909">
                <a:moveTo>
                  <a:pt x="354076" y="2316861"/>
                </a:moveTo>
                <a:lnTo>
                  <a:pt x="341884" y="2316861"/>
                </a:lnTo>
                <a:lnTo>
                  <a:pt x="341884" y="2319909"/>
                </a:lnTo>
                <a:lnTo>
                  <a:pt x="354076" y="2319909"/>
                </a:lnTo>
                <a:lnTo>
                  <a:pt x="354076" y="2316861"/>
                </a:lnTo>
                <a:close/>
              </a:path>
              <a:path w="3446779" h="7407909">
                <a:moveTo>
                  <a:pt x="375412" y="2316861"/>
                </a:moveTo>
                <a:lnTo>
                  <a:pt x="363220" y="2316861"/>
                </a:lnTo>
                <a:lnTo>
                  <a:pt x="363220" y="2319909"/>
                </a:lnTo>
                <a:lnTo>
                  <a:pt x="375412" y="2319909"/>
                </a:lnTo>
                <a:lnTo>
                  <a:pt x="375412" y="2316861"/>
                </a:lnTo>
                <a:close/>
              </a:path>
              <a:path w="3446779" h="7407909">
                <a:moveTo>
                  <a:pt x="396748" y="2316861"/>
                </a:moveTo>
                <a:lnTo>
                  <a:pt x="384556" y="2316861"/>
                </a:lnTo>
                <a:lnTo>
                  <a:pt x="384556" y="2319909"/>
                </a:lnTo>
                <a:lnTo>
                  <a:pt x="396748" y="2319909"/>
                </a:lnTo>
                <a:lnTo>
                  <a:pt x="396748" y="2316861"/>
                </a:lnTo>
                <a:close/>
              </a:path>
              <a:path w="3446779" h="7407909">
                <a:moveTo>
                  <a:pt x="418084" y="2316861"/>
                </a:moveTo>
                <a:lnTo>
                  <a:pt x="405892" y="2316861"/>
                </a:lnTo>
                <a:lnTo>
                  <a:pt x="405892" y="2319909"/>
                </a:lnTo>
                <a:lnTo>
                  <a:pt x="418084" y="2319909"/>
                </a:lnTo>
                <a:lnTo>
                  <a:pt x="418084" y="2316861"/>
                </a:lnTo>
                <a:close/>
              </a:path>
              <a:path w="3446779" h="7407909">
                <a:moveTo>
                  <a:pt x="439420" y="2316861"/>
                </a:moveTo>
                <a:lnTo>
                  <a:pt x="427228" y="2316861"/>
                </a:lnTo>
                <a:lnTo>
                  <a:pt x="427228" y="2319909"/>
                </a:lnTo>
                <a:lnTo>
                  <a:pt x="439420" y="2319909"/>
                </a:lnTo>
                <a:lnTo>
                  <a:pt x="439420" y="2316861"/>
                </a:lnTo>
                <a:close/>
              </a:path>
              <a:path w="3446779" h="7407909">
                <a:moveTo>
                  <a:pt x="460756" y="2316861"/>
                </a:moveTo>
                <a:lnTo>
                  <a:pt x="448564" y="2316861"/>
                </a:lnTo>
                <a:lnTo>
                  <a:pt x="448564" y="2319909"/>
                </a:lnTo>
                <a:lnTo>
                  <a:pt x="460756" y="2319909"/>
                </a:lnTo>
                <a:lnTo>
                  <a:pt x="460756" y="2316861"/>
                </a:lnTo>
                <a:close/>
              </a:path>
              <a:path w="3446779" h="7407909">
                <a:moveTo>
                  <a:pt x="482092" y="2316861"/>
                </a:moveTo>
                <a:lnTo>
                  <a:pt x="469900" y="2316861"/>
                </a:lnTo>
                <a:lnTo>
                  <a:pt x="469900" y="2319909"/>
                </a:lnTo>
                <a:lnTo>
                  <a:pt x="482092" y="2319909"/>
                </a:lnTo>
                <a:lnTo>
                  <a:pt x="482092" y="2316861"/>
                </a:lnTo>
                <a:close/>
              </a:path>
              <a:path w="3446779" h="7407909">
                <a:moveTo>
                  <a:pt x="503428" y="2316861"/>
                </a:moveTo>
                <a:lnTo>
                  <a:pt x="491236" y="2316861"/>
                </a:lnTo>
                <a:lnTo>
                  <a:pt x="491236" y="2319909"/>
                </a:lnTo>
                <a:lnTo>
                  <a:pt x="503428" y="2319909"/>
                </a:lnTo>
                <a:lnTo>
                  <a:pt x="503428" y="2316861"/>
                </a:lnTo>
                <a:close/>
              </a:path>
              <a:path w="3446779" h="7407909">
                <a:moveTo>
                  <a:pt x="524764" y="2316861"/>
                </a:moveTo>
                <a:lnTo>
                  <a:pt x="512572" y="2316861"/>
                </a:lnTo>
                <a:lnTo>
                  <a:pt x="512572" y="2319909"/>
                </a:lnTo>
                <a:lnTo>
                  <a:pt x="524764" y="2319909"/>
                </a:lnTo>
                <a:lnTo>
                  <a:pt x="524764" y="2316861"/>
                </a:lnTo>
                <a:close/>
              </a:path>
              <a:path w="3446779" h="7407909">
                <a:moveTo>
                  <a:pt x="546100" y="2316861"/>
                </a:moveTo>
                <a:lnTo>
                  <a:pt x="533908" y="2316861"/>
                </a:lnTo>
                <a:lnTo>
                  <a:pt x="533908" y="2319909"/>
                </a:lnTo>
                <a:lnTo>
                  <a:pt x="546100" y="2319909"/>
                </a:lnTo>
                <a:lnTo>
                  <a:pt x="546100" y="2316861"/>
                </a:lnTo>
                <a:close/>
              </a:path>
              <a:path w="3446779" h="7407909">
                <a:moveTo>
                  <a:pt x="567436" y="2316861"/>
                </a:moveTo>
                <a:lnTo>
                  <a:pt x="555244" y="2316861"/>
                </a:lnTo>
                <a:lnTo>
                  <a:pt x="555244" y="2319909"/>
                </a:lnTo>
                <a:lnTo>
                  <a:pt x="567436" y="2319909"/>
                </a:lnTo>
                <a:lnTo>
                  <a:pt x="567436" y="2316861"/>
                </a:lnTo>
                <a:close/>
              </a:path>
              <a:path w="3446779" h="7407909">
                <a:moveTo>
                  <a:pt x="588772" y="2316861"/>
                </a:moveTo>
                <a:lnTo>
                  <a:pt x="576580" y="2316861"/>
                </a:lnTo>
                <a:lnTo>
                  <a:pt x="576580" y="2319909"/>
                </a:lnTo>
                <a:lnTo>
                  <a:pt x="588772" y="2319909"/>
                </a:lnTo>
                <a:lnTo>
                  <a:pt x="588772" y="2316861"/>
                </a:lnTo>
                <a:close/>
              </a:path>
              <a:path w="3446779" h="7407909">
                <a:moveTo>
                  <a:pt x="610108" y="2316861"/>
                </a:moveTo>
                <a:lnTo>
                  <a:pt x="597916" y="2316861"/>
                </a:lnTo>
                <a:lnTo>
                  <a:pt x="597916" y="2319909"/>
                </a:lnTo>
                <a:lnTo>
                  <a:pt x="610108" y="2319909"/>
                </a:lnTo>
                <a:lnTo>
                  <a:pt x="610108" y="2316861"/>
                </a:lnTo>
                <a:close/>
              </a:path>
              <a:path w="3446779" h="7407909">
                <a:moveTo>
                  <a:pt x="631444" y="2316861"/>
                </a:moveTo>
                <a:lnTo>
                  <a:pt x="619252" y="2316861"/>
                </a:lnTo>
                <a:lnTo>
                  <a:pt x="619252" y="2319909"/>
                </a:lnTo>
                <a:lnTo>
                  <a:pt x="631444" y="2319909"/>
                </a:lnTo>
                <a:lnTo>
                  <a:pt x="631444" y="2316861"/>
                </a:lnTo>
                <a:close/>
              </a:path>
              <a:path w="3446779" h="7407909">
                <a:moveTo>
                  <a:pt x="652780" y="2316861"/>
                </a:moveTo>
                <a:lnTo>
                  <a:pt x="640588" y="2316861"/>
                </a:lnTo>
                <a:lnTo>
                  <a:pt x="640588" y="2319909"/>
                </a:lnTo>
                <a:lnTo>
                  <a:pt x="652780" y="2319909"/>
                </a:lnTo>
                <a:lnTo>
                  <a:pt x="652780" y="2316861"/>
                </a:lnTo>
                <a:close/>
              </a:path>
              <a:path w="3446779" h="7407909">
                <a:moveTo>
                  <a:pt x="674116" y="2316861"/>
                </a:moveTo>
                <a:lnTo>
                  <a:pt x="661924" y="2316861"/>
                </a:lnTo>
                <a:lnTo>
                  <a:pt x="661924" y="2319909"/>
                </a:lnTo>
                <a:lnTo>
                  <a:pt x="674116" y="2319909"/>
                </a:lnTo>
                <a:lnTo>
                  <a:pt x="674116" y="2316861"/>
                </a:lnTo>
                <a:close/>
              </a:path>
              <a:path w="3446779" h="7407909">
                <a:moveTo>
                  <a:pt x="695452" y="2316861"/>
                </a:moveTo>
                <a:lnTo>
                  <a:pt x="683260" y="2316861"/>
                </a:lnTo>
                <a:lnTo>
                  <a:pt x="683260" y="2319909"/>
                </a:lnTo>
                <a:lnTo>
                  <a:pt x="695452" y="2319909"/>
                </a:lnTo>
                <a:lnTo>
                  <a:pt x="695452" y="2316861"/>
                </a:lnTo>
                <a:close/>
              </a:path>
              <a:path w="3446779" h="7407909">
                <a:moveTo>
                  <a:pt x="702945" y="3724783"/>
                </a:moveTo>
                <a:lnTo>
                  <a:pt x="626745" y="3762883"/>
                </a:lnTo>
                <a:lnTo>
                  <a:pt x="702945" y="3800983"/>
                </a:lnTo>
                <a:lnTo>
                  <a:pt x="702945" y="3764407"/>
                </a:lnTo>
                <a:lnTo>
                  <a:pt x="702945" y="3761359"/>
                </a:lnTo>
                <a:lnTo>
                  <a:pt x="702945" y="3724783"/>
                </a:lnTo>
                <a:close/>
              </a:path>
              <a:path w="3446779" h="7407909">
                <a:moveTo>
                  <a:pt x="716788" y="2316861"/>
                </a:moveTo>
                <a:lnTo>
                  <a:pt x="704596" y="2316861"/>
                </a:lnTo>
                <a:lnTo>
                  <a:pt x="704596" y="2319909"/>
                </a:lnTo>
                <a:lnTo>
                  <a:pt x="716788" y="2319909"/>
                </a:lnTo>
                <a:lnTo>
                  <a:pt x="716788" y="2316861"/>
                </a:lnTo>
                <a:close/>
              </a:path>
              <a:path w="3446779" h="7407909">
                <a:moveTo>
                  <a:pt x="723773" y="3761359"/>
                </a:moveTo>
                <a:lnTo>
                  <a:pt x="711581" y="3761359"/>
                </a:lnTo>
                <a:lnTo>
                  <a:pt x="711581" y="3764407"/>
                </a:lnTo>
                <a:lnTo>
                  <a:pt x="723773" y="3764407"/>
                </a:lnTo>
                <a:lnTo>
                  <a:pt x="723773" y="3761359"/>
                </a:lnTo>
                <a:close/>
              </a:path>
              <a:path w="3446779" h="7407909">
                <a:moveTo>
                  <a:pt x="738124" y="2316861"/>
                </a:moveTo>
                <a:lnTo>
                  <a:pt x="725932" y="2316861"/>
                </a:lnTo>
                <a:lnTo>
                  <a:pt x="725932" y="2319909"/>
                </a:lnTo>
                <a:lnTo>
                  <a:pt x="738124" y="2319909"/>
                </a:lnTo>
                <a:lnTo>
                  <a:pt x="738124" y="2316861"/>
                </a:lnTo>
                <a:close/>
              </a:path>
              <a:path w="3446779" h="7407909">
                <a:moveTo>
                  <a:pt x="745109" y="3761359"/>
                </a:moveTo>
                <a:lnTo>
                  <a:pt x="732917" y="3761359"/>
                </a:lnTo>
                <a:lnTo>
                  <a:pt x="732917" y="3764407"/>
                </a:lnTo>
                <a:lnTo>
                  <a:pt x="745109" y="3764407"/>
                </a:lnTo>
                <a:lnTo>
                  <a:pt x="745109" y="3761359"/>
                </a:lnTo>
                <a:close/>
              </a:path>
              <a:path w="3446779" h="7407909">
                <a:moveTo>
                  <a:pt x="759460" y="2316861"/>
                </a:moveTo>
                <a:lnTo>
                  <a:pt x="747268" y="2316861"/>
                </a:lnTo>
                <a:lnTo>
                  <a:pt x="747268" y="2319909"/>
                </a:lnTo>
                <a:lnTo>
                  <a:pt x="759460" y="2319909"/>
                </a:lnTo>
                <a:lnTo>
                  <a:pt x="759460" y="2316861"/>
                </a:lnTo>
                <a:close/>
              </a:path>
              <a:path w="3446779" h="7407909">
                <a:moveTo>
                  <a:pt x="766445" y="3761359"/>
                </a:moveTo>
                <a:lnTo>
                  <a:pt x="754253" y="3761359"/>
                </a:lnTo>
                <a:lnTo>
                  <a:pt x="754253" y="3764407"/>
                </a:lnTo>
                <a:lnTo>
                  <a:pt x="766445" y="3764407"/>
                </a:lnTo>
                <a:lnTo>
                  <a:pt x="766445" y="3761359"/>
                </a:lnTo>
                <a:close/>
              </a:path>
              <a:path w="3446779" h="7407909">
                <a:moveTo>
                  <a:pt x="780796" y="2316861"/>
                </a:moveTo>
                <a:lnTo>
                  <a:pt x="768604" y="2316861"/>
                </a:lnTo>
                <a:lnTo>
                  <a:pt x="768604" y="2319909"/>
                </a:lnTo>
                <a:lnTo>
                  <a:pt x="780796" y="2319909"/>
                </a:lnTo>
                <a:lnTo>
                  <a:pt x="780796" y="2316861"/>
                </a:lnTo>
                <a:close/>
              </a:path>
              <a:path w="3446779" h="7407909">
                <a:moveTo>
                  <a:pt x="787781" y="3761359"/>
                </a:moveTo>
                <a:lnTo>
                  <a:pt x="775589" y="3761359"/>
                </a:lnTo>
                <a:lnTo>
                  <a:pt x="775589" y="3764407"/>
                </a:lnTo>
                <a:lnTo>
                  <a:pt x="787781" y="3764407"/>
                </a:lnTo>
                <a:lnTo>
                  <a:pt x="787781" y="3761359"/>
                </a:lnTo>
                <a:close/>
              </a:path>
              <a:path w="3446779" h="7407909">
                <a:moveTo>
                  <a:pt x="802132" y="2316861"/>
                </a:moveTo>
                <a:lnTo>
                  <a:pt x="789940" y="2316861"/>
                </a:lnTo>
                <a:lnTo>
                  <a:pt x="789940" y="2319909"/>
                </a:lnTo>
                <a:lnTo>
                  <a:pt x="802132" y="2319909"/>
                </a:lnTo>
                <a:lnTo>
                  <a:pt x="802132" y="2316861"/>
                </a:lnTo>
                <a:close/>
              </a:path>
              <a:path w="3446779" h="7407909">
                <a:moveTo>
                  <a:pt x="809117" y="3761359"/>
                </a:moveTo>
                <a:lnTo>
                  <a:pt x="796925" y="3761359"/>
                </a:lnTo>
                <a:lnTo>
                  <a:pt x="796925" y="3764407"/>
                </a:lnTo>
                <a:lnTo>
                  <a:pt x="809117" y="3764407"/>
                </a:lnTo>
                <a:lnTo>
                  <a:pt x="809117" y="3761359"/>
                </a:lnTo>
                <a:close/>
              </a:path>
              <a:path w="3446779" h="7407909">
                <a:moveTo>
                  <a:pt x="823468" y="2316861"/>
                </a:moveTo>
                <a:lnTo>
                  <a:pt x="811276" y="2316861"/>
                </a:lnTo>
                <a:lnTo>
                  <a:pt x="811276" y="2319909"/>
                </a:lnTo>
                <a:lnTo>
                  <a:pt x="823468" y="2319909"/>
                </a:lnTo>
                <a:lnTo>
                  <a:pt x="823468" y="2316861"/>
                </a:lnTo>
                <a:close/>
              </a:path>
              <a:path w="3446779" h="7407909">
                <a:moveTo>
                  <a:pt x="830453" y="3761359"/>
                </a:moveTo>
                <a:lnTo>
                  <a:pt x="818261" y="3761359"/>
                </a:lnTo>
                <a:lnTo>
                  <a:pt x="818261" y="3764407"/>
                </a:lnTo>
                <a:lnTo>
                  <a:pt x="830453" y="3764407"/>
                </a:lnTo>
                <a:lnTo>
                  <a:pt x="830453" y="3761359"/>
                </a:lnTo>
                <a:close/>
              </a:path>
              <a:path w="3446779" h="7407909">
                <a:moveTo>
                  <a:pt x="844804" y="2316861"/>
                </a:moveTo>
                <a:lnTo>
                  <a:pt x="832612" y="2316861"/>
                </a:lnTo>
                <a:lnTo>
                  <a:pt x="832612" y="2319909"/>
                </a:lnTo>
                <a:lnTo>
                  <a:pt x="844804" y="2319909"/>
                </a:lnTo>
                <a:lnTo>
                  <a:pt x="844804" y="2316861"/>
                </a:lnTo>
                <a:close/>
              </a:path>
              <a:path w="3446779" h="7407909">
                <a:moveTo>
                  <a:pt x="851789" y="3761359"/>
                </a:moveTo>
                <a:lnTo>
                  <a:pt x="839597" y="3761359"/>
                </a:lnTo>
                <a:lnTo>
                  <a:pt x="839597" y="3764407"/>
                </a:lnTo>
                <a:lnTo>
                  <a:pt x="851789" y="3764407"/>
                </a:lnTo>
                <a:lnTo>
                  <a:pt x="851789" y="3761359"/>
                </a:lnTo>
                <a:close/>
              </a:path>
              <a:path w="3446779" h="7407909">
                <a:moveTo>
                  <a:pt x="866140" y="2316861"/>
                </a:moveTo>
                <a:lnTo>
                  <a:pt x="853948" y="2316861"/>
                </a:lnTo>
                <a:lnTo>
                  <a:pt x="853948" y="2319909"/>
                </a:lnTo>
                <a:lnTo>
                  <a:pt x="866140" y="2319909"/>
                </a:lnTo>
                <a:lnTo>
                  <a:pt x="866140" y="2316861"/>
                </a:lnTo>
                <a:close/>
              </a:path>
              <a:path w="3446779" h="7407909">
                <a:moveTo>
                  <a:pt x="873125" y="3761359"/>
                </a:moveTo>
                <a:lnTo>
                  <a:pt x="860933" y="3761359"/>
                </a:lnTo>
                <a:lnTo>
                  <a:pt x="860933" y="3764407"/>
                </a:lnTo>
                <a:lnTo>
                  <a:pt x="873125" y="3764407"/>
                </a:lnTo>
                <a:lnTo>
                  <a:pt x="873125" y="3761359"/>
                </a:lnTo>
                <a:close/>
              </a:path>
              <a:path w="3446779" h="7407909">
                <a:moveTo>
                  <a:pt x="887476" y="2316861"/>
                </a:moveTo>
                <a:lnTo>
                  <a:pt x="875284" y="2316861"/>
                </a:lnTo>
                <a:lnTo>
                  <a:pt x="875284" y="2319909"/>
                </a:lnTo>
                <a:lnTo>
                  <a:pt x="887476" y="2319909"/>
                </a:lnTo>
                <a:lnTo>
                  <a:pt x="887476" y="2316861"/>
                </a:lnTo>
                <a:close/>
              </a:path>
              <a:path w="3446779" h="7407909">
                <a:moveTo>
                  <a:pt x="894461" y="3761359"/>
                </a:moveTo>
                <a:lnTo>
                  <a:pt x="882269" y="3761359"/>
                </a:lnTo>
                <a:lnTo>
                  <a:pt x="882269" y="3764407"/>
                </a:lnTo>
                <a:lnTo>
                  <a:pt x="894461" y="3764407"/>
                </a:lnTo>
                <a:lnTo>
                  <a:pt x="894461" y="3761359"/>
                </a:lnTo>
                <a:close/>
              </a:path>
              <a:path w="3446779" h="7407909">
                <a:moveTo>
                  <a:pt x="908812" y="2316861"/>
                </a:moveTo>
                <a:lnTo>
                  <a:pt x="896620" y="2316861"/>
                </a:lnTo>
                <a:lnTo>
                  <a:pt x="896620" y="2319909"/>
                </a:lnTo>
                <a:lnTo>
                  <a:pt x="908812" y="2319909"/>
                </a:lnTo>
                <a:lnTo>
                  <a:pt x="908812" y="2316861"/>
                </a:lnTo>
                <a:close/>
              </a:path>
              <a:path w="3446779" h="7407909">
                <a:moveTo>
                  <a:pt x="915797" y="3761359"/>
                </a:moveTo>
                <a:lnTo>
                  <a:pt x="903605" y="3761359"/>
                </a:lnTo>
                <a:lnTo>
                  <a:pt x="903605" y="3764407"/>
                </a:lnTo>
                <a:lnTo>
                  <a:pt x="915797" y="3764407"/>
                </a:lnTo>
                <a:lnTo>
                  <a:pt x="915797" y="3761359"/>
                </a:lnTo>
                <a:close/>
              </a:path>
              <a:path w="3446779" h="7407909">
                <a:moveTo>
                  <a:pt x="930148" y="2316861"/>
                </a:moveTo>
                <a:lnTo>
                  <a:pt x="917956" y="2316861"/>
                </a:lnTo>
                <a:lnTo>
                  <a:pt x="917956" y="2319909"/>
                </a:lnTo>
                <a:lnTo>
                  <a:pt x="930148" y="2319909"/>
                </a:lnTo>
                <a:lnTo>
                  <a:pt x="930148" y="2316861"/>
                </a:lnTo>
                <a:close/>
              </a:path>
              <a:path w="3446779" h="7407909">
                <a:moveTo>
                  <a:pt x="937133" y="3761359"/>
                </a:moveTo>
                <a:lnTo>
                  <a:pt x="924941" y="3761359"/>
                </a:lnTo>
                <a:lnTo>
                  <a:pt x="924941" y="3764407"/>
                </a:lnTo>
                <a:lnTo>
                  <a:pt x="937133" y="3764407"/>
                </a:lnTo>
                <a:lnTo>
                  <a:pt x="937133" y="3761359"/>
                </a:lnTo>
                <a:close/>
              </a:path>
              <a:path w="3446779" h="7407909">
                <a:moveTo>
                  <a:pt x="951484" y="2316861"/>
                </a:moveTo>
                <a:lnTo>
                  <a:pt x="939292" y="2316861"/>
                </a:lnTo>
                <a:lnTo>
                  <a:pt x="939292" y="2319909"/>
                </a:lnTo>
                <a:lnTo>
                  <a:pt x="951484" y="2319909"/>
                </a:lnTo>
                <a:lnTo>
                  <a:pt x="951484" y="2316861"/>
                </a:lnTo>
                <a:close/>
              </a:path>
              <a:path w="3446779" h="7407909">
                <a:moveTo>
                  <a:pt x="958469" y="3761359"/>
                </a:moveTo>
                <a:lnTo>
                  <a:pt x="946277" y="3761359"/>
                </a:lnTo>
                <a:lnTo>
                  <a:pt x="946277" y="3764407"/>
                </a:lnTo>
                <a:lnTo>
                  <a:pt x="958469" y="3764407"/>
                </a:lnTo>
                <a:lnTo>
                  <a:pt x="958469" y="3761359"/>
                </a:lnTo>
                <a:close/>
              </a:path>
              <a:path w="3446779" h="7407909">
                <a:moveTo>
                  <a:pt x="972820" y="2316861"/>
                </a:moveTo>
                <a:lnTo>
                  <a:pt x="960628" y="2316861"/>
                </a:lnTo>
                <a:lnTo>
                  <a:pt x="960628" y="2319909"/>
                </a:lnTo>
                <a:lnTo>
                  <a:pt x="972820" y="2319909"/>
                </a:lnTo>
                <a:lnTo>
                  <a:pt x="972820" y="2316861"/>
                </a:lnTo>
                <a:close/>
              </a:path>
              <a:path w="3446779" h="7407909">
                <a:moveTo>
                  <a:pt x="979805" y="3761359"/>
                </a:moveTo>
                <a:lnTo>
                  <a:pt x="967613" y="3761359"/>
                </a:lnTo>
                <a:lnTo>
                  <a:pt x="967613" y="3764407"/>
                </a:lnTo>
                <a:lnTo>
                  <a:pt x="979805" y="3764407"/>
                </a:lnTo>
                <a:lnTo>
                  <a:pt x="979805" y="3761359"/>
                </a:lnTo>
                <a:close/>
              </a:path>
              <a:path w="3446779" h="7407909">
                <a:moveTo>
                  <a:pt x="994156" y="2316861"/>
                </a:moveTo>
                <a:lnTo>
                  <a:pt x="981964" y="2316861"/>
                </a:lnTo>
                <a:lnTo>
                  <a:pt x="981964" y="2319909"/>
                </a:lnTo>
                <a:lnTo>
                  <a:pt x="994156" y="2319909"/>
                </a:lnTo>
                <a:lnTo>
                  <a:pt x="994156" y="2316861"/>
                </a:lnTo>
                <a:close/>
              </a:path>
              <a:path w="3446779" h="7407909">
                <a:moveTo>
                  <a:pt x="1001141" y="3761359"/>
                </a:moveTo>
                <a:lnTo>
                  <a:pt x="988949" y="3761359"/>
                </a:lnTo>
                <a:lnTo>
                  <a:pt x="988949" y="3764407"/>
                </a:lnTo>
                <a:lnTo>
                  <a:pt x="1001141" y="3764407"/>
                </a:lnTo>
                <a:lnTo>
                  <a:pt x="1001141" y="3761359"/>
                </a:lnTo>
                <a:close/>
              </a:path>
              <a:path w="3446779" h="7407909">
                <a:moveTo>
                  <a:pt x="1015492" y="2316861"/>
                </a:moveTo>
                <a:lnTo>
                  <a:pt x="1003300" y="2316861"/>
                </a:lnTo>
                <a:lnTo>
                  <a:pt x="1003300" y="2319909"/>
                </a:lnTo>
                <a:lnTo>
                  <a:pt x="1015492" y="2319909"/>
                </a:lnTo>
                <a:lnTo>
                  <a:pt x="1015492" y="2316861"/>
                </a:lnTo>
                <a:close/>
              </a:path>
              <a:path w="3446779" h="7407909">
                <a:moveTo>
                  <a:pt x="1022477" y="3761359"/>
                </a:moveTo>
                <a:lnTo>
                  <a:pt x="1010285" y="3761359"/>
                </a:lnTo>
                <a:lnTo>
                  <a:pt x="1010285" y="3764407"/>
                </a:lnTo>
                <a:lnTo>
                  <a:pt x="1022477" y="3764407"/>
                </a:lnTo>
                <a:lnTo>
                  <a:pt x="1022477" y="3761359"/>
                </a:lnTo>
                <a:close/>
              </a:path>
              <a:path w="3446779" h="7407909">
                <a:moveTo>
                  <a:pt x="1036828" y="2316861"/>
                </a:moveTo>
                <a:lnTo>
                  <a:pt x="1024636" y="2316861"/>
                </a:lnTo>
                <a:lnTo>
                  <a:pt x="1024636" y="2319909"/>
                </a:lnTo>
                <a:lnTo>
                  <a:pt x="1036828" y="2319909"/>
                </a:lnTo>
                <a:lnTo>
                  <a:pt x="1036828" y="2316861"/>
                </a:lnTo>
                <a:close/>
              </a:path>
              <a:path w="3446779" h="7407909">
                <a:moveTo>
                  <a:pt x="1043813" y="3761359"/>
                </a:moveTo>
                <a:lnTo>
                  <a:pt x="1031621" y="3761359"/>
                </a:lnTo>
                <a:lnTo>
                  <a:pt x="1031621" y="3764407"/>
                </a:lnTo>
                <a:lnTo>
                  <a:pt x="1043813" y="3764407"/>
                </a:lnTo>
                <a:lnTo>
                  <a:pt x="1043813" y="3761359"/>
                </a:lnTo>
                <a:close/>
              </a:path>
              <a:path w="3446779" h="7407909">
                <a:moveTo>
                  <a:pt x="1058164" y="2316861"/>
                </a:moveTo>
                <a:lnTo>
                  <a:pt x="1045972" y="2316861"/>
                </a:lnTo>
                <a:lnTo>
                  <a:pt x="1045972" y="2319909"/>
                </a:lnTo>
                <a:lnTo>
                  <a:pt x="1058164" y="2319909"/>
                </a:lnTo>
                <a:lnTo>
                  <a:pt x="1058164" y="2316861"/>
                </a:lnTo>
                <a:close/>
              </a:path>
              <a:path w="3446779" h="7407909">
                <a:moveTo>
                  <a:pt x="1065149" y="3761359"/>
                </a:moveTo>
                <a:lnTo>
                  <a:pt x="1052957" y="3761359"/>
                </a:lnTo>
                <a:lnTo>
                  <a:pt x="1052957" y="3764407"/>
                </a:lnTo>
                <a:lnTo>
                  <a:pt x="1065149" y="3764407"/>
                </a:lnTo>
                <a:lnTo>
                  <a:pt x="1065149" y="3761359"/>
                </a:lnTo>
                <a:close/>
              </a:path>
              <a:path w="3446779" h="7407909">
                <a:moveTo>
                  <a:pt x="1079500" y="2316861"/>
                </a:moveTo>
                <a:lnTo>
                  <a:pt x="1067308" y="2316861"/>
                </a:lnTo>
                <a:lnTo>
                  <a:pt x="1067308" y="2319909"/>
                </a:lnTo>
                <a:lnTo>
                  <a:pt x="1079500" y="2319909"/>
                </a:lnTo>
                <a:lnTo>
                  <a:pt x="1079500" y="2316861"/>
                </a:lnTo>
                <a:close/>
              </a:path>
              <a:path w="3446779" h="7407909">
                <a:moveTo>
                  <a:pt x="1086485" y="3761359"/>
                </a:moveTo>
                <a:lnTo>
                  <a:pt x="1074293" y="3761359"/>
                </a:lnTo>
                <a:lnTo>
                  <a:pt x="1074293" y="3764407"/>
                </a:lnTo>
                <a:lnTo>
                  <a:pt x="1086485" y="3764407"/>
                </a:lnTo>
                <a:lnTo>
                  <a:pt x="1086485" y="3761359"/>
                </a:lnTo>
                <a:close/>
              </a:path>
              <a:path w="3446779" h="7407909">
                <a:moveTo>
                  <a:pt x="1100836" y="2316861"/>
                </a:moveTo>
                <a:lnTo>
                  <a:pt x="1088644" y="2316861"/>
                </a:lnTo>
                <a:lnTo>
                  <a:pt x="1088644" y="2319909"/>
                </a:lnTo>
                <a:lnTo>
                  <a:pt x="1100836" y="2319909"/>
                </a:lnTo>
                <a:lnTo>
                  <a:pt x="1100836" y="2316861"/>
                </a:lnTo>
                <a:close/>
              </a:path>
              <a:path w="3446779" h="7407909">
                <a:moveTo>
                  <a:pt x="1107821" y="3761359"/>
                </a:moveTo>
                <a:lnTo>
                  <a:pt x="1095629" y="3761359"/>
                </a:lnTo>
                <a:lnTo>
                  <a:pt x="1095629" y="3764407"/>
                </a:lnTo>
                <a:lnTo>
                  <a:pt x="1107821" y="3764407"/>
                </a:lnTo>
                <a:lnTo>
                  <a:pt x="1107821" y="3761359"/>
                </a:lnTo>
                <a:close/>
              </a:path>
              <a:path w="3446779" h="7407909">
                <a:moveTo>
                  <a:pt x="1122172" y="2316861"/>
                </a:moveTo>
                <a:lnTo>
                  <a:pt x="1109980" y="2316861"/>
                </a:lnTo>
                <a:lnTo>
                  <a:pt x="1109980" y="2319909"/>
                </a:lnTo>
                <a:lnTo>
                  <a:pt x="1122172" y="2319909"/>
                </a:lnTo>
                <a:lnTo>
                  <a:pt x="1122172" y="2316861"/>
                </a:lnTo>
                <a:close/>
              </a:path>
              <a:path w="3446779" h="7407909">
                <a:moveTo>
                  <a:pt x="1129157" y="3761359"/>
                </a:moveTo>
                <a:lnTo>
                  <a:pt x="1116965" y="3761359"/>
                </a:lnTo>
                <a:lnTo>
                  <a:pt x="1116965" y="3764407"/>
                </a:lnTo>
                <a:lnTo>
                  <a:pt x="1129157" y="3764407"/>
                </a:lnTo>
                <a:lnTo>
                  <a:pt x="1129157" y="3761359"/>
                </a:lnTo>
                <a:close/>
              </a:path>
              <a:path w="3446779" h="7407909">
                <a:moveTo>
                  <a:pt x="1143508" y="2316861"/>
                </a:moveTo>
                <a:lnTo>
                  <a:pt x="1131316" y="2316861"/>
                </a:lnTo>
                <a:lnTo>
                  <a:pt x="1131316" y="2319909"/>
                </a:lnTo>
                <a:lnTo>
                  <a:pt x="1143508" y="2319909"/>
                </a:lnTo>
                <a:lnTo>
                  <a:pt x="1143508" y="2316861"/>
                </a:lnTo>
                <a:close/>
              </a:path>
              <a:path w="3446779" h="7407909">
                <a:moveTo>
                  <a:pt x="1150493" y="3761359"/>
                </a:moveTo>
                <a:lnTo>
                  <a:pt x="1138301" y="3761359"/>
                </a:lnTo>
                <a:lnTo>
                  <a:pt x="1138301" y="3764407"/>
                </a:lnTo>
                <a:lnTo>
                  <a:pt x="1150493" y="3764407"/>
                </a:lnTo>
                <a:lnTo>
                  <a:pt x="1150493" y="3761359"/>
                </a:lnTo>
                <a:close/>
              </a:path>
              <a:path w="3446779" h="7407909">
                <a:moveTo>
                  <a:pt x="1164844" y="2316861"/>
                </a:moveTo>
                <a:lnTo>
                  <a:pt x="1152652" y="2316861"/>
                </a:lnTo>
                <a:lnTo>
                  <a:pt x="1152652" y="2319909"/>
                </a:lnTo>
                <a:lnTo>
                  <a:pt x="1164844" y="2319909"/>
                </a:lnTo>
                <a:lnTo>
                  <a:pt x="1164844" y="2316861"/>
                </a:lnTo>
                <a:close/>
              </a:path>
              <a:path w="3446779" h="7407909">
                <a:moveTo>
                  <a:pt x="1171829" y="3761359"/>
                </a:moveTo>
                <a:lnTo>
                  <a:pt x="1159637" y="3761359"/>
                </a:lnTo>
                <a:lnTo>
                  <a:pt x="1159637" y="3764407"/>
                </a:lnTo>
                <a:lnTo>
                  <a:pt x="1171829" y="3764407"/>
                </a:lnTo>
                <a:lnTo>
                  <a:pt x="1171829" y="3761359"/>
                </a:lnTo>
                <a:close/>
              </a:path>
              <a:path w="3446779" h="7407909">
                <a:moveTo>
                  <a:pt x="1186180" y="2316861"/>
                </a:moveTo>
                <a:lnTo>
                  <a:pt x="1173988" y="2316861"/>
                </a:lnTo>
                <a:lnTo>
                  <a:pt x="1173988" y="2319909"/>
                </a:lnTo>
                <a:lnTo>
                  <a:pt x="1186180" y="2319909"/>
                </a:lnTo>
                <a:lnTo>
                  <a:pt x="1186180" y="2316861"/>
                </a:lnTo>
                <a:close/>
              </a:path>
              <a:path w="3446779" h="7407909">
                <a:moveTo>
                  <a:pt x="1193165" y="3761359"/>
                </a:moveTo>
                <a:lnTo>
                  <a:pt x="1180973" y="3761359"/>
                </a:lnTo>
                <a:lnTo>
                  <a:pt x="1180973" y="3764407"/>
                </a:lnTo>
                <a:lnTo>
                  <a:pt x="1193165" y="3764407"/>
                </a:lnTo>
                <a:lnTo>
                  <a:pt x="1193165" y="3761359"/>
                </a:lnTo>
                <a:close/>
              </a:path>
              <a:path w="3446779" h="7407909">
                <a:moveTo>
                  <a:pt x="1207516" y="2316861"/>
                </a:moveTo>
                <a:lnTo>
                  <a:pt x="1195324" y="2316861"/>
                </a:lnTo>
                <a:lnTo>
                  <a:pt x="1195324" y="2319909"/>
                </a:lnTo>
                <a:lnTo>
                  <a:pt x="1207516" y="2319909"/>
                </a:lnTo>
                <a:lnTo>
                  <a:pt x="1207516" y="2316861"/>
                </a:lnTo>
                <a:close/>
              </a:path>
              <a:path w="3446779" h="7407909">
                <a:moveTo>
                  <a:pt x="1211072" y="36576"/>
                </a:moveTo>
                <a:lnTo>
                  <a:pt x="1200785" y="36576"/>
                </a:lnTo>
                <a:lnTo>
                  <a:pt x="1200785" y="0"/>
                </a:lnTo>
                <a:lnTo>
                  <a:pt x="1124585" y="38100"/>
                </a:lnTo>
                <a:lnTo>
                  <a:pt x="1200785" y="76200"/>
                </a:lnTo>
                <a:lnTo>
                  <a:pt x="1200785" y="39624"/>
                </a:lnTo>
                <a:lnTo>
                  <a:pt x="1211072" y="39624"/>
                </a:lnTo>
                <a:lnTo>
                  <a:pt x="1211072" y="36576"/>
                </a:lnTo>
                <a:close/>
              </a:path>
              <a:path w="3446779" h="7407909">
                <a:moveTo>
                  <a:pt x="1214501" y="3761359"/>
                </a:moveTo>
                <a:lnTo>
                  <a:pt x="1202309" y="3761359"/>
                </a:lnTo>
                <a:lnTo>
                  <a:pt x="1202309" y="3764407"/>
                </a:lnTo>
                <a:lnTo>
                  <a:pt x="1214501" y="3764407"/>
                </a:lnTo>
                <a:lnTo>
                  <a:pt x="1214501" y="3761359"/>
                </a:lnTo>
                <a:close/>
              </a:path>
              <a:path w="3446779" h="7407909">
                <a:moveTo>
                  <a:pt x="1228852" y="2316861"/>
                </a:moveTo>
                <a:lnTo>
                  <a:pt x="1216660" y="2316861"/>
                </a:lnTo>
                <a:lnTo>
                  <a:pt x="1216660" y="2319909"/>
                </a:lnTo>
                <a:lnTo>
                  <a:pt x="1228852" y="2319909"/>
                </a:lnTo>
                <a:lnTo>
                  <a:pt x="1228852" y="2316861"/>
                </a:lnTo>
                <a:close/>
              </a:path>
              <a:path w="3446779" h="7407909">
                <a:moveTo>
                  <a:pt x="1232408" y="36576"/>
                </a:moveTo>
                <a:lnTo>
                  <a:pt x="1220216" y="36576"/>
                </a:lnTo>
                <a:lnTo>
                  <a:pt x="1220216" y="39624"/>
                </a:lnTo>
                <a:lnTo>
                  <a:pt x="1232408" y="39624"/>
                </a:lnTo>
                <a:lnTo>
                  <a:pt x="1232408" y="36576"/>
                </a:lnTo>
                <a:close/>
              </a:path>
              <a:path w="3446779" h="7407909">
                <a:moveTo>
                  <a:pt x="1235837" y="3761359"/>
                </a:moveTo>
                <a:lnTo>
                  <a:pt x="1223645" y="3761359"/>
                </a:lnTo>
                <a:lnTo>
                  <a:pt x="1223645" y="3764407"/>
                </a:lnTo>
                <a:lnTo>
                  <a:pt x="1235837" y="3764407"/>
                </a:lnTo>
                <a:lnTo>
                  <a:pt x="1235837" y="3761359"/>
                </a:lnTo>
                <a:close/>
              </a:path>
              <a:path w="3446779" h="7407909">
                <a:moveTo>
                  <a:pt x="1250188" y="2316861"/>
                </a:moveTo>
                <a:lnTo>
                  <a:pt x="1237996" y="2316861"/>
                </a:lnTo>
                <a:lnTo>
                  <a:pt x="1237996" y="2319909"/>
                </a:lnTo>
                <a:lnTo>
                  <a:pt x="1250188" y="2319909"/>
                </a:lnTo>
                <a:lnTo>
                  <a:pt x="1250188" y="2316861"/>
                </a:lnTo>
                <a:close/>
              </a:path>
              <a:path w="3446779" h="7407909">
                <a:moveTo>
                  <a:pt x="1253744" y="36576"/>
                </a:moveTo>
                <a:lnTo>
                  <a:pt x="1241552" y="36576"/>
                </a:lnTo>
                <a:lnTo>
                  <a:pt x="1241552" y="39624"/>
                </a:lnTo>
                <a:lnTo>
                  <a:pt x="1253744" y="39624"/>
                </a:lnTo>
                <a:lnTo>
                  <a:pt x="1253744" y="36576"/>
                </a:lnTo>
                <a:close/>
              </a:path>
              <a:path w="3446779" h="7407909">
                <a:moveTo>
                  <a:pt x="1257173" y="3761359"/>
                </a:moveTo>
                <a:lnTo>
                  <a:pt x="1244981" y="3761359"/>
                </a:lnTo>
                <a:lnTo>
                  <a:pt x="1244981" y="3764407"/>
                </a:lnTo>
                <a:lnTo>
                  <a:pt x="1257173" y="3764407"/>
                </a:lnTo>
                <a:lnTo>
                  <a:pt x="1257173" y="3761359"/>
                </a:lnTo>
                <a:close/>
              </a:path>
              <a:path w="3446779" h="7407909">
                <a:moveTo>
                  <a:pt x="1271524" y="2316861"/>
                </a:moveTo>
                <a:lnTo>
                  <a:pt x="1259332" y="2316861"/>
                </a:lnTo>
                <a:lnTo>
                  <a:pt x="1259332" y="2319909"/>
                </a:lnTo>
                <a:lnTo>
                  <a:pt x="1271524" y="2319909"/>
                </a:lnTo>
                <a:lnTo>
                  <a:pt x="1271524" y="2316861"/>
                </a:lnTo>
                <a:close/>
              </a:path>
              <a:path w="3446779" h="7407909">
                <a:moveTo>
                  <a:pt x="1275080" y="36576"/>
                </a:moveTo>
                <a:lnTo>
                  <a:pt x="1262888" y="36576"/>
                </a:lnTo>
                <a:lnTo>
                  <a:pt x="1262888" y="39624"/>
                </a:lnTo>
                <a:lnTo>
                  <a:pt x="1275080" y="39624"/>
                </a:lnTo>
                <a:lnTo>
                  <a:pt x="1275080" y="36576"/>
                </a:lnTo>
                <a:close/>
              </a:path>
              <a:path w="3446779" h="7407909">
                <a:moveTo>
                  <a:pt x="1278509" y="3761359"/>
                </a:moveTo>
                <a:lnTo>
                  <a:pt x="1266317" y="3761359"/>
                </a:lnTo>
                <a:lnTo>
                  <a:pt x="1266317" y="3764407"/>
                </a:lnTo>
                <a:lnTo>
                  <a:pt x="1278509" y="3764407"/>
                </a:lnTo>
                <a:lnTo>
                  <a:pt x="1278509" y="3761359"/>
                </a:lnTo>
                <a:close/>
              </a:path>
              <a:path w="3446779" h="7407909">
                <a:moveTo>
                  <a:pt x="1292860" y="2316861"/>
                </a:moveTo>
                <a:lnTo>
                  <a:pt x="1280668" y="2316861"/>
                </a:lnTo>
                <a:lnTo>
                  <a:pt x="1280668" y="2319909"/>
                </a:lnTo>
                <a:lnTo>
                  <a:pt x="1292860" y="2319909"/>
                </a:lnTo>
                <a:lnTo>
                  <a:pt x="1292860" y="2316861"/>
                </a:lnTo>
                <a:close/>
              </a:path>
              <a:path w="3446779" h="7407909">
                <a:moveTo>
                  <a:pt x="1296416" y="36576"/>
                </a:moveTo>
                <a:lnTo>
                  <a:pt x="1284224" y="36576"/>
                </a:lnTo>
                <a:lnTo>
                  <a:pt x="1284224" y="39624"/>
                </a:lnTo>
                <a:lnTo>
                  <a:pt x="1296416" y="39624"/>
                </a:lnTo>
                <a:lnTo>
                  <a:pt x="1296416" y="36576"/>
                </a:lnTo>
                <a:close/>
              </a:path>
              <a:path w="3446779" h="7407909">
                <a:moveTo>
                  <a:pt x="1299845" y="3761359"/>
                </a:moveTo>
                <a:lnTo>
                  <a:pt x="1287653" y="3761359"/>
                </a:lnTo>
                <a:lnTo>
                  <a:pt x="1287653" y="3764407"/>
                </a:lnTo>
                <a:lnTo>
                  <a:pt x="1299845" y="3764407"/>
                </a:lnTo>
                <a:lnTo>
                  <a:pt x="1299845" y="3761359"/>
                </a:lnTo>
                <a:close/>
              </a:path>
              <a:path w="3446779" h="7407909">
                <a:moveTo>
                  <a:pt x="1314196" y="2316861"/>
                </a:moveTo>
                <a:lnTo>
                  <a:pt x="1302004" y="2316861"/>
                </a:lnTo>
                <a:lnTo>
                  <a:pt x="1302004" y="2319909"/>
                </a:lnTo>
                <a:lnTo>
                  <a:pt x="1314196" y="2319909"/>
                </a:lnTo>
                <a:lnTo>
                  <a:pt x="1314196" y="2316861"/>
                </a:lnTo>
                <a:close/>
              </a:path>
              <a:path w="3446779" h="7407909">
                <a:moveTo>
                  <a:pt x="1317752" y="36576"/>
                </a:moveTo>
                <a:lnTo>
                  <a:pt x="1305560" y="36576"/>
                </a:lnTo>
                <a:lnTo>
                  <a:pt x="1305560" y="39624"/>
                </a:lnTo>
                <a:lnTo>
                  <a:pt x="1317752" y="39624"/>
                </a:lnTo>
                <a:lnTo>
                  <a:pt x="1317752" y="36576"/>
                </a:lnTo>
                <a:close/>
              </a:path>
              <a:path w="3446779" h="7407909">
                <a:moveTo>
                  <a:pt x="1321181" y="3761359"/>
                </a:moveTo>
                <a:lnTo>
                  <a:pt x="1308989" y="3761359"/>
                </a:lnTo>
                <a:lnTo>
                  <a:pt x="1308989" y="3764407"/>
                </a:lnTo>
                <a:lnTo>
                  <a:pt x="1321181" y="3764407"/>
                </a:lnTo>
                <a:lnTo>
                  <a:pt x="1321181" y="3761359"/>
                </a:lnTo>
                <a:close/>
              </a:path>
              <a:path w="3446779" h="7407909">
                <a:moveTo>
                  <a:pt x="1335532" y="2316861"/>
                </a:moveTo>
                <a:lnTo>
                  <a:pt x="1323340" y="2316861"/>
                </a:lnTo>
                <a:lnTo>
                  <a:pt x="1323340" y="2319909"/>
                </a:lnTo>
                <a:lnTo>
                  <a:pt x="1335532" y="2319909"/>
                </a:lnTo>
                <a:lnTo>
                  <a:pt x="1335532" y="2316861"/>
                </a:lnTo>
                <a:close/>
              </a:path>
              <a:path w="3446779" h="7407909">
                <a:moveTo>
                  <a:pt x="1339088" y="36576"/>
                </a:moveTo>
                <a:lnTo>
                  <a:pt x="1326896" y="36576"/>
                </a:lnTo>
                <a:lnTo>
                  <a:pt x="1326896" y="39624"/>
                </a:lnTo>
                <a:lnTo>
                  <a:pt x="1339088" y="39624"/>
                </a:lnTo>
                <a:lnTo>
                  <a:pt x="1339088" y="36576"/>
                </a:lnTo>
                <a:close/>
              </a:path>
              <a:path w="3446779" h="7407909">
                <a:moveTo>
                  <a:pt x="1342517" y="3761359"/>
                </a:moveTo>
                <a:lnTo>
                  <a:pt x="1330325" y="3761359"/>
                </a:lnTo>
                <a:lnTo>
                  <a:pt x="1330325" y="3764407"/>
                </a:lnTo>
                <a:lnTo>
                  <a:pt x="1342517" y="3764407"/>
                </a:lnTo>
                <a:lnTo>
                  <a:pt x="1342517" y="3761359"/>
                </a:lnTo>
                <a:close/>
              </a:path>
              <a:path w="3446779" h="7407909">
                <a:moveTo>
                  <a:pt x="1356868" y="2316861"/>
                </a:moveTo>
                <a:lnTo>
                  <a:pt x="1344676" y="2316861"/>
                </a:lnTo>
                <a:lnTo>
                  <a:pt x="1344676" y="2319909"/>
                </a:lnTo>
                <a:lnTo>
                  <a:pt x="1356868" y="2319909"/>
                </a:lnTo>
                <a:lnTo>
                  <a:pt x="1356868" y="2316861"/>
                </a:lnTo>
                <a:close/>
              </a:path>
              <a:path w="3446779" h="7407909">
                <a:moveTo>
                  <a:pt x="1360424" y="36576"/>
                </a:moveTo>
                <a:lnTo>
                  <a:pt x="1348232" y="36576"/>
                </a:lnTo>
                <a:lnTo>
                  <a:pt x="1348232" y="39624"/>
                </a:lnTo>
                <a:lnTo>
                  <a:pt x="1360424" y="39624"/>
                </a:lnTo>
                <a:lnTo>
                  <a:pt x="1360424" y="36576"/>
                </a:lnTo>
                <a:close/>
              </a:path>
              <a:path w="3446779" h="7407909">
                <a:moveTo>
                  <a:pt x="1363853" y="3761359"/>
                </a:moveTo>
                <a:lnTo>
                  <a:pt x="1351661" y="3761359"/>
                </a:lnTo>
                <a:lnTo>
                  <a:pt x="1351661" y="3764407"/>
                </a:lnTo>
                <a:lnTo>
                  <a:pt x="1363853" y="3764407"/>
                </a:lnTo>
                <a:lnTo>
                  <a:pt x="1363853" y="3761359"/>
                </a:lnTo>
                <a:close/>
              </a:path>
              <a:path w="3446779" h="7407909">
                <a:moveTo>
                  <a:pt x="1378204" y="2316861"/>
                </a:moveTo>
                <a:lnTo>
                  <a:pt x="1366012" y="2316861"/>
                </a:lnTo>
                <a:lnTo>
                  <a:pt x="1366012" y="2319909"/>
                </a:lnTo>
                <a:lnTo>
                  <a:pt x="1378204" y="2319909"/>
                </a:lnTo>
                <a:lnTo>
                  <a:pt x="1378204" y="2316861"/>
                </a:lnTo>
                <a:close/>
              </a:path>
              <a:path w="3446779" h="7407909">
                <a:moveTo>
                  <a:pt x="1381760" y="36576"/>
                </a:moveTo>
                <a:lnTo>
                  <a:pt x="1369568" y="36576"/>
                </a:lnTo>
                <a:lnTo>
                  <a:pt x="1369568" y="39624"/>
                </a:lnTo>
                <a:lnTo>
                  <a:pt x="1381760" y="39624"/>
                </a:lnTo>
                <a:lnTo>
                  <a:pt x="1381760" y="36576"/>
                </a:lnTo>
                <a:close/>
              </a:path>
              <a:path w="3446779" h="7407909">
                <a:moveTo>
                  <a:pt x="1385189" y="3761359"/>
                </a:moveTo>
                <a:lnTo>
                  <a:pt x="1372997" y="3761359"/>
                </a:lnTo>
                <a:lnTo>
                  <a:pt x="1372997" y="3764407"/>
                </a:lnTo>
                <a:lnTo>
                  <a:pt x="1385189" y="3764407"/>
                </a:lnTo>
                <a:lnTo>
                  <a:pt x="1385189" y="3761359"/>
                </a:lnTo>
                <a:close/>
              </a:path>
              <a:path w="3446779" h="7407909">
                <a:moveTo>
                  <a:pt x="1399540" y="2316861"/>
                </a:moveTo>
                <a:lnTo>
                  <a:pt x="1387348" y="2316861"/>
                </a:lnTo>
                <a:lnTo>
                  <a:pt x="1387348" y="2319909"/>
                </a:lnTo>
                <a:lnTo>
                  <a:pt x="1399540" y="2319909"/>
                </a:lnTo>
                <a:lnTo>
                  <a:pt x="1399540" y="2316861"/>
                </a:lnTo>
                <a:close/>
              </a:path>
              <a:path w="3446779" h="7407909">
                <a:moveTo>
                  <a:pt x="1403096" y="36576"/>
                </a:moveTo>
                <a:lnTo>
                  <a:pt x="1390904" y="36576"/>
                </a:lnTo>
                <a:lnTo>
                  <a:pt x="1390904" y="39624"/>
                </a:lnTo>
                <a:lnTo>
                  <a:pt x="1403096" y="39624"/>
                </a:lnTo>
                <a:lnTo>
                  <a:pt x="1403096" y="36576"/>
                </a:lnTo>
                <a:close/>
              </a:path>
              <a:path w="3446779" h="7407909">
                <a:moveTo>
                  <a:pt x="1406525" y="3761359"/>
                </a:moveTo>
                <a:lnTo>
                  <a:pt x="1394333" y="3761359"/>
                </a:lnTo>
                <a:lnTo>
                  <a:pt x="1394333" y="3764407"/>
                </a:lnTo>
                <a:lnTo>
                  <a:pt x="1406525" y="3764407"/>
                </a:lnTo>
                <a:lnTo>
                  <a:pt x="1406525" y="3761359"/>
                </a:lnTo>
                <a:close/>
              </a:path>
              <a:path w="3446779" h="7407909">
                <a:moveTo>
                  <a:pt x="1420876" y="2316861"/>
                </a:moveTo>
                <a:lnTo>
                  <a:pt x="1408684" y="2316861"/>
                </a:lnTo>
                <a:lnTo>
                  <a:pt x="1408684" y="2319909"/>
                </a:lnTo>
                <a:lnTo>
                  <a:pt x="1420876" y="2319909"/>
                </a:lnTo>
                <a:lnTo>
                  <a:pt x="1420876" y="2316861"/>
                </a:lnTo>
                <a:close/>
              </a:path>
              <a:path w="3446779" h="7407909">
                <a:moveTo>
                  <a:pt x="1424432" y="36576"/>
                </a:moveTo>
                <a:lnTo>
                  <a:pt x="1412240" y="36576"/>
                </a:lnTo>
                <a:lnTo>
                  <a:pt x="1412240" y="39624"/>
                </a:lnTo>
                <a:lnTo>
                  <a:pt x="1424432" y="39624"/>
                </a:lnTo>
                <a:lnTo>
                  <a:pt x="1424432" y="36576"/>
                </a:lnTo>
                <a:close/>
              </a:path>
              <a:path w="3446779" h="7407909">
                <a:moveTo>
                  <a:pt x="1427861" y="3761359"/>
                </a:moveTo>
                <a:lnTo>
                  <a:pt x="1415669" y="3761359"/>
                </a:lnTo>
                <a:lnTo>
                  <a:pt x="1415669" y="3764407"/>
                </a:lnTo>
                <a:lnTo>
                  <a:pt x="1427861" y="3764407"/>
                </a:lnTo>
                <a:lnTo>
                  <a:pt x="1427861" y="3761359"/>
                </a:lnTo>
                <a:close/>
              </a:path>
              <a:path w="3446779" h="7407909">
                <a:moveTo>
                  <a:pt x="1442212" y="2316861"/>
                </a:moveTo>
                <a:lnTo>
                  <a:pt x="1430020" y="2316861"/>
                </a:lnTo>
                <a:lnTo>
                  <a:pt x="1430020" y="2319909"/>
                </a:lnTo>
                <a:lnTo>
                  <a:pt x="1442212" y="2319909"/>
                </a:lnTo>
                <a:lnTo>
                  <a:pt x="1442212" y="2316861"/>
                </a:lnTo>
                <a:close/>
              </a:path>
              <a:path w="3446779" h="7407909">
                <a:moveTo>
                  <a:pt x="1445768" y="36576"/>
                </a:moveTo>
                <a:lnTo>
                  <a:pt x="1433576" y="36576"/>
                </a:lnTo>
                <a:lnTo>
                  <a:pt x="1433576" y="39624"/>
                </a:lnTo>
                <a:lnTo>
                  <a:pt x="1445768" y="39624"/>
                </a:lnTo>
                <a:lnTo>
                  <a:pt x="1445768" y="36576"/>
                </a:lnTo>
                <a:close/>
              </a:path>
              <a:path w="3446779" h="7407909">
                <a:moveTo>
                  <a:pt x="1449197" y="3761359"/>
                </a:moveTo>
                <a:lnTo>
                  <a:pt x="1437005" y="3761359"/>
                </a:lnTo>
                <a:lnTo>
                  <a:pt x="1437005" y="3764407"/>
                </a:lnTo>
                <a:lnTo>
                  <a:pt x="1449197" y="3764407"/>
                </a:lnTo>
                <a:lnTo>
                  <a:pt x="1449197" y="3761359"/>
                </a:lnTo>
                <a:close/>
              </a:path>
              <a:path w="3446779" h="7407909">
                <a:moveTo>
                  <a:pt x="1463548" y="2316861"/>
                </a:moveTo>
                <a:lnTo>
                  <a:pt x="1451356" y="2316861"/>
                </a:lnTo>
                <a:lnTo>
                  <a:pt x="1451356" y="2319909"/>
                </a:lnTo>
                <a:lnTo>
                  <a:pt x="1463548" y="2319909"/>
                </a:lnTo>
                <a:lnTo>
                  <a:pt x="1463548" y="2316861"/>
                </a:lnTo>
                <a:close/>
              </a:path>
              <a:path w="3446779" h="7407909">
                <a:moveTo>
                  <a:pt x="1467104" y="36576"/>
                </a:moveTo>
                <a:lnTo>
                  <a:pt x="1454912" y="36576"/>
                </a:lnTo>
                <a:lnTo>
                  <a:pt x="1454912" y="39624"/>
                </a:lnTo>
                <a:lnTo>
                  <a:pt x="1467104" y="39624"/>
                </a:lnTo>
                <a:lnTo>
                  <a:pt x="1467104" y="36576"/>
                </a:lnTo>
                <a:close/>
              </a:path>
              <a:path w="3446779" h="7407909">
                <a:moveTo>
                  <a:pt x="1470533" y="3761359"/>
                </a:moveTo>
                <a:lnTo>
                  <a:pt x="1458341" y="3761359"/>
                </a:lnTo>
                <a:lnTo>
                  <a:pt x="1458341" y="3764407"/>
                </a:lnTo>
                <a:lnTo>
                  <a:pt x="1470533" y="3764407"/>
                </a:lnTo>
                <a:lnTo>
                  <a:pt x="1470533" y="3761359"/>
                </a:lnTo>
                <a:close/>
              </a:path>
              <a:path w="3446779" h="7407909">
                <a:moveTo>
                  <a:pt x="1484884" y="2316861"/>
                </a:moveTo>
                <a:lnTo>
                  <a:pt x="1472692" y="2316861"/>
                </a:lnTo>
                <a:lnTo>
                  <a:pt x="1472692" y="2319909"/>
                </a:lnTo>
                <a:lnTo>
                  <a:pt x="1484884" y="2319909"/>
                </a:lnTo>
                <a:lnTo>
                  <a:pt x="1484884" y="2316861"/>
                </a:lnTo>
                <a:close/>
              </a:path>
              <a:path w="3446779" h="7407909">
                <a:moveTo>
                  <a:pt x="1488440" y="36576"/>
                </a:moveTo>
                <a:lnTo>
                  <a:pt x="1476248" y="36576"/>
                </a:lnTo>
                <a:lnTo>
                  <a:pt x="1476248" y="39624"/>
                </a:lnTo>
                <a:lnTo>
                  <a:pt x="1488440" y="39624"/>
                </a:lnTo>
                <a:lnTo>
                  <a:pt x="1488440" y="36576"/>
                </a:lnTo>
                <a:close/>
              </a:path>
              <a:path w="3446779" h="7407909">
                <a:moveTo>
                  <a:pt x="1491869" y="3761359"/>
                </a:moveTo>
                <a:lnTo>
                  <a:pt x="1479677" y="3761359"/>
                </a:lnTo>
                <a:lnTo>
                  <a:pt x="1479677" y="3764407"/>
                </a:lnTo>
                <a:lnTo>
                  <a:pt x="1491869" y="3764407"/>
                </a:lnTo>
                <a:lnTo>
                  <a:pt x="1491869" y="3761359"/>
                </a:lnTo>
                <a:close/>
              </a:path>
              <a:path w="3446779" h="7407909">
                <a:moveTo>
                  <a:pt x="1506220" y="2316861"/>
                </a:moveTo>
                <a:lnTo>
                  <a:pt x="1494028" y="2316861"/>
                </a:lnTo>
                <a:lnTo>
                  <a:pt x="1494028" y="2319909"/>
                </a:lnTo>
                <a:lnTo>
                  <a:pt x="1506220" y="2319909"/>
                </a:lnTo>
                <a:lnTo>
                  <a:pt x="1506220" y="2316861"/>
                </a:lnTo>
                <a:close/>
              </a:path>
              <a:path w="3446779" h="7407909">
                <a:moveTo>
                  <a:pt x="1509776" y="36576"/>
                </a:moveTo>
                <a:lnTo>
                  <a:pt x="1497584" y="36576"/>
                </a:lnTo>
                <a:lnTo>
                  <a:pt x="1497584" y="39624"/>
                </a:lnTo>
                <a:lnTo>
                  <a:pt x="1509776" y="39624"/>
                </a:lnTo>
                <a:lnTo>
                  <a:pt x="1509776" y="36576"/>
                </a:lnTo>
                <a:close/>
              </a:path>
              <a:path w="3446779" h="7407909">
                <a:moveTo>
                  <a:pt x="1513205" y="3761359"/>
                </a:moveTo>
                <a:lnTo>
                  <a:pt x="1501013" y="3761359"/>
                </a:lnTo>
                <a:lnTo>
                  <a:pt x="1501013" y="3764407"/>
                </a:lnTo>
                <a:lnTo>
                  <a:pt x="1513205" y="3764407"/>
                </a:lnTo>
                <a:lnTo>
                  <a:pt x="1513205" y="3761359"/>
                </a:lnTo>
                <a:close/>
              </a:path>
              <a:path w="3446779" h="7407909">
                <a:moveTo>
                  <a:pt x="1527556" y="2316861"/>
                </a:moveTo>
                <a:lnTo>
                  <a:pt x="1515364" y="2316861"/>
                </a:lnTo>
                <a:lnTo>
                  <a:pt x="1515364" y="2319909"/>
                </a:lnTo>
                <a:lnTo>
                  <a:pt x="1527556" y="2319909"/>
                </a:lnTo>
                <a:lnTo>
                  <a:pt x="1527556" y="2316861"/>
                </a:lnTo>
                <a:close/>
              </a:path>
              <a:path w="3446779" h="7407909">
                <a:moveTo>
                  <a:pt x="1531112" y="36576"/>
                </a:moveTo>
                <a:lnTo>
                  <a:pt x="1518920" y="36576"/>
                </a:lnTo>
                <a:lnTo>
                  <a:pt x="1518920" y="39624"/>
                </a:lnTo>
                <a:lnTo>
                  <a:pt x="1531112" y="39624"/>
                </a:lnTo>
                <a:lnTo>
                  <a:pt x="1531112" y="36576"/>
                </a:lnTo>
                <a:close/>
              </a:path>
              <a:path w="3446779" h="7407909">
                <a:moveTo>
                  <a:pt x="1534541" y="3761359"/>
                </a:moveTo>
                <a:lnTo>
                  <a:pt x="1522349" y="3761359"/>
                </a:lnTo>
                <a:lnTo>
                  <a:pt x="1522349" y="3764407"/>
                </a:lnTo>
                <a:lnTo>
                  <a:pt x="1534541" y="3764407"/>
                </a:lnTo>
                <a:lnTo>
                  <a:pt x="1534541" y="3761359"/>
                </a:lnTo>
                <a:close/>
              </a:path>
              <a:path w="3446779" h="7407909">
                <a:moveTo>
                  <a:pt x="1548892" y="2316861"/>
                </a:moveTo>
                <a:lnTo>
                  <a:pt x="1536700" y="2316861"/>
                </a:lnTo>
                <a:lnTo>
                  <a:pt x="1536700" y="2319909"/>
                </a:lnTo>
                <a:lnTo>
                  <a:pt x="1548892" y="2319909"/>
                </a:lnTo>
                <a:lnTo>
                  <a:pt x="1548892" y="2316861"/>
                </a:lnTo>
                <a:close/>
              </a:path>
              <a:path w="3446779" h="7407909">
                <a:moveTo>
                  <a:pt x="1552448" y="36576"/>
                </a:moveTo>
                <a:lnTo>
                  <a:pt x="1540256" y="36576"/>
                </a:lnTo>
                <a:lnTo>
                  <a:pt x="1540256" y="39624"/>
                </a:lnTo>
                <a:lnTo>
                  <a:pt x="1552448" y="39624"/>
                </a:lnTo>
                <a:lnTo>
                  <a:pt x="1552448" y="36576"/>
                </a:lnTo>
                <a:close/>
              </a:path>
              <a:path w="3446779" h="7407909">
                <a:moveTo>
                  <a:pt x="1555877" y="3761359"/>
                </a:moveTo>
                <a:lnTo>
                  <a:pt x="1543685" y="3761359"/>
                </a:lnTo>
                <a:lnTo>
                  <a:pt x="1543685" y="3764407"/>
                </a:lnTo>
                <a:lnTo>
                  <a:pt x="1555877" y="3764407"/>
                </a:lnTo>
                <a:lnTo>
                  <a:pt x="1555877" y="3761359"/>
                </a:lnTo>
                <a:close/>
              </a:path>
              <a:path w="3446779" h="7407909">
                <a:moveTo>
                  <a:pt x="1570228" y="2316861"/>
                </a:moveTo>
                <a:lnTo>
                  <a:pt x="1558036" y="2316861"/>
                </a:lnTo>
                <a:lnTo>
                  <a:pt x="1558036" y="2319909"/>
                </a:lnTo>
                <a:lnTo>
                  <a:pt x="1570228" y="2319909"/>
                </a:lnTo>
                <a:lnTo>
                  <a:pt x="1570228" y="2316861"/>
                </a:lnTo>
                <a:close/>
              </a:path>
              <a:path w="3446779" h="7407909">
                <a:moveTo>
                  <a:pt x="1573784" y="36576"/>
                </a:moveTo>
                <a:lnTo>
                  <a:pt x="1561592" y="36576"/>
                </a:lnTo>
                <a:lnTo>
                  <a:pt x="1561592" y="39624"/>
                </a:lnTo>
                <a:lnTo>
                  <a:pt x="1573784" y="39624"/>
                </a:lnTo>
                <a:lnTo>
                  <a:pt x="1573784" y="36576"/>
                </a:lnTo>
                <a:close/>
              </a:path>
              <a:path w="3446779" h="7407909">
                <a:moveTo>
                  <a:pt x="1577213" y="3761359"/>
                </a:moveTo>
                <a:lnTo>
                  <a:pt x="1565021" y="3761359"/>
                </a:lnTo>
                <a:lnTo>
                  <a:pt x="1565021" y="3764407"/>
                </a:lnTo>
                <a:lnTo>
                  <a:pt x="1577213" y="3764407"/>
                </a:lnTo>
                <a:lnTo>
                  <a:pt x="1577213" y="3761359"/>
                </a:lnTo>
                <a:close/>
              </a:path>
              <a:path w="3446779" h="7407909">
                <a:moveTo>
                  <a:pt x="1591564" y="2316861"/>
                </a:moveTo>
                <a:lnTo>
                  <a:pt x="1579372" y="2316861"/>
                </a:lnTo>
                <a:lnTo>
                  <a:pt x="1579372" y="2319909"/>
                </a:lnTo>
                <a:lnTo>
                  <a:pt x="1591564" y="2319909"/>
                </a:lnTo>
                <a:lnTo>
                  <a:pt x="1591564" y="2316861"/>
                </a:lnTo>
                <a:close/>
              </a:path>
              <a:path w="3446779" h="7407909">
                <a:moveTo>
                  <a:pt x="1595120" y="36576"/>
                </a:moveTo>
                <a:lnTo>
                  <a:pt x="1582928" y="36576"/>
                </a:lnTo>
                <a:lnTo>
                  <a:pt x="1582928" y="39624"/>
                </a:lnTo>
                <a:lnTo>
                  <a:pt x="1595120" y="39624"/>
                </a:lnTo>
                <a:lnTo>
                  <a:pt x="1595120" y="36576"/>
                </a:lnTo>
                <a:close/>
              </a:path>
              <a:path w="3446779" h="7407909">
                <a:moveTo>
                  <a:pt x="1598549" y="3761359"/>
                </a:moveTo>
                <a:lnTo>
                  <a:pt x="1586357" y="3761359"/>
                </a:lnTo>
                <a:lnTo>
                  <a:pt x="1586357" y="3764407"/>
                </a:lnTo>
                <a:lnTo>
                  <a:pt x="1598549" y="3764407"/>
                </a:lnTo>
                <a:lnTo>
                  <a:pt x="1598549" y="3761359"/>
                </a:lnTo>
                <a:close/>
              </a:path>
              <a:path w="3446779" h="7407909">
                <a:moveTo>
                  <a:pt x="1612900" y="2316861"/>
                </a:moveTo>
                <a:lnTo>
                  <a:pt x="1600708" y="2316861"/>
                </a:lnTo>
                <a:lnTo>
                  <a:pt x="1600708" y="2319909"/>
                </a:lnTo>
                <a:lnTo>
                  <a:pt x="1612900" y="2319909"/>
                </a:lnTo>
                <a:lnTo>
                  <a:pt x="1612900" y="2316861"/>
                </a:lnTo>
                <a:close/>
              </a:path>
              <a:path w="3446779" h="7407909">
                <a:moveTo>
                  <a:pt x="1616456" y="36576"/>
                </a:moveTo>
                <a:lnTo>
                  <a:pt x="1604264" y="36576"/>
                </a:lnTo>
                <a:lnTo>
                  <a:pt x="1604264" y="39624"/>
                </a:lnTo>
                <a:lnTo>
                  <a:pt x="1616456" y="39624"/>
                </a:lnTo>
                <a:lnTo>
                  <a:pt x="1616456" y="36576"/>
                </a:lnTo>
                <a:close/>
              </a:path>
              <a:path w="3446779" h="7407909">
                <a:moveTo>
                  <a:pt x="1619885" y="3761359"/>
                </a:moveTo>
                <a:lnTo>
                  <a:pt x="1607693" y="3761359"/>
                </a:lnTo>
                <a:lnTo>
                  <a:pt x="1607693" y="3764407"/>
                </a:lnTo>
                <a:lnTo>
                  <a:pt x="1619885" y="3764407"/>
                </a:lnTo>
                <a:lnTo>
                  <a:pt x="1619885" y="3761359"/>
                </a:lnTo>
                <a:close/>
              </a:path>
              <a:path w="3446779" h="7407909">
                <a:moveTo>
                  <a:pt x="1634236" y="2316861"/>
                </a:moveTo>
                <a:lnTo>
                  <a:pt x="1622044" y="2316861"/>
                </a:lnTo>
                <a:lnTo>
                  <a:pt x="1622044" y="2319909"/>
                </a:lnTo>
                <a:lnTo>
                  <a:pt x="1634236" y="2319909"/>
                </a:lnTo>
                <a:lnTo>
                  <a:pt x="1634236" y="2316861"/>
                </a:lnTo>
                <a:close/>
              </a:path>
              <a:path w="3446779" h="7407909">
                <a:moveTo>
                  <a:pt x="1637792" y="36576"/>
                </a:moveTo>
                <a:lnTo>
                  <a:pt x="1625600" y="36576"/>
                </a:lnTo>
                <a:lnTo>
                  <a:pt x="1625600" y="39624"/>
                </a:lnTo>
                <a:lnTo>
                  <a:pt x="1637792" y="39624"/>
                </a:lnTo>
                <a:lnTo>
                  <a:pt x="1637792" y="36576"/>
                </a:lnTo>
                <a:close/>
              </a:path>
              <a:path w="3446779" h="7407909">
                <a:moveTo>
                  <a:pt x="1641221" y="3761359"/>
                </a:moveTo>
                <a:lnTo>
                  <a:pt x="1629029" y="3761359"/>
                </a:lnTo>
                <a:lnTo>
                  <a:pt x="1629029" y="3764407"/>
                </a:lnTo>
                <a:lnTo>
                  <a:pt x="1641221" y="3764407"/>
                </a:lnTo>
                <a:lnTo>
                  <a:pt x="1641221" y="3761359"/>
                </a:lnTo>
                <a:close/>
              </a:path>
              <a:path w="3446779" h="7407909">
                <a:moveTo>
                  <a:pt x="1655572" y="2316861"/>
                </a:moveTo>
                <a:lnTo>
                  <a:pt x="1643380" y="2316861"/>
                </a:lnTo>
                <a:lnTo>
                  <a:pt x="1643380" y="2319909"/>
                </a:lnTo>
                <a:lnTo>
                  <a:pt x="1655572" y="2319909"/>
                </a:lnTo>
                <a:lnTo>
                  <a:pt x="1655572" y="2316861"/>
                </a:lnTo>
                <a:close/>
              </a:path>
              <a:path w="3446779" h="7407909">
                <a:moveTo>
                  <a:pt x="1659128" y="36576"/>
                </a:moveTo>
                <a:lnTo>
                  <a:pt x="1646936" y="36576"/>
                </a:lnTo>
                <a:lnTo>
                  <a:pt x="1646936" y="39624"/>
                </a:lnTo>
                <a:lnTo>
                  <a:pt x="1659128" y="39624"/>
                </a:lnTo>
                <a:lnTo>
                  <a:pt x="1659128" y="36576"/>
                </a:lnTo>
                <a:close/>
              </a:path>
              <a:path w="3446779" h="7407909">
                <a:moveTo>
                  <a:pt x="1659255" y="5069586"/>
                </a:moveTo>
                <a:lnTo>
                  <a:pt x="1583055" y="5107686"/>
                </a:lnTo>
                <a:lnTo>
                  <a:pt x="1659255" y="5145786"/>
                </a:lnTo>
                <a:lnTo>
                  <a:pt x="1659255" y="5109210"/>
                </a:lnTo>
                <a:lnTo>
                  <a:pt x="1659255" y="5106162"/>
                </a:lnTo>
                <a:lnTo>
                  <a:pt x="1659255" y="5069586"/>
                </a:lnTo>
                <a:close/>
              </a:path>
              <a:path w="3446779" h="7407909">
                <a:moveTo>
                  <a:pt x="1662557" y="3761359"/>
                </a:moveTo>
                <a:lnTo>
                  <a:pt x="1650365" y="3761359"/>
                </a:lnTo>
                <a:lnTo>
                  <a:pt x="1650365" y="3764407"/>
                </a:lnTo>
                <a:lnTo>
                  <a:pt x="1662557" y="3764407"/>
                </a:lnTo>
                <a:lnTo>
                  <a:pt x="1662557" y="3761359"/>
                </a:lnTo>
                <a:close/>
              </a:path>
              <a:path w="3446779" h="7407909">
                <a:moveTo>
                  <a:pt x="1676908" y="2316861"/>
                </a:moveTo>
                <a:lnTo>
                  <a:pt x="1664716" y="2316861"/>
                </a:lnTo>
                <a:lnTo>
                  <a:pt x="1664716" y="2319909"/>
                </a:lnTo>
                <a:lnTo>
                  <a:pt x="1676908" y="2319909"/>
                </a:lnTo>
                <a:lnTo>
                  <a:pt x="1676908" y="2316861"/>
                </a:lnTo>
                <a:close/>
              </a:path>
              <a:path w="3446779" h="7407909">
                <a:moveTo>
                  <a:pt x="1678051" y="5106162"/>
                </a:moveTo>
                <a:lnTo>
                  <a:pt x="1665859" y="5106162"/>
                </a:lnTo>
                <a:lnTo>
                  <a:pt x="1665859" y="5109210"/>
                </a:lnTo>
                <a:lnTo>
                  <a:pt x="1678051" y="5109210"/>
                </a:lnTo>
                <a:lnTo>
                  <a:pt x="1678051" y="5106162"/>
                </a:lnTo>
                <a:close/>
              </a:path>
              <a:path w="3446779" h="7407909">
                <a:moveTo>
                  <a:pt x="1680464" y="36576"/>
                </a:moveTo>
                <a:lnTo>
                  <a:pt x="1668272" y="36576"/>
                </a:lnTo>
                <a:lnTo>
                  <a:pt x="1668272" y="39624"/>
                </a:lnTo>
                <a:lnTo>
                  <a:pt x="1680464" y="39624"/>
                </a:lnTo>
                <a:lnTo>
                  <a:pt x="1680464" y="36576"/>
                </a:lnTo>
                <a:close/>
              </a:path>
              <a:path w="3446779" h="7407909">
                <a:moveTo>
                  <a:pt x="1683893" y="3761359"/>
                </a:moveTo>
                <a:lnTo>
                  <a:pt x="1671701" y="3761359"/>
                </a:lnTo>
                <a:lnTo>
                  <a:pt x="1671701" y="3764407"/>
                </a:lnTo>
                <a:lnTo>
                  <a:pt x="1683893" y="3764407"/>
                </a:lnTo>
                <a:lnTo>
                  <a:pt x="1683893" y="3761359"/>
                </a:lnTo>
                <a:close/>
              </a:path>
              <a:path w="3446779" h="7407909">
                <a:moveTo>
                  <a:pt x="1698244" y="2316861"/>
                </a:moveTo>
                <a:lnTo>
                  <a:pt x="1686052" y="2316861"/>
                </a:lnTo>
                <a:lnTo>
                  <a:pt x="1686052" y="2319909"/>
                </a:lnTo>
                <a:lnTo>
                  <a:pt x="1698244" y="2319909"/>
                </a:lnTo>
                <a:lnTo>
                  <a:pt x="1698244" y="2316861"/>
                </a:lnTo>
                <a:close/>
              </a:path>
              <a:path w="3446779" h="7407909">
                <a:moveTo>
                  <a:pt x="1699387" y="5106162"/>
                </a:moveTo>
                <a:lnTo>
                  <a:pt x="1687195" y="5106162"/>
                </a:lnTo>
                <a:lnTo>
                  <a:pt x="1687195" y="5109210"/>
                </a:lnTo>
                <a:lnTo>
                  <a:pt x="1699387" y="5109210"/>
                </a:lnTo>
                <a:lnTo>
                  <a:pt x="1699387" y="5106162"/>
                </a:lnTo>
                <a:close/>
              </a:path>
              <a:path w="3446779" h="7407909">
                <a:moveTo>
                  <a:pt x="1701800" y="36576"/>
                </a:moveTo>
                <a:lnTo>
                  <a:pt x="1689608" y="36576"/>
                </a:lnTo>
                <a:lnTo>
                  <a:pt x="1689608" y="39624"/>
                </a:lnTo>
                <a:lnTo>
                  <a:pt x="1701800" y="39624"/>
                </a:lnTo>
                <a:lnTo>
                  <a:pt x="1701800" y="36576"/>
                </a:lnTo>
                <a:close/>
              </a:path>
              <a:path w="3446779" h="7407909">
                <a:moveTo>
                  <a:pt x="1705229" y="3761359"/>
                </a:moveTo>
                <a:lnTo>
                  <a:pt x="1693037" y="3761359"/>
                </a:lnTo>
                <a:lnTo>
                  <a:pt x="1693037" y="3764407"/>
                </a:lnTo>
                <a:lnTo>
                  <a:pt x="1705229" y="3764407"/>
                </a:lnTo>
                <a:lnTo>
                  <a:pt x="1705229" y="3761359"/>
                </a:lnTo>
                <a:close/>
              </a:path>
              <a:path w="3446779" h="7407909">
                <a:moveTo>
                  <a:pt x="1719580" y="2316861"/>
                </a:moveTo>
                <a:lnTo>
                  <a:pt x="1707388" y="2316861"/>
                </a:lnTo>
                <a:lnTo>
                  <a:pt x="1707388" y="2319909"/>
                </a:lnTo>
                <a:lnTo>
                  <a:pt x="1719580" y="2319909"/>
                </a:lnTo>
                <a:lnTo>
                  <a:pt x="1719580" y="2316861"/>
                </a:lnTo>
                <a:close/>
              </a:path>
              <a:path w="3446779" h="7407909">
                <a:moveTo>
                  <a:pt x="1720723" y="5106162"/>
                </a:moveTo>
                <a:lnTo>
                  <a:pt x="1708531" y="5106162"/>
                </a:lnTo>
                <a:lnTo>
                  <a:pt x="1708531" y="5109210"/>
                </a:lnTo>
                <a:lnTo>
                  <a:pt x="1720723" y="5109210"/>
                </a:lnTo>
                <a:lnTo>
                  <a:pt x="1720723" y="5106162"/>
                </a:lnTo>
                <a:close/>
              </a:path>
              <a:path w="3446779" h="7407909">
                <a:moveTo>
                  <a:pt x="1723136" y="36576"/>
                </a:moveTo>
                <a:lnTo>
                  <a:pt x="1710944" y="36576"/>
                </a:lnTo>
                <a:lnTo>
                  <a:pt x="1710944" y="39624"/>
                </a:lnTo>
                <a:lnTo>
                  <a:pt x="1723136" y="39624"/>
                </a:lnTo>
                <a:lnTo>
                  <a:pt x="1723136" y="36576"/>
                </a:lnTo>
                <a:close/>
              </a:path>
              <a:path w="3446779" h="7407909">
                <a:moveTo>
                  <a:pt x="1726565" y="3761359"/>
                </a:moveTo>
                <a:lnTo>
                  <a:pt x="1714373" y="3761359"/>
                </a:lnTo>
                <a:lnTo>
                  <a:pt x="1714373" y="3764407"/>
                </a:lnTo>
                <a:lnTo>
                  <a:pt x="1726565" y="3764407"/>
                </a:lnTo>
                <a:lnTo>
                  <a:pt x="1726565" y="3761359"/>
                </a:lnTo>
                <a:close/>
              </a:path>
              <a:path w="3446779" h="7407909">
                <a:moveTo>
                  <a:pt x="1740916" y="2316861"/>
                </a:moveTo>
                <a:lnTo>
                  <a:pt x="1728724" y="2316861"/>
                </a:lnTo>
                <a:lnTo>
                  <a:pt x="1728724" y="2319909"/>
                </a:lnTo>
                <a:lnTo>
                  <a:pt x="1740916" y="2319909"/>
                </a:lnTo>
                <a:lnTo>
                  <a:pt x="1740916" y="2316861"/>
                </a:lnTo>
                <a:close/>
              </a:path>
              <a:path w="3446779" h="7407909">
                <a:moveTo>
                  <a:pt x="1742059" y="5106162"/>
                </a:moveTo>
                <a:lnTo>
                  <a:pt x="1729867" y="5106162"/>
                </a:lnTo>
                <a:lnTo>
                  <a:pt x="1729867" y="5109210"/>
                </a:lnTo>
                <a:lnTo>
                  <a:pt x="1742059" y="5109210"/>
                </a:lnTo>
                <a:lnTo>
                  <a:pt x="1742059" y="5106162"/>
                </a:lnTo>
                <a:close/>
              </a:path>
              <a:path w="3446779" h="7407909">
                <a:moveTo>
                  <a:pt x="1744472" y="36576"/>
                </a:moveTo>
                <a:lnTo>
                  <a:pt x="1732280" y="36576"/>
                </a:lnTo>
                <a:lnTo>
                  <a:pt x="1732280" y="39624"/>
                </a:lnTo>
                <a:lnTo>
                  <a:pt x="1744472" y="39624"/>
                </a:lnTo>
                <a:lnTo>
                  <a:pt x="1744472" y="36576"/>
                </a:lnTo>
                <a:close/>
              </a:path>
              <a:path w="3446779" h="7407909">
                <a:moveTo>
                  <a:pt x="1747901" y="3761359"/>
                </a:moveTo>
                <a:lnTo>
                  <a:pt x="1735709" y="3761359"/>
                </a:lnTo>
                <a:lnTo>
                  <a:pt x="1735709" y="3764407"/>
                </a:lnTo>
                <a:lnTo>
                  <a:pt x="1747901" y="3764407"/>
                </a:lnTo>
                <a:lnTo>
                  <a:pt x="1747901" y="3761359"/>
                </a:lnTo>
                <a:close/>
              </a:path>
              <a:path w="3446779" h="7407909">
                <a:moveTo>
                  <a:pt x="1762252" y="2316861"/>
                </a:moveTo>
                <a:lnTo>
                  <a:pt x="1750060" y="2316861"/>
                </a:lnTo>
                <a:lnTo>
                  <a:pt x="1750060" y="2319909"/>
                </a:lnTo>
                <a:lnTo>
                  <a:pt x="1762252" y="2319909"/>
                </a:lnTo>
                <a:lnTo>
                  <a:pt x="1762252" y="2316861"/>
                </a:lnTo>
                <a:close/>
              </a:path>
              <a:path w="3446779" h="7407909">
                <a:moveTo>
                  <a:pt x="1763395" y="5106162"/>
                </a:moveTo>
                <a:lnTo>
                  <a:pt x="1751203" y="5106162"/>
                </a:lnTo>
                <a:lnTo>
                  <a:pt x="1751203" y="5109210"/>
                </a:lnTo>
                <a:lnTo>
                  <a:pt x="1763395" y="5109210"/>
                </a:lnTo>
                <a:lnTo>
                  <a:pt x="1763395" y="5106162"/>
                </a:lnTo>
                <a:close/>
              </a:path>
              <a:path w="3446779" h="7407909">
                <a:moveTo>
                  <a:pt x="1765808" y="36576"/>
                </a:moveTo>
                <a:lnTo>
                  <a:pt x="1753616" y="36576"/>
                </a:lnTo>
                <a:lnTo>
                  <a:pt x="1753616" y="39624"/>
                </a:lnTo>
                <a:lnTo>
                  <a:pt x="1765808" y="39624"/>
                </a:lnTo>
                <a:lnTo>
                  <a:pt x="1765808" y="36576"/>
                </a:lnTo>
                <a:close/>
              </a:path>
              <a:path w="3446779" h="7407909">
                <a:moveTo>
                  <a:pt x="1769237" y="3761359"/>
                </a:moveTo>
                <a:lnTo>
                  <a:pt x="1757045" y="3761359"/>
                </a:lnTo>
                <a:lnTo>
                  <a:pt x="1757045" y="3764407"/>
                </a:lnTo>
                <a:lnTo>
                  <a:pt x="1769237" y="3764407"/>
                </a:lnTo>
                <a:lnTo>
                  <a:pt x="1769237" y="3761359"/>
                </a:lnTo>
                <a:close/>
              </a:path>
              <a:path w="3446779" h="7407909">
                <a:moveTo>
                  <a:pt x="1783588" y="2316861"/>
                </a:moveTo>
                <a:lnTo>
                  <a:pt x="1771396" y="2316861"/>
                </a:lnTo>
                <a:lnTo>
                  <a:pt x="1771396" y="2319909"/>
                </a:lnTo>
                <a:lnTo>
                  <a:pt x="1783588" y="2319909"/>
                </a:lnTo>
                <a:lnTo>
                  <a:pt x="1783588" y="2316861"/>
                </a:lnTo>
                <a:close/>
              </a:path>
              <a:path w="3446779" h="7407909">
                <a:moveTo>
                  <a:pt x="1784731" y="5106162"/>
                </a:moveTo>
                <a:lnTo>
                  <a:pt x="1772539" y="5106162"/>
                </a:lnTo>
                <a:lnTo>
                  <a:pt x="1772539" y="5109210"/>
                </a:lnTo>
                <a:lnTo>
                  <a:pt x="1784731" y="5109210"/>
                </a:lnTo>
                <a:lnTo>
                  <a:pt x="1784731" y="5106162"/>
                </a:lnTo>
                <a:close/>
              </a:path>
              <a:path w="3446779" h="7407909">
                <a:moveTo>
                  <a:pt x="1787144" y="36576"/>
                </a:moveTo>
                <a:lnTo>
                  <a:pt x="1774952" y="36576"/>
                </a:lnTo>
                <a:lnTo>
                  <a:pt x="1774952" y="39624"/>
                </a:lnTo>
                <a:lnTo>
                  <a:pt x="1787144" y="39624"/>
                </a:lnTo>
                <a:lnTo>
                  <a:pt x="1787144" y="36576"/>
                </a:lnTo>
                <a:close/>
              </a:path>
              <a:path w="3446779" h="7407909">
                <a:moveTo>
                  <a:pt x="1790573" y="3761359"/>
                </a:moveTo>
                <a:lnTo>
                  <a:pt x="1778381" y="3761359"/>
                </a:lnTo>
                <a:lnTo>
                  <a:pt x="1778381" y="3764407"/>
                </a:lnTo>
                <a:lnTo>
                  <a:pt x="1790573" y="3764407"/>
                </a:lnTo>
                <a:lnTo>
                  <a:pt x="1790573" y="3761359"/>
                </a:lnTo>
                <a:close/>
              </a:path>
              <a:path w="3446779" h="7407909">
                <a:moveTo>
                  <a:pt x="1804924" y="2316861"/>
                </a:moveTo>
                <a:lnTo>
                  <a:pt x="1792732" y="2316861"/>
                </a:lnTo>
                <a:lnTo>
                  <a:pt x="1792732" y="2319909"/>
                </a:lnTo>
                <a:lnTo>
                  <a:pt x="1804924" y="2319909"/>
                </a:lnTo>
                <a:lnTo>
                  <a:pt x="1804924" y="2316861"/>
                </a:lnTo>
                <a:close/>
              </a:path>
              <a:path w="3446779" h="7407909">
                <a:moveTo>
                  <a:pt x="1806067" y="5106162"/>
                </a:moveTo>
                <a:lnTo>
                  <a:pt x="1793875" y="5106162"/>
                </a:lnTo>
                <a:lnTo>
                  <a:pt x="1793875" y="5109210"/>
                </a:lnTo>
                <a:lnTo>
                  <a:pt x="1806067" y="5109210"/>
                </a:lnTo>
                <a:lnTo>
                  <a:pt x="1806067" y="5106162"/>
                </a:lnTo>
                <a:close/>
              </a:path>
              <a:path w="3446779" h="7407909">
                <a:moveTo>
                  <a:pt x="1808480" y="36576"/>
                </a:moveTo>
                <a:lnTo>
                  <a:pt x="1796288" y="36576"/>
                </a:lnTo>
                <a:lnTo>
                  <a:pt x="1796288" y="39624"/>
                </a:lnTo>
                <a:lnTo>
                  <a:pt x="1808480" y="39624"/>
                </a:lnTo>
                <a:lnTo>
                  <a:pt x="1808480" y="36576"/>
                </a:lnTo>
                <a:close/>
              </a:path>
              <a:path w="3446779" h="7407909">
                <a:moveTo>
                  <a:pt x="1811909" y="3761359"/>
                </a:moveTo>
                <a:lnTo>
                  <a:pt x="1799717" y="3761359"/>
                </a:lnTo>
                <a:lnTo>
                  <a:pt x="1799717" y="3764407"/>
                </a:lnTo>
                <a:lnTo>
                  <a:pt x="1811909" y="3764407"/>
                </a:lnTo>
                <a:lnTo>
                  <a:pt x="1811909" y="3761359"/>
                </a:lnTo>
                <a:close/>
              </a:path>
              <a:path w="3446779" h="7407909">
                <a:moveTo>
                  <a:pt x="1826260" y="2316861"/>
                </a:moveTo>
                <a:lnTo>
                  <a:pt x="1814068" y="2316861"/>
                </a:lnTo>
                <a:lnTo>
                  <a:pt x="1814068" y="2319909"/>
                </a:lnTo>
                <a:lnTo>
                  <a:pt x="1826260" y="2319909"/>
                </a:lnTo>
                <a:lnTo>
                  <a:pt x="1826260" y="2316861"/>
                </a:lnTo>
                <a:close/>
              </a:path>
              <a:path w="3446779" h="7407909">
                <a:moveTo>
                  <a:pt x="1827403" y="5106162"/>
                </a:moveTo>
                <a:lnTo>
                  <a:pt x="1815211" y="5106162"/>
                </a:lnTo>
                <a:lnTo>
                  <a:pt x="1815211" y="5109210"/>
                </a:lnTo>
                <a:lnTo>
                  <a:pt x="1827403" y="5109210"/>
                </a:lnTo>
                <a:lnTo>
                  <a:pt x="1827403" y="5106162"/>
                </a:lnTo>
                <a:close/>
              </a:path>
              <a:path w="3446779" h="7407909">
                <a:moveTo>
                  <a:pt x="1829816" y="36576"/>
                </a:moveTo>
                <a:lnTo>
                  <a:pt x="1817624" y="36576"/>
                </a:lnTo>
                <a:lnTo>
                  <a:pt x="1817624" y="39624"/>
                </a:lnTo>
                <a:lnTo>
                  <a:pt x="1829816" y="39624"/>
                </a:lnTo>
                <a:lnTo>
                  <a:pt x="1829816" y="36576"/>
                </a:lnTo>
                <a:close/>
              </a:path>
              <a:path w="3446779" h="7407909">
                <a:moveTo>
                  <a:pt x="1833245" y="3761359"/>
                </a:moveTo>
                <a:lnTo>
                  <a:pt x="1821053" y="3761359"/>
                </a:lnTo>
                <a:lnTo>
                  <a:pt x="1821053" y="3764407"/>
                </a:lnTo>
                <a:lnTo>
                  <a:pt x="1833245" y="3764407"/>
                </a:lnTo>
                <a:lnTo>
                  <a:pt x="1833245" y="3761359"/>
                </a:lnTo>
                <a:close/>
              </a:path>
              <a:path w="3446779" h="7407909">
                <a:moveTo>
                  <a:pt x="1847596" y="2316861"/>
                </a:moveTo>
                <a:lnTo>
                  <a:pt x="1835404" y="2316861"/>
                </a:lnTo>
                <a:lnTo>
                  <a:pt x="1835404" y="2319909"/>
                </a:lnTo>
                <a:lnTo>
                  <a:pt x="1847596" y="2319909"/>
                </a:lnTo>
                <a:lnTo>
                  <a:pt x="1847596" y="2316861"/>
                </a:lnTo>
                <a:close/>
              </a:path>
              <a:path w="3446779" h="7407909">
                <a:moveTo>
                  <a:pt x="1848739" y="5106162"/>
                </a:moveTo>
                <a:lnTo>
                  <a:pt x="1836547" y="5106162"/>
                </a:lnTo>
                <a:lnTo>
                  <a:pt x="1836547" y="5109210"/>
                </a:lnTo>
                <a:lnTo>
                  <a:pt x="1848739" y="5109210"/>
                </a:lnTo>
                <a:lnTo>
                  <a:pt x="1848739" y="5106162"/>
                </a:lnTo>
                <a:close/>
              </a:path>
              <a:path w="3446779" h="7407909">
                <a:moveTo>
                  <a:pt x="1851152" y="36576"/>
                </a:moveTo>
                <a:lnTo>
                  <a:pt x="1838960" y="36576"/>
                </a:lnTo>
                <a:lnTo>
                  <a:pt x="1838960" y="39624"/>
                </a:lnTo>
                <a:lnTo>
                  <a:pt x="1851152" y="39624"/>
                </a:lnTo>
                <a:lnTo>
                  <a:pt x="1851152" y="36576"/>
                </a:lnTo>
                <a:close/>
              </a:path>
              <a:path w="3446779" h="7407909">
                <a:moveTo>
                  <a:pt x="1854581" y="3761359"/>
                </a:moveTo>
                <a:lnTo>
                  <a:pt x="1842389" y="3761359"/>
                </a:lnTo>
                <a:lnTo>
                  <a:pt x="1842389" y="3764407"/>
                </a:lnTo>
                <a:lnTo>
                  <a:pt x="1854581" y="3764407"/>
                </a:lnTo>
                <a:lnTo>
                  <a:pt x="1854581" y="3761359"/>
                </a:lnTo>
                <a:close/>
              </a:path>
              <a:path w="3446779" h="7407909">
                <a:moveTo>
                  <a:pt x="1868932" y="2316861"/>
                </a:moveTo>
                <a:lnTo>
                  <a:pt x="1856740" y="2316861"/>
                </a:lnTo>
                <a:lnTo>
                  <a:pt x="1856740" y="2319909"/>
                </a:lnTo>
                <a:lnTo>
                  <a:pt x="1868932" y="2319909"/>
                </a:lnTo>
                <a:lnTo>
                  <a:pt x="1868932" y="2316861"/>
                </a:lnTo>
                <a:close/>
              </a:path>
              <a:path w="3446779" h="7407909">
                <a:moveTo>
                  <a:pt x="1870075" y="5106162"/>
                </a:moveTo>
                <a:lnTo>
                  <a:pt x="1857883" y="5106162"/>
                </a:lnTo>
                <a:lnTo>
                  <a:pt x="1857883" y="5109210"/>
                </a:lnTo>
                <a:lnTo>
                  <a:pt x="1870075" y="5109210"/>
                </a:lnTo>
                <a:lnTo>
                  <a:pt x="1870075" y="5106162"/>
                </a:lnTo>
                <a:close/>
              </a:path>
              <a:path w="3446779" h="7407909">
                <a:moveTo>
                  <a:pt x="1872488" y="36576"/>
                </a:moveTo>
                <a:lnTo>
                  <a:pt x="1860296" y="36576"/>
                </a:lnTo>
                <a:lnTo>
                  <a:pt x="1860296" y="39624"/>
                </a:lnTo>
                <a:lnTo>
                  <a:pt x="1872488" y="39624"/>
                </a:lnTo>
                <a:lnTo>
                  <a:pt x="1872488" y="36576"/>
                </a:lnTo>
                <a:close/>
              </a:path>
              <a:path w="3446779" h="7407909">
                <a:moveTo>
                  <a:pt x="1875917" y="3761359"/>
                </a:moveTo>
                <a:lnTo>
                  <a:pt x="1863725" y="3761359"/>
                </a:lnTo>
                <a:lnTo>
                  <a:pt x="1863725" y="3764407"/>
                </a:lnTo>
                <a:lnTo>
                  <a:pt x="1875917" y="3764407"/>
                </a:lnTo>
                <a:lnTo>
                  <a:pt x="1875917" y="3761359"/>
                </a:lnTo>
                <a:close/>
              </a:path>
              <a:path w="3446779" h="7407909">
                <a:moveTo>
                  <a:pt x="1890268" y="2316861"/>
                </a:moveTo>
                <a:lnTo>
                  <a:pt x="1878076" y="2316861"/>
                </a:lnTo>
                <a:lnTo>
                  <a:pt x="1878076" y="2319909"/>
                </a:lnTo>
                <a:lnTo>
                  <a:pt x="1890268" y="2319909"/>
                </a:lnTo>
                <a:lnTo>
                  <a:pt x="1890268" y="2316861"/>
                </a:lnTo>
                <a:close/>
              </a:path>
              <a:path w="3446779" h="7407909">
                <a:moveTo>
                  <a:pt x="1891411" y="5106162"/>
                </a:moveTo>
                <a:lnTo>
                  <a:pt x="1879219" y="5106162"/>
                </a:lnTo>
                <a:lnTo>
                  <a:pt x="1879219" y="5109210"/>
                </a:lnTo>
                <a:lnTo>
                  <a:pt x="1891411" y="5109210"/>
                </a:lnTo>
                <a:lnTo>
                  <a:pt x="1891411" y="5106162"/>
                </a:lnTo>
                <a:close/>
              </a:path>
              <a:path w="3446779" h="7407909">
                <a:moveTo>
                  <a:pt x="1893824" y="36576"/>
                </a:moveTo>
                <a:lnTo>
                  <a:pt x="1881632" y="36576"/>
                </a:lnTo>
                <a:lnTo>
                  <a:pt x="1881632" y="39624"/>
                </a:lnTo>
                <a:lnTo>
                  <a:pt x="1893824" y="39624"/>
                </a:lnTo>
                <a:lnTo>
                  <a:pt x="1893824" y="36576"/>
                </a:lnTo>
                <a:close/>
              </a:path>
              <a:path w="3446779" h="7407909">
                <a:moveTo>
                  <a:pt x="1897253" y="3761359"/>
                </a:moveTo>
                <a:lnTo>
                  <a:pt x="1885061" y="3761359"/>
                </a:lnTo>
                <a:lnTo>
                  <a:pt x="1885061" y="3764407"/>
                </a:lnTo>
                <a:lnTo>
                  <a:pt x="1897253" y="3764407"/>
                </a:lnTo>
                <a:lnTo>
                  <a:pt x="1897253" y="3761359"/>
                </a:lnTo>
                <a:close/>
              </a:path>
              <a:path w="3446779" h="7407909">
                <a:moveTo>
                  <a:pt x="1911604" y="2316861"/>
                </a:moveTo>
                <a:lnTo>
                  <a:pt x="1899412" y="2316861"/>
                </a:lnTo>
                <a:lnTo>
                  <a:pt x="1899412" y="2319909"/>
                </a:lnTo>
                <a:lnTo>
                  <a:pt x="1911604" y="2319909"/>
                </a:lnTo>
                <a:lnTo>
                  <a:pt x="1911604" y="2316861"/>
                </a:lnTo>
                <a:close/>
              </a:path>
              <a:path w="3446779" h="7407909">
                <a:moveTo>
                  <a:pt x="1912747" y="5106162"/>
                </a:moveTo>
                <a:lnTo>
                  <a:pt x="1900555" y="5106162"/>
                </a:lnTo>
                <a:lnTo>
                  <a:pt x="1900555" y="5109210"/>
                </a:lnTo>
                <a:lnTo>
                  <a:pt x="1912747" y="5109210"/>
                </a:lnTo>
                <a:lnTo>
                  <a:pt x="1912747" y="5106162"/>
                </a:lnTo>
                <a:close/>
              </a:path>
              <a:path w="3446779" h="7407909">
                <a:moveTo>
                  <a:pt x="1915160" y="36576"/>
                </a:moveTo>
                <a:lnTo>
                  <a:pt x="1902968" y="36576"/>
                </a:lnTo>
                <a:lnTo>
                  <a:pt x="1902968" y="39624"/>
                </a:lnTo>
                <a:lnTo>
                  <a:pt x="1915160" y="39624"/>
                </a:lnTo>
                <a:lnTo>
                  <a:pt x="1915160" y="36576"/>
                </a:lnTo>
                <a:close/>
              </a:path>
              <a:path w="3446779" h="7407909">
                <a:moveTo>
                  <a:pt x="1918589" y="3761359"/>
                </a:moveTo>
                <a:lnTo>
                  <a:pt x="1906397" y="3761359"/>
                </a:lnTo>
                <a:lnTo>
                  <a:pt x="1906397" y="3764407"/>
                </a:lnTo>
                <a:lnTo>
                  <a:pt x="1918589" y="3764407"/>
                </a:lnTo>
                <a:lnTo>
                  <a:pt x="1918589" y="3761359"/>
                </a:lnTo>
                <a:close/>
              </a:path>
              <a:path w="3446779" h="7407909">
                <a:moveTo>
                  <a:pt x="1932940" y="2316861"/>
                </a:moveTo>
                <a:lnTo>
                  <a:pt x="1920748" y="2316861"/>
                </a:lnTo>
                <a:lnTo>
                  <a:pt x="1920748" y="2319909"/>
                </a:lnTo>
                <a:lnTo>
                  <a:pt x="1932940" y="2319909"/>
                </a:lnTo>
                <a:lnTo>
                  <a:pt x="1932940" y="2316861"/>
                </a:lnTo>
                <a:close/>
              </a:path>
              <a:path w="3446779" h="7407909">
                <a:moveTo>
                  <a:pt x="1934083" y="5106162"/>
                </a:moveTo>
                <a:lnTo>
                  <a:pt x="1921891" y="5106162"/>
                </a:lnTo>
                <a:lnTo>
                  <a:pt x="1921891" y="5109210"/>
                </a:lnTo>
                <a:lnTo>
                  <a:pt x="1934083" y="5109210"/>
                </a:lnTo>
                <a:lnTo>
                  <a:pt x="1934083" y="5106162"/>
                </a:lnTo>
                <a:close/>
              </a:path>
              <a:path w="3446779" h="7407909">
                <a:moveTo>
                  <a:pt x="1936496" y="36576"/>
                </a:moveTo>
                <a:lnTo>
                  <a:pt x="1924304" y="36576"/>
                </a:lnTo>
                <a:lnTo>
                  <a:pt x="1924304" y="39624"/>
                </a:lnTo>
                <a:lnTo>
                  <a:pt x="1936496" y="39624"/>
                </a:lnTo>
                <a:lnTo>
                  <a:pt x="1936496" y="36576"/>
                </a:lnTo>
                <a:close/>
              </a:path>
              <a:path w="3446779" h="7407909">
                <a:moveTo>
                  <a:pt x="1939925" y="3761359"/>
                </a:moveTo>
                <a:lnTo>
                  <a:pt x="1927733" y="3761359"/>
                </a:lnTo>
                <a:lnTo>
                  <a:pt x="1927733" y="3764407"/>
                </a:lnTo>
                <a:lnTo>
                  <a:pt x="1939925" y="3764407"/>
                </a:lnTo>
                <a:lnTo>
                  <a:pt x="1939925" y="3761359"/>
                </a:lnTo>
                <a:close/>
              </a:path>
              <a:path w="3446779" h="7407909">
                <a:moveTo>
                  <a:pt x="1954276" y="2316861"/>
                </a:moveTo>
                <a:lnTo>
                  <a:pt x="1942084" y="2316861"/>
                </a:lnTo>
                <a:lnTo>
                  <a:pt x="1942084" y="2319909"/>
                </a:lnTo>
                <a:lnTo>
                  <a:pt x="1954276" y="2319909"/>
                </a:lnTo>
                <a:lnTo>
                  <a:pt x="1954276" y="2316861"/>
                </a:lnTo>
                <a:close/>
              </a:path>
              <a:path w="3446779" h="7407909">
                <a:moveTo>
                  <a:pt x="1955419" y="5106162"/>
                </a:moveTo>
                <a:lnTo>
                  <a:pt x="1943227" y="5106162"/>
                </a:lnTo>
                <a:lnTo>
                  <a:pt x="1943227" y="5109210"/>
                </a:lnTo>
                <a:lnTo>
                  <a:pt x="1955419" y="5109210"/>
                </a:lnTo>
                <a:lnTo>
                  <a:pt x="1955419" y="5106162"/>
                </a:lnTo>
                <a:close/>
              </a:path>
              <a:path w="3446779" h="7407909">
                <a:moveTo>
                  <a:pt x="1957832" y="36576"/>
                </a:moveTo>
                <a:lnTo>
                  <a:pt x="1945640" y="36576"/>
                </a:lnTo>
                <a:lnTo>
                  <a:pt x="1945640" y="39624"/>
                </a:lnTo>
                <a:lnTo>
                  <a:pt x="1957832" y="39624"/>
                </a:lnTo>
                <a:lnTo>
                  <a:pt x="1957832" y="36576"/>
                </a:lnTo>
                <a:close/>
              </a:path>
              <a:path w="3446779" h="7407909">
                <a:moveTo>
                  <a:pt x="1961261" y="3761359"/>
                </a:moveTo>
                <a:lnTo>
                  <a:pt x="1949069" y="3761359"/>
                </a:lnTo>
                <a:lnTo>
                  <a:pt x="1949069" y="3764407"/>
                </a:lnTo>
                <a:lnTo>
                  <a:pt x="1961261" y="3764407"/>
                </a:lnTo>
                <a:lnTo>
                  <a:pt x="1961261" y="3761359"/>
                </a:lnTo>
                <a:close/>
              </a:path>
              <a:path w="3446779" h="7407909">
                <a:moveTo>
                  <a:pt x="1975612" y="2316861"/>
                </a:moveTo>
                <a:lnTo>
                  <a:pt x="1963420" y="2316861"/>
                </a:lnTo>
                <a:lnTo>
                  <a:pt x="1963420" y="2319909"/>
                </a:lnTo>
                <a:lnTo>
                  <a:pt x="1975612" y="2319909"/>
                </a:lnTo>
                <a:lnTo>
                  <a:pt x="1975612" y="2316861"/>
                </a:lnTo>
                <a:close/>
              </a:path>
              <a:path w="3446779" h="7407909">
                <a:moveTo>
                  <a:pt x="1976755" y="5106162"/>
                </a:moveTo>
                <a:lnTo>
                  <a:pt x="1964563" y="5106162"/>
                </a:lnTo>
                <a:lnTo>
                  <a:pt x="1964563" y="5109210"/>
                </a:lnTo>
                <a:lnTo>
                  <a:pt x="1976755" y="5109210"/>
                </a:lnTo>
                <a:lnTo>
                  <a:pt x="1976755" y="5106162"/>
                </a:lnTo>
                <a:close/>
              </a:path>
              <a:path w="3446779" h="7407909">
                <a:moveTo>
                  <a:pt x="1979168" y="36576"/>
                </a:moveTo>
                <a:lnTo>
                  <a:pt x="1966976" y="36576"/>
                </a:lnTo>
                <a:lnTo>
                  <a:pt x="1966976" y="39624"/>
                </a:lnTo>
                <a:lnTo>
                  <a:pt x="1979168" y="39624"/>
                </a:lnTo>
                <a:lnTo>
                  <a:pt x="1979168" y="36576"/>
                </a:lnTo>
                <a:close/>
              </a:path>
              <a:path w="3446779" h="7407909">
                <a:moveTo>
                  <a:pt x="1982597" y="3761359"/>
                </a:moveTo>
                <a:lnTo>
                  <a:pt x="1970405" y="3761359"/>
                </a:lnTo>
                <a:lnTo>
                  <a:pt x="1970405" y="3764407"/>
                </a:lnTo>
                <a:lnTo>
                  <a:pt x="1982597" y="3764407"/>
                </a:lnTo>
                <a:lnTo>
                  <a:pt x="1982597" y="3761359"/>
                </a:lnTo>
                <a:close/>
              </a:path>
              <a:path w="3446779" h="7407909">
                <a:moveTo>
                  <a:pt x="1996948" y="2316861"/>
                </a:moveTo>
                <a:lnTo>
                  <a:pt x="1984756" y="2316861"/>
                </a:lnTo>
                <a:lnTo>
                  <a:pt x="1984756" y="2319909"/>
                </a:lnTo>
                <a:lnTo>
                  <a:pt x="1996948" y="2319909"/>
                </a:lnTo>
                <a:lnTo>
                  <a:pt x="1996948" y="2316861"/>
                </a:lnTo>
                <a:close/>
              </a:path>
              <a:path w="3446779" h="7407909">
                <a:moveTo>
                  <a:pt x="1998091" y="5106162"/>
                </a:moveTo>
                <a:lnTo>
                  <a:pt x="1985899" y="5106162"/>
                </a:lnTo>
                <a:lnTo>
                  <a:pt x="1985899" y="5109210"/>
                </a:lnTo>
                <a:lnTo>
                  <a:pt x="1998091" y="5109210"/>
                </a:lnTo>
                <a:lnTo>
                  <a:pt x="1998091" y="5106162"/>
                </a:lnTo>
                <a:close/>
              </a:path>
              <a:path w="3446779" h="7407909">
                <a:moveTo>
                  <a:pt x="2000504" y="36576"/>
                </a:moveTo>
                <a:lnTo>
                  <a:pt x="1988312" y="36576"/>
                </a:lnTo>
                <a:lnTo>
                  <a:pt x="1988312" y="39624"/>
                </a:lnTo>
                <a:lnTo>
                  <a:pt x="2000504" y="39624"/>
                </a:lnTo>
                <a:lnTo>
                  <a:pt x="2000504" y="36576"/>
                </a:lnTo>
                <a:close/>
              </a:path>
              <a:path w="3446779" h="7407909">
                <a:moveTo>
                  <a:pt x="2003933" y="3761359"/>
                </a:moveTo>
                <a:lnTo>
                  <a:pt x="1991741" y="3761359"/>
                </a:lnTo>
                <a:lnTo>
                  <a:pt x="1991741" y="3764407"/>
                </a:lnTo>
                <a:lnTo>
                  <a:pt x="2003933" y="3764407"/>
                </a:lnTo>
                <a:lnTo>
                  <a:pt x="2003933" y="3761359"/>
                </a:lnTo>
                <a:close/>
              </a:path>
              <a:path w="3446779" h="7407909">
                <a:moveTo>
                  <a:pt x="2018284" y="2316861"/>
                </a:moveTo>
                <a:lnTo>
                  <a:pt x="2006092" y="2316861"/>
                </a:lnTo>
                <a:lnTo>
                  <a:pt x="2006092" y="2319909"/>
                </a:lnTo>
                <a:lnTo>
                  <a:pt x="2018284" y="2319909"/>
                </a:lnTo>
                <a:lnTo>
                  <a:pt x="2018284" y="2316861"/>
                </a:lnTo>
                <a:close/>
              </a:path>
              <a:path w="3446779" h="7407909">
                <a:moveTo>
                  <a:pt x="2019427" y="5106162"/>
                </a:moveTo>
                <a:lnTo>
                  <a:pt x="2007235" y="5106162"/>
                </a:lnTo>
                <a:lnTo>
                  <a:pt x="2007235" y="5109210"/>
                </a:lnTo>
                <a:lnTo>
                  <a:pt x="2019427" y="5109210"/>
                </a:lnTo>
                <a:lnTo>
                  <a:pt x="2019427" y="5106162"/>
                </a:lnTo>
                <a:close/>
              </a:path>
              <a:path w="3446779" h="7407909">
                <a:moveTo>
                  <a:pt x="2021840" y="36576"/>
                </a:moveTo>
                <a:lnTo>
                  <a:pt x="2009648" y="36576"/>
                </a:lnTo>
                <a:lnTo>
                  <a:pt x="2009648" y="39624"/>
                </a:lnTo>
                <a:lnTo>
                  <a:pt x="2021840" y="39624"/>
                </a:lnTo>
                <a:lnTo>
                  <a:pt x="2021840" y="36576"/>
                </a:lnTo>
                <a:close/>
              </a:path>
              <a:path w="3446779" h="7407909">
                <a:moveTo>
                  <a:pt x="2025269" y="3761359"/>
                </a:moveTo>
                <a:lnTo>
                  <a:pt x="2013077" y="3761359"/>
                </a:lnTo>
                <a:lnTo>
                  <a:pt x="2013077" y="3764407"/>
                </a:lnTo>
                <a:lnTo>
                  <a:pt x="2025269" y="3764407"/>
                </a:lnTo>
                <a:lnTo>
                  <a:pt x="2025269" y="3761359"/>
                </a:lnTo>
                <a:close/>
              </a:path>
              <a:path w="3446779" h="7407909">
                <a:moveTo>
                  <a:pt x="2039620" y="2316861"/>
                </a:moveTo>
                <a:lnTo>
                  <a:pt x="2027428" y="2316861"/>
                </a:lnTo>
                <a:lnTo>
                  <a:pt x="2027428" y="2319909"/>
                </a:lnTo>
                <a:lnTo>
                  <a:pt x="2039620" y="2319909"/>
                </a:lnTo>
                <a:lnTo>
                  <a:pt x="2039620" y="2316861"/>
                </a:lnTo>
                <a:close/>
              </a:path>
              <a:path w="3446779" h="7407909">
                <a:moveTo>
                  <a:pt x="2040763" y="5106162"/>
                </a:moveTo>
                <a:lnTo>
                  <a:pt x="2028571" y="5106162"/>
                </a:lnTo>
                <a:lnTo>
                  <a:pt x="2028571" y="5109210"/>
                </a:lnTo>
                <a:lnTo>
                  <a:pt x="2040763" y="5109210"/>
                </a:lnTo>
                <a:lnTo>
                  <a:pt x="2040763" y="5106162"/>
                </a:lnTo>
                <a:close/>
              </a:path>
              <a:path w="3446779" h="7407909">
                <a:moveTo>
                  <a:pt x="2043176" y="36576"/>
                </a:moveTo>
                <a:lnTo>
                  <a:pt x="2030984" y="36576"/>
                </a:lnTo>
                <a:lnTo>
                  <a:pt x="2030984" y="39624"/>
                </a:lnTo>
                <a:lnTo>
                  <a:pt x="2043176" y="39624"/>
                </a:lnTo>
                <a:lnTo>
                  <a:pt x="2043176" y="36576"/>
                </a:lnTo>
                <a:close/>
              </a:path>
              <a:path w="3446779" h="7407909">
                <a:moveTo>
                  <a:pt x="2046605" y="3761359"/>
                </a:moveTo>
                <a:lnTo>
                  <a:pt x="2034413" y="3761359"/>
                </a:lnTo>
                <a:lnTo>
                  <a:pt x="2034413" y="3764407"/>
                </a:lnTo>
                <a:lnTo>
                  <a:pt x="2046605" y="3764407"/>
                </a:lnTo>
                <a:lnTo>
                  <a:pt x="2046605" y="3761359"/>
                </a:lnTo>
                <a:close/>
              </a:path>
              <a:path w="3446779" h="7407909">
                <a:moveTo>
                  <a:pt x="2060956" y="2316861"/>
                </a:moveTo>
                <a:lnTo>
                  <a:pt x="2048764" y="2316861"/>
                </a:lnTo>
                <a:lnTo>
                  <a:pt x="2048764" y="2319909"/>
                </a:lnTo>
                <a:lnTo>
                  <a:pt x="2060956" y="2319909"/>
                </a:lnTo>
                <a:lnTo>
                  <a:pt x="2060956" y="2316861"/>
                </a:lnTo>
                <a:close/>
              </a:path>
              <a:path w="3446779" h="7407909">
                <a:moveTo>
                  <a:pt x="2062099" y="5106162"/>
                </a:moveTo>
                <a:lnTo>
                  <a:pt x="2049907" y="5106162"/>
                </a:lnTo>
                <a:lnTo>
                  <a:pt x="2049907" y="5109210"/>
                </a:lnTo>
                <a:lnTo>
                  <a:pt x="2062099" y="5109210"/>
                </a:lnTo>
                <a:lnTo>
                  <a:pt x="2062099" y="5106162"/>
                </a:lnTo>
                <a:close/>
              </a:path>
              <a:path w="3446779" h="7407909">
                <a:moveTo>
                  <a:pt x="2064512" y="36576"/>
                </a:moveTo>
                <a:lnTo>
                  <a:pt x="2052320" y="36576"/>
                </a:lnTo>
                <a:lnTo>
                  <a:pt x="2052320" y="39624"/>
                </a:lnTo>
                <a:lnTo>
                  <a:pt x="2064512" y="39624"/>
                </a:lnTo>
                <a:lnTo>
                  <a:pt x="2064512" y="36576"/>
                </a:lnTo>
                <a:close/>
              </a:path>
              <a:path w="3446779" h="7407909">
                <a:moveTo>
                  <a:pt x="2067941" y="3761359"/>
                </a:moveTo>
                <a:lnTo>
                  <a:pt x="2055749" y="3761359"/>
                </a:lnTo>
                <a:lnTo>
                  <a:pt x="2055749" y="3764407"/>
                </a:lnTo>
                <a:lnTo>
                  <a:pt x="2067941" y="3764407"/>
                </a:lnTo>
                <a:lnTo>
                  <a:pt x="2067941" y="3761359"/>
                </a:lnTo>
                <a:close/>
              </a:path>
              <a:path w="3446779" h="7407909">
                <a:moveTo>
                  <a:pt x="2082292" y="2316861"/>
                </a:moveTo>
                <a:lnTo>
                  <a:pt x="2070100" y="2316861"/>
                </a:lnTo>
                <a:lnTo>
                  <a:pt x="2070100" y="2319909"/>
                </a:lnTo>
                <a:lnTo>
                  <a:pt x="2082292" y="2319909"/>
                </a:lnTo>
                <a:lnTo>
                  <a:pt x="2082292" y="2316861"/>
                </a:lnTo>
                <a:close/>
              </a:path>
              <a:path w="3446779" h="7407909">
                <a:moveTo>
                  <a:pt x="2083435" y="5106162"/>
                </a:moveTo>
                <a:lnTo>
                  <a:pt x="2071243" y="5106162"/>
                </a:lnTo>
                <a:lnTo>
                  <a:pt x="2071243" y="5109210"/>
                </a:lnTo>
                <a:lnTo>
                  <a:pt x="2083435" y="5109210"/>
                </a:lnTo>
                <a:lnTo>
                  <a:pt x="2083435" y="5106162"/>
                </a:lnTo>
                <a:close/>
              </a:path>
              <a:path w="3446779" h="7407909">
                <a:moveTo>
                  <a:pt x="2085848" y="36576"/>
                </a:moveTo>
                <a:lnTo>
                  <a:pt x="2073656" y="36576"/>
                </a:lnTo>
                <a:lnTo>
                  <a:pt x="2073656" y="39624"/>
                </a:lnTo>
                <a:lnTo>
                  <a:pt x="2085848" y="39624"/>
                </a:lnTo>
                <a:lnTo>
                  <a:pt x="2085848" y="36576"/>
                </a:lnTo>
                <a:close/>
              </a:path>
              <a:path w="3446779" h="7407909">
                <a:moveTo>
                  <a:pt x="2089277" y="3761359"/>
                </a:moveTo>
                <a:lnTo>
                  <a:pt x="2077085" y="3761359"/>
                </a:lnTo>
                <a:lnTo>
                  <a:pt x="2077085" y="3764407"/>
                </a:lnTo>
                <a:lnTo>
                  <a:pt x="2089277" y="3764407"/>
                </a:lnTo>
                <a:lnTo>
                  <a:pt x="2089277" y="3761359"/>
                </a:lnTo>
                <a:close/>
              </a:path>
              <a:path w="3446779" h="7407909">
                <a:moveTo>
                  <a:pt x="2103628" y="2316861"/>
                </a:moveTo>
                <a:lnTo>
                  <a:pt x="2091436" y="2316861"/>
                </a:lnTo>
                <a:lnTo>
                  <a:pt x="2091436" y="2319909"/>
                </a:lnTo>
                <a:lnTo>
                  <a:pt x="2103628" y="2319909"/>
                </a:lnTo>
                <a:lnTo>
                  <a:pt x="2103628" y="2316861"/>
                </a:lnTo>
                <a:close/>
              </a:path>
              <a:path w="3446779" h="7407909">
                <a:moveTo>
                  <a:pt x="2104771" y="5106162"/>
                </a:moveTo>
                <a:lnTo>
                  <a:pt x="2092579" y="5106162"/>
                </a:lnTo>
                <a:lnTo>
                  <a:pt x="2092579" y="5109210"/>
                </a:lnTo>
                <a:lnTo>
                  <a:pt x="2104771" y="5109210"/>
                </a:lnTo>
                <a:lnTo>
                  <a:pt x="2104771" y="5106162"/>
                </a:lnTo>
                <a:close/>
              </a:path>
              <a:path w="3446779" h="7407909">
                <a:moveTo>
                  <a:pt x="2107184" y="36576"/>
                </a:moveTo>
                <a:lnTo>
                  <a:pt x="2094992" y="36576"/>
                </a:lnTo>
                <a:lnTo>
                  <a:pt x="2094992" y="39624"/>
                </a:lnTo>
                <a:lnTo>
                  <a:pt x="2107184" y="39624"/>
                </a:lnTo>
                <a:lnTo>
                  <a:pt x="2107184" y="36576"/>
                </a:lnTo>
                <a:close/>
              </a:path>
              <a:path w="3446779" h="7407909">
                <a:moveTo>
                  <a:pt x="2110613" y="3761359"/>
                </a:moveTo>
                <a:lnTo>
                  <a:pt x="2098421" y="3761359"/>
                </a:lnTo>
                <a:lnTo>
                  <a:pt x="2098421" y="3764407"/>
                </a:lnTo>
                <a:lnTo>
                  <a:pt x="2110613" y="3764407"/>
                </a:lnTo>
                <a:lnTo>
                  <a:pt x="2110613" y="3761359"/>
                </a:lnTo>
                <a:close/>
              </a:path>
              <a:path w="3446779" h="7407909">
                <a:moveTo>
                  <a:pt x="2124964" y="2316861"/>
                </a:moveTo>
                <a:lnTo>
                  <a:pt x="2112772" y="2316861"/>
                </a:lnTo>
                <a:lnTo>
                  <a:pt x="2112772" y="2319909"/>
                </a:lnTo>
                <a:lnTo>
                  <a:pt x="2124964" y="2319909"/>
                </a:lnTo>
                <a:lnTo>
                  <a:pt x="2124964" y="2316861"/>
                </a:lnTo>
                <a:close/>
              </a:path>
              <a:path w="3446779" h="7407909">
                <a:moveTo>
                  <a:pt x="2126107" y="5106162"/>
                </a:moveTo>
                <a:lnTo>
                  <a:pt x="2113915" y="5106162"/>
                </a:lnTo>
                <a:lnTo>
                  <a:pt x="2113915" y="5109210"/>
                </a:lnTo>
                <a:lnTo>
                  <a:pt x="2126107" y="5109210"/>
                </a:lnTo>
                <a:lnTo>
                  <a:pt x="2126107" y="5106162"/>
                </a:lnTo>
                <a:close/>
              </a:path>
              <a:path w="3446779" h="7407909">
                <a:moveTo>
                  <a:pt x="2128520" y="36576"/>
                </a:moveTo>
                <a:lnTo>
                  <a:pt x="2116328" y="36576"/>
                </a:lnTo>
                <a:lnTo>
                  <a:pt x="2116328" y="39624"/>
                </a:lnTo>
                <a:lnTo>
                  <a:pt x="2128520" y="39624"/>
                </a:lnTo>
                <a:lnTo>
                  <a:pt x="2128520" y="36576"/>
                </a:lnTo>
                <a:close/>
              </a:path>
              <a:path w="3446779" h="7407909">
                <a:moveTo>
                  <a:pt x="2131949" y="3761359"/>
                </a:moveTo>
                <a:lnTo>
                  <a:pt x="2119757" y="3761359"/>
                </a:lnTo>
                <a:lnTo>
                  <a:pt x="2119757" y="3764407"/>
                </a:lnTo>
                <a:lnTo>
                  <a:pt x="2131949" y="3764407"/>
                </a:lnTo>
                <a:lnTo>
                  <a:pt x="2131949" y="3761359"/>
                </a:lnTo>
                <a:close/>
              </a:path>
              <a:path w="3446779" h="7407909">
                <a:moveTo>
                  <a:pt x="2146300" y="2316861"/>
                </a:moveTo>
                <a:lnTo>
                  <a:pt x="2134108" y="2316861"/>
                </a:lnTo>
                <a:lnTo>
                  <a:pt x="2134108" y="2319909"/>
                </a:lnTo>
                <a:lnTo>
                  <a:pt x="2146300" y="2319909"/>
                </a:lnTo>
                <a:lnTo>
                  <a:pt x="2146300" y="2316861"/>
                </a:lnTo>
                <a:close/>
              </a:path>
              <a:path w="3446779" h="7407909">
                <a:moveTo>
                  <a:pt x="2147443" y="5106162"/>
                </a:moveTo>
                <a:lnTo>
                  <a:pt x="2135251" y="5106162"/>
                </a:lnTo>
                <a:lnTo>
                  <a:pt x="2135251" y="5109210"/>
                </a:lnTo>
                <a:lnTo>
                  <a:pt x="2147443" y="5109210"/>
                </a:lnTo>
                <a:lnTo>
                  <a:pt x="2147443" y="5106162"/>
                </a:lnTo>
                <a:close/>
              </a:path>
              <a:path w="3446779" h="7407909">
                <a:moveTo>
                  <a:pt x="2149856" y="36576"/>
                </a:moveTo>
                <a:lnTo>
                  <a:pt x="2137664" y="36576"/>
                </a:lnTo>
                <a:lnTo>
                  <a:pt x="2137664" y="39624"/>
                </a:lnTo>
                <a:lnTo>
                  <a:pt x="2149856" y="39624"/>
                </a:lnTo>
                <a:lnTo>
                  <a:pt x="2149856" y="36576"/>
                </a:lnTo>
                <a:close/>
              </a:path>
              <a:path w="3446779" h="7407909">
                <a:moveTo>
                  <a:pt x="2153285" y="3761359"/>
                </a:moveTo>
                <a:lnTo>
                  <a:pt x="2141093" y="3761359"/>
                </a:lnTo>
                <a:lnTo>
                  <a:pt x="2141093" y="3764407"/>
                </a:lnTo>
                <a:lnTo>
                  <a:pt x="2153285" y="3764407"/>
                </a:lnTo>
                <a:lnTo>
                  <a:pt x="2153285" y="3761359"/>
                </a:lnTo>
                <a:close/>
              </a:path>
              <a:path w="3446779" h="7407909">
                <a:moveTo>
                  <a:pt x="2167636" y="2316861"/>
                </a:moveTo>
                <a:lnTo>
                  <a:pt x="2155444" y="2316861"/>
                </a:lnTo>
                <a:lnTo>
                  <a:pt x="2155444" y="2319909"/>
                </a:lnTo>
                <a:lnTo>
                  <a:pt x="2167636" y="2319909"/>
                </a:lnTo>
                <a:lnTo>
                  <a:pt x="2167636" y="2316861"/>
                </a:lnTo>
                <a:close/>
              </a:path>
              <a:path w="3446779" h="7407909">
                <a:moveTo>
                  <a:pt x="2168779" y="5106162"/>
                </a:moveTo>
                <a:lnTo>
                  <a:pt x="2156587" y="5106162"/>
                </a:lnTo>
                <a:lnTo>
                  <a:pt x="2156587" y="5109210"/>
                </a:lnTo>
                <a:lnTo>
                  <a:pt x="2168779" y="5109210"/>
                </a:lnTo>
                <a:lnTo>
                  <a:pt x="2168779" y="5106162"/>
                </a:lnTo>
                <a:close/>
              </a:path>
              <a:path w="3446779" h="7407909">
                <a:moveTo>
                  <a:pt x="2171192" y="36576"/>
                </a:moveTo>
                <a:lnTo>
                  <a:pt x="2159000" y="36576"/>
                </a:lnTo>
                <a:lnTo>
                  <a:pt x="2159000" y="39624"/>
                </a:lnTo>
                <a:lnTo>
                  <a:pt x="2171192" y="39624"/>
                </a:lnTo>
                <a:lnTo>
                  <a:pt x="2171192" y="36576"/>
                </a:lnTo>
                <a:close/>
              </a:path>
              <a:path w="3446779" h="7407909">
                <a:moveTo>
                  <a:pt x="2174621" y="3761359"/>
                </a:moveTo>
                <a:lnTo>
                  <a:pt x="2162429" y="3761359"/>
                </a:lnTo>
                <a:lnTo>
                  <a:pt x="2162429" y="3764407"/>
                </a:lnTo>
                <a:lnTo>
                  <a:pt x="2174621" y="3764407"/>
                </a:lnTo>
                <a:lnTo>
                  <a:pt x="2174621" y="3761359"/>
                </a:lnTo>
                <a:close/>
              </a:path>
              <a:path w="3446779" h="7407909">
                <a:moveTo>
                  <a:pt x="2188972" y="2316861"/>
                </a:moveTo>
                <a:lnTo>
                  <a:pt x="2176780" y="2316861"/>
                </a:lnTo>
                <a:lnTo>
                  <a:pt x="2176780" y="2319909"/>
                </a:lnTo>
                <a:lnTo>
                  <a:pt x="2188972" y="2319909"/>
                </a:lnTo>
                <a:lnTo>
                  <a:pt x="2188972" y="2316861"/>
                </a:lnTo>
                <a:close/>
              </a:path>
              <a:path w="3446779" h="7407909">
                <a:moveTo>
                  <a:pt x="2190115" y="5106162"/>
                </a:moveTo>
                <a:lnTo>
                  <a:pt x="2177923" y="5106162"/>
                </a:lnTo>
                <a:lnTo>
                  <a:pt x="2177923" y="5109210"/>
                </a:lnTo>
                <a:lnTo>
                  <a:pt x="2190115" y="5109210"/>
                </a:lnTo>
                <a:lnTo>
                  <a:pt x="2190115" y="5106162"/>
                </a:lnTo>
                <a:close/>
              </a:path>
              <a:path w="3446779" h="7407909">
                <a:moveTo>
                  <a:pt x="2192528" y="36576"/>
                </a:moveTo>
                <a:lnTo>
                  <a:pt x="2180336" y="36576"/>
                </a:lnTo>
                <a:lnTo>
                  <a:pt x="2180336" y="39624"/>
                </a:lnTo>
                <a:lnTo>
                  <a:pt x="2192528" y="39624"/>
                </a:lnTo>
                <a:lnTo>
                  <a:pt x="2192528" y="36576"/>
                </a:lnTo>
                <a:close/>
              </a:path>
              <a:path w="3446779" h="7407909">
                <a:moveTo>
                  <a:pt x="2195957" y="3761359"/>
                </a:moveTo>
                <a:lnTo>
                  <a:pt x="2183765" y="3761359"/>
                </a:lnTo>
                <a:lnTo>
                  <a:pt x="2183765" y="3764407"/>
                </a:lnTo>
                <a:lnTo>
                  <a:pt x="2195957" y="3764407"/>
                </a:lnTo>
                <a:lnTo>
                  <a:pt x="2195957" y="3761359"/>
                </a:lnTo>
                <a:close/>
              </a:path>
              <a:path w="3446779" h="7407909">
                <a:moveTo>
                  <a:pt x="2210308" y="2316861"/>
                </a:moveTo>
                <a:lnTo>
                  <a:pt x="2198116" y="2316861"/>
                </a:lnTo>
                <a:lnTo>
                  <a:pt x="2198116" y="2319909"/>
                </a:lnTo>
                <a:lnTo>
                  <a:pt x="2210308" y="2319909"/>
                </a:lnTo>
                <a:lnTo>
                  <a:pt x="2210308" y="2316861"/>
                </a:lnTo>
                <a:close/>
              </a:path>
              <a:path w="3446779" h="7407909">
                <a:moveTo>
                  <a:pt x="2211451" y="5106162"/>
                </a:moveTo>
                <a:lnTo>
                  <a:pt x="2199259" y="5106162"/>
                </a:lnTo>
                <a:lnTo>
                  <a:pt x="2199259" y="5109210"/>
                </a:lnTo>
                <a:lnTo>
                  <a:pt x="2211451" y="5109210"/>
                </a:lnTo>
                <a:lnTo>
                  <a:pt x="2211451" y="5106162"/>
                </a:lnTo>
                <a:close/>
              </a:path>
              <a:path w="3446779" h="7407909">
                <a:moveTo>
                  <a:pt x="2213864" y="36576"/>
                </a:moveTo>
                <a:lnTo>
                  <a:pt x="2201672" y="36576"/>
                </a:lnTo>
                <a:lnTo>
                  <a:pt x="2201672" y="39624"/>
                </a:lnTo>
                <a:lnTo>
                  <a:pt x="2213864" y="39624"/>
                </a:lnTo>
                <a:lnTo>
                  <a:pt x="2213864" y="36576"/>
                </a:lnTo>
                <a:close/>
              </a:path>
              <a:path w="3446779" h="7407909">
                <a:moveTo>
                  <a:pt x="2217293" y="3761359"/>
                </a:moveTo>
                <a:lnTo>
                  <a:pt x="2205101" y="3761359"/>
                </a:lnTo>
                <a:lnTo>
                  <a:pt x="2205101" y="3764407"/>
                </a:lnTo>
                <a:lnTo>
                  <a:pt x="2217293" y="3764407"/>
                </a:lnTo>
                <a:lnTo>
                  <a:pt x="2217293" y="3761359"/>
                </a:lnTo>
                <a:close/>
              </a:path>
              <a:path w="3446779" h="7407909">
                <a:moveTo>
                  <a:pt x="2231644" y="2316861"/>
                </a:moveTo>
                <a:lnTo>
                  <a:pt x="2219452" y="2316861"/>
                </a:lnTo>
                <a:lnTo>
                  <a:pt x="2219452" y="2319909"/>
                </a:lnTo>
                <a:lnTo>
                  <a:pt x="2231644" y="2319909"/>
                </a:lnTo>
                <a:lnTo>
                  <a:pt x="2231644" y="2316861"/>
                </a:lnTo>
                <a:close/>
              </a:path>
              <a:path w="3446779" h="7407909">
                <a:moveTo>
                  <a:pt x="2232787" y="5106162"/>
                </a:moveTo>
                <a:lnTo>
                  <a:pt x="2220595" y="5106162"/>
                </a:lnTo>
                <a:lnTo>
                  <a:pt x="2220595" y="5109210"/>
                </a:lnTo>
                <a:lnTo>
                  <a:pt x="2232787" y="5109210"/>
                </a:lnTo>
                <a:lnTo>
                  <a:pt x="2232787" y="5106162"/>
                </a:lnTo>
                <a:close/>
              </a:path>
              <a:path w="3446779" h="7407909">
                <a:moveTo>
                  <a:pt x="2235200" y="36576"/>
                </a:moveTo>
                <a:lnTo>
                  <a:pt x="2223008" y="36576"/>
                </a:lnTo>
                <a:lnTo>
                  <a:pt x="2223008" y="39624"/>
                </a:lnTo>
                <a:lnTo>
                  <a:pt x="2235200" y="39624"/>
                </a:lnTo>
                <a:lnTo>
                  <a:pt x="2235200" y="36576"/>
                </a:lnTo>
                <a:close/>
              </a:path>
              <a:path w="3446779" h="7407909">
                <a:moveTo>
                  <a:pt x="2238629" y="3761359"/>
                </a:moveTo>
                <a:lnTo>
                  <a:pt x="2226437" y="3761359"/>
                </a:lnTo>
                <a:lnTo>
                  <a:pt x="2226437" y="3764407"/>
                </a:lnTo>
                <a:lnTo>
                  <a:pt x="2238629" y="3764407"/>
                </a:lnTo>
                <a:lnTo>
                  <a:pt x="2238629" y="3761359"/>
                </a:lnTo>
                <a:close/>
              </a:path>
              <a:path w="3446779" h="7407909">
                <a:moveTo>
                  <a:pt x="2252980" y="2316861"/>
                </a:moveTo>
                <a:lnTo>
                  <a:pt x="2240788" y="2316861"/>
                </a:lnTo>
                <a:lnTo>
                  <a:pt x="2240788" y="2319909"/>
                </a:lnTo>
                <a:lnTo>
                  <a:pt x="2252980" y="2319909"/>
                </a:lnTo>
                <a:lnTo>
                  <a:pt x="2252980" y="2316861"/>
                </a:lnTo>
                <a:close/>
              </a:path>
              <a:path w="3446779" h="7407909">
                <a:moveTo>
                  <a:pt x="2254123" y="5106162"/>
                </a:moveTo>
                <a:lnTo>
                  <a:pt x="2241931" y="5106162"/>
                </a:lnTo>
                <a:lnTo>
                  <a:pt x="2241931" y="5109210"/>
                </a:lnTo>
                <a:lnTo>
                  <a:pt x="2254123" y="5109210"/>
                </a:lnTo>
                <a:lnTo>
                  <a:pt x="2254123" y="5106162"/>
                </a:lnTo>
                <a:close/>
              </a:path>
              <a:path w="3446779" h="7407909">
                <a:moveTo>
                  <a:pt x="2256536" y="36576"/>
                </a:moveTo>
                <a:lnTo>
                  <a:pt x="2244344" y="36576"/>
                </a:lnTo>
                <a:lnTo>
                  <a:pt x="2244344" y="39624"/>
                </a:lnTo>
                <a:lnTo>
                  <a:pt x="2256536" y="39624"/>
                </a:lnTo>
                <a:lnTo>
                  <a:pt x="2256536" y="36576"/>
                </a:lnTo>
                <a:close/>
              </a:path>
              <a:path w="3446779" h="7407909">
                <a:moveTo>
                  <a:pt x="2259965" y="3761359"/>
                </a:moveTo>
                <a:lnTo>
                  <a:pt x="2247773" y="3761359"/>
                </a:lnTo>
                <a:lnTo>
                  <a:pt x="2247773" y="3764407"/>
                </a:lnTo>
                <a:lnTo>
                  <a:pt x="2259965" y="3764407"/>
                </a:lnTo>
                <a:lnTo>
                  <a:pt x="2259965" y="3761359"/>
                </a:lnTo>
                <a:close/>
              </a:path>
              <a:path w="3446779" h="7407909">
                <a:moveTo>
                  <a:pt x="2274316" y="2316861"/>
                </a:moveTo>
                <a:lnTo>
                  <a:pt x="2262124" y="2316861"/>
                </a:lnTo>
                <a:lnTo>
                  <a:pt x="2262124" y="2319909"/>
                </a:lnTo>
                <a:lnTo>
                  <a:pt x="2274316" y="2319909"/>
                </a:lnTo>
                <a:lnTo>
                  <a:pt x="2274316" y="2316861"/>
                </a:lnTo>
                <a:close/>
              </a:path>
              <a:path w="3446779" h="7407909">
                <a:moveTo>
                  <a:pt x="2275459" y="5106162"/>
                </a:moveTo>
                <a:lnTo>
                  <a:pt x="2263267" y="5106162"/>
                </a:lnTo>
                <a:lnTo>
                  <a:pt x="2263267" y="5109210"/>
                </a:lnTo>
                <a:lnTo>
                  <a:pt x="2275459" y="5109210"/>
                </a:lnTo>
                <a:lnTo>
                  <a:pt x="2275459" y="5106162"/>
                </a:lnTo>
                <a:close/>
              </a:path>
              <a:path w="3446779" h="7407909">
                <a:moveTo>
                  <a:pt x="2277872" y="36576"/>
                </a:moveTo>
                <a:lnTo>
                  <a:pt x="2265680" y="36576"/>
                </a:lnTo>
                <a:lnTo>
                  <a:pt x="2265680" y="39624"/>
                </a:lnTo>
                <a:lnTo>
                  <a:pt x="2277872" y="39624"/>
                </a:lnTo>
                <a:lnTo>
                  <a:pt x="2277872" y="36576"/>
                </a:lnTo>
                <a:close/>
              </a:path>
              <a:path w="3446779" h="7407909">
                <a:moveTo>
                  <a:pt x="2281301" y="3761359"/>
                </a:moveTo>
                <a:lnTo>
                  <a:pt x="2269109" y="3761359"/>
                </a:lnTo>
                <a:lnTo>
                  <a:pt x="2269109" y="3764407"/>
                </a:lnTo>
                <a:lnTo>
                  <a:pt x="2281301" y="3764407"/>
                </a:lnTo>
                <a:lnTo>
                  <a:pt x="2281301" y="3761359"/>
                </a:lnTo>
                <a:close/>
              </a:path>
              <a:path w="3446779" h="7407909">
                <a:moveTo>
                  <a:pt x="2295652" y="2316861"/>
                </a:moveTo>
                <a:lnTo>
                  <a:pt x="2283460" y="2316861"/>
                </a:lnTo>
                <a:lnTo>
                  <a:pt x="2283460" y="2319909"/>
                </a:lnTo>
                <a:lnTo>
                  <a:pt x="2295652" y="2319909"/>
                </a:lnTo>
                <a:lnTo>
                  <a:pt x="2295652" y="2316861"/>
                </a:lnTo>
                <a:close/>
              </a:path>
              <a:path w="3446779" h="7407909">
                <a:moveTo>
                  <a:pt x="2296795" y="5106162"/>
                </a:moveTo>
                <a:lnTo>
                  <a:pt x="2284603" y="5106162"/>
                </a:lnTo>
                <a:lnTo>
                  <a:pt x="2284603" y="5109210"/>
                </a:lnTo>
                <a:lnTo>
                  <a:pt x="2296795" y="5109210"/>
                </a:lnTo>
                <a:lnTo>
                  <a:pt x="2296795" y="5106162"/>
                </a:lnTo>
                <a:close/>
              </a:path>
              <a:path w="3446779" h="7407909">
                <a:moveTo>
                  <a:pt x="2299208" y="36576"/>
                </a:moveTo>
                <a:lnTo>
                  <a:pt x="2287016" y="36576"/>
                </a:lnTo>
                <a:lnTo>
                  <a:pt x="2287016" y="39624"/>
                </a:lnTo>
                <a:lnTo>
                  <a:pt x="2299208" y="39624"/>
                </a:lnTo>
                <a:lnTo>
                  <a:pt x="2299208" y="36576"/>
                </a:lnTo>
                <a:close/>
              </a:path>
              <a:path w="3446779" h="7407909">
                <a:moveTo>
                  <a:pt x="2302637" y="3761359"/>
                </a:moveTo>
                <a:lnTo>
                  <a:pt x="2290445" y="3761359"/>
                </a:lnTo>
                <a:lnTo>
                  <a:pt x="2290445" y="3764407"/>
                </a:lnTo>
                <a:lnTo>
                  <a:pt x="2302637" y="3764407"/>
                </a:lnTo>
                <a:lnTo>
                  <a:pt x="2302637" y="3761359"/>
                </a:lnTo>
                <a:close/>
              </a:path>
              <a:path w="3446779" h="7407909">
                <a:moveTo>
                  <a:pt x="2316988" y="2316861"/>
                </a:moveTo>
                <a:lnTo>
                  <a:pt x="2304796" y="2316861"/>
                </a:lnTo>
                <a:lnTo>
                  <a:pt x="2304796" y="2319909"/>
                </a:lnTo>
                <a:lnTo>
                  <a:pt x="2316988" y="2319909"/>
                </a:lnTo>
                <a:lnTo>
                  <a:pt x="2316988" y="2316861"/>
                </a:lnTo>
                <a:close/>
              </a:path>
              <a:path w="3446779" h="7407909">
                <a:moveTo>
                  <a:pt x="2318131" y="5106162"/>
                </a:moveTo>
                <a:lnTo>
                  <a:pt x="2305939" y="5106162"/>
                </a:lnTo>
                <a:lnTo>
                  <a:pt x="2305939" y="5109210"/>
                </a:lnTo>
                <a:lnTo>
                  <a:pt x="2318131" y="5109210"/>
                </a:lnTo>
                <a:lnTo>
                  <a:pt x="2318131" y="5106162"/>
                </a:lnTo>
                <a:close/>
              </a:path>
              <a:path w="3446779" h="7407909">
                <a:moveTo>
                  <a:pt x="2320544" y="36576"/>
                </a:moveTo>
                <a:lnTo>
                  <a:pt x="2308352" y="36576"/>
                </a:lnTo>
                <a:lnTo>
                  <a:pt x="2308352" y="39624"/>
                </a:lnTo>
                <a:lnTo>
                  <a:pt x="2320544" y="39624"/>
                </a:lnTo>
                <a:lnTo>
                  <a:pt x="2320544" y="36576"/>
                </a:lnTo>
                <a:close/>
              </a:path>
              <a:path w="3446779" h="7407909">
                <a:moveTo>
                  <a:pt x="2323973" y="3761359"/>
                </a:moveTo>
                <a:lnTo>
                  <a:pt x="2311781" y="3761359"/>
                </a:lnTo>
                <a:lnTo>
                  <a:pt x="2311781" y="3764407"/>
                </a:lnTo>
                <a:lnTo>
                  <a:pt x="2323973" y="3764407"/>
                </a:lnTo>
                <a:lnTo>
                  <a:pt x="2323973" y="3761359"/>
                </a:lnTo>
                <a:close/>
              </a:path>
              <a:path w="3446779" h="7407909">
                <a:moveTo>
                  <a:pt x="2338324" y="2316861"/>
                </a:moveTo>
                <a:lnTo>
                  <a:pt x="2326132" y="2316861"/>
                </a:lnTo>
                <a:lnTo>
                  <a:pt x="2326132" y="2319909"/>
                </a:lnTo>
                <a:lnTo>
                  <a:pt x="2338324" y="2319909"/>
                </a:lnTo>
                <a:lnTo>
                  <a:pt x="2338324" y="2316861"/>
                </a:lnTo>
                <a:close/>
              </a:path>
              <a:path w="3446779" h="7407909">
                <a:moveTo>
                  <a:pt x="2339467" y="5106162"/>
                </a:moveTo>
                <a:lnTo>
                  <a:pt x="2327275" y="5106162"/>
                </a:lnTo>
                <a:lnTo>
                  <a:pt x="2327275" y="5109210"/>
                </a:lnTo>
                <a:lnTo>
                  <a:pt x="2339467" y="5109210"/>
                </a:lnTo>
                <a:lnTo>
                  <a:pt x="2339467" y="5106162"/>
                </a:lnTo>
                <a:close/>
              </a:path>
              <a:path w="3446779" h="7407909">
                <a:moveTo>
                  <a:pt x="2341880" y="36576"/>
                </a:moveTo>
                <a:lnTo>
                  <a:pt x="2329688" y="36576"/>
                </a:lnTo>
                <a:lnTo>
                  <a:pt x="2329688" y="39624"/>
                </a:lnTo>
                <a:lnTo>
                  <a:pt x="2341880" y="39624"/>
                </a:lnTo>
                <a:lnTo>
                  <a:pt x="2341880" y="36576"/>
                </a:lnTo>
                <a:close/>
              </a:path>
              <a:path w="3446779" h="7407909">
                <a:moveTo>
                  <a:pt x="2345309" y="3761359"/>
                </a:moveTo>
                <a:lnTo>
                  <a:pt x="2333117" y="3761359"/>
                </a:lnTo>
                <a:lnTo>
                  <a:pt x="2333117" y="3764407"/>
                </a:lnTo>
                <a:lnTo>
                  <a:pt x="2345309" y="3764407"/>
                </a:lnTo>
                <a:lnTo>
                  <a:pt x="2345309" y="3761359"/>
                </a:lnTo>
                <a:close/>
              </a:path>
              <a:path w="3446779" h="7407909">
                <a:moveTo>
                  <a:pt x="2359660" y="2316861"/>
                </a:moveTo>
                <a:lnTo>
                  <a:pt x="2347468" y="2316861"/>
                </a:lnTo>
                <a:lnTo>
                  <a:pt x="2347468" y="2319909"/>
                </a:lnTo>
                <a:lnTo>
                  <a:pt x="2359660" y="2319909"/>
                </a:lnTo>
                <a:lnTo>
                  <a:pt x="2359660" y="2316861"/>
                </a:lnTo>
                <a:close/>
              </a:path>
              <a:path w="3446779" h="7407909">
                <a:moveTo>
                  <a:pt x="2360803" y="5106162"/>
                </a:moveTo>
                <a:lnTo>
                  <a:pt x="2348611" y="5106162"/>
                </a:lnTo>
                <a:lnTo>
                  <a:pt x="2348611" y="5109210"/>
                </a:lnTo>
                <a:lnTo>
                  <a:pt x="2360803" y="5109210"/>
                </a:lnTo>
                <a:lnTo>
                  <a:pt x="2360803" y="5106162"/>
                </a:lnTo>
                <a:close/>
              </a:path>
              <a:path w="3446779" h="7407909">
                <a:moveTo>
                  <a:pt x="2363216" y="36576"/>
                </a:moveTo>
                <a:lnTo>
                  <a:pt x="2351024" y="36576"/>
                </a:lnTo>
                <a:lnTo>
                  <a:pt x="2351024" y="39624"/>
                </a:lnTo>
                <a:lnTo>
                  <a:pt x="2363216" y="39624"/>
                </a:lnTo>
                <a:lnTo>
                  <a:pt x="2363216" y="36576"/>
                </a:lnTo>
                <a:close/>
              </a:path>
              <a:path w="3446779" h="7407909">
                <a:moveTo>
                  <a:pt x="2366645" y="3761359"/>
                </a:moveTo>
                <a:lnTo>
                  <a:pt x="2354453" y="3761359"/>
                </a:lnTo>
                <a:lnTo>
                  <a:pt x="2354453" y="3764407"/>
                </a:lnTo>
                <a:lnTo>
                  <a:pt x="2366645" y="3764407"/>
                </a:lnTo>
                <a:lnTo>
                  <a:pt x="2366645" y="3761359"/>
                </a:lnTo>
                <a:close/>
              </a:path>
              <a:path w="3446779" h="7407909">
                <a:moveTo>
                  <a:pt x="2380996" y="2316861"/>
                </a:moveTo>
                <a:lnTo>
                  <a:pt x="2368804" y="2316861"/>
                </a:lnTo>
                <a:lnTo>
                  <a:pt x="2368804" y="2319909"/>
                </a:lnTo>
                <a:lnTo>
                  <a:pt x="2380996" y="2319909"/>
                </a:lnTo>
                <a:lnTo>
                  <a:pt x="2380996" y="2316861"/>
                </a:lnTo>
                <a:close/>
              </a:path>
              <a:path w="3446779" h="7407909">
                <a:moveTo>
                  <a:pt x="2382139" y="5106162"/>
                </a:moveTo>
                <a:lnTo>
                  <a:pt x="2369947" y="5106162"/>
                </a:lnTo>
                <a:lnTo>
                  <a:pt x="2369947" y="5109210"/>
                </a:lnTo>
                <a:lnTo>
                  <a:pt x="2382139" y="5109210"/>
                </a:lnTo>
                <a:lnTo>
                  <a:pt x="2382139" y="5106162"/>
                </a:lnTo>
                <a:close/>
              </a:path>
              <a:path w="3446779" h="7407909">
                <a:moveTo>
                  <a:pt x="2384552" y="36576"/>
                </a:moveTo>
                <a:lnTo>
                  <a:pt x="2372360" y="36576"/>
                </a:lnTo>
                <a:lnTo>
                  <a:pt x="2372360" y="39624"/>
                </a:lnTo>
                <a:lnTo>
                  <a:pt x="2384552" y="39624"/>
                </a:lnTo>
                <a:lnTo>
                  <a:pt x="2384552" y="36576"/>
                </a:lnTo>
                <a:close/>
              </a:path>
              <a:path w="3446779" h="7407909">
                <a:moveTo>
                  <a:pt x="2387981" y="3761359"/>
                </a:moveTo>
                <a:lnTo>
                  <a:pt x="2375789" y="3761359"/>
                </a:lnTo>
                <a:lnTo>
                  <a:pt x="2375789" y="3764407"/>
                </a:lnTo>
                <a:lnTo>
                  <a:pt x="2387981" y="3764407"/>
                </a:lnTo>
                <a:lnTo>
                  <a:pt x="2387981" y="3761359"/>
                </a:lnTo>
                <a:close/>
              </a:path>
              <a:path w="3446779" h="7407909">
                <a:moveTo>
                  <a:pt x="2402332" y="2316861"/>
                </a:moveTo>
                <a:lnTo>
                  <a:pt x="2390140" y="2316861"/>
                </a:lnTo>
                <a:lnTo>
                  <a:pt x="2390140" y="2319909"/>
                </a:lnTo>
                <a:lnTo>
                  <a:pt x="2402332" y="2319909"/>
                </a:lnTo>
                <a:lnTo>
                  <a:pt x="2402332" y="2316861"/>
                </a:lnTo>
                <a:close/>
              </a:path>
              <a:path w="3446779" h="7407909">
                <a:moveTo>
                  <a:pt x="2403475" y="5106162"/>
                </a:moveTo>
                <a:lnTo>
                  <a:pt x="2391283" y="5106162"/>
                </a:lnTo>
                <a:lnTo>
                  <a:pt x="2391283" y="5109210"/>
                </a:lnTo>
                <a:lnTo>
                  <a:pt x="2403475" y="5109210"/>
                </a:lnTo>
                <a:lnTo>
                  <a:pt x="2403475" y="5106162"/>
                </a:lnTo>
                <a:close/>
              </a:path>
              <a:path w="3446779" h="7407909">
                <a:moveTo>
                  <a:pt x="2405888" y="36576"/>
                </a:moveTo>
                <a:lnTo>
                  <a:pt x="2393696" y="36576"/>
                </a:lnTo>
                <a:lnTo>
                  <a:pt x="2393696" y="39624"/>
                </a:lnTo>
                <a:lnTo>
                  <a:pt x="2405888" y="39624"/>
                </a:lnTo>
                <a:lnTo>
                  <a:pt x="2405888" y="36576"/>
                </a:lnTo>
                <a:close/>
              </a:path>
              <a:path w="3446779" h="7407909">
                <a:moveTo>
                  <a:pt x="2409317" y="3761359"/>
                </a:moveTo>
                <a:lnTo>
                  <a:pt x="2397125" y="3761359"/>
                </a:lnTo>
                <a:lnTo>
                  <a:pt x="2397125" y="3764407"/>
                </a:lnTo>
                <a:lnTo>
                  <a:pt x="2409317" y="3764407"/>
                </a:lnTo>
                <a:lnTo>
                  <a:pt x="2409317" y="3761359"/>
                </a:lnTo>
                <a:close/>
              </a:path>
              <a:path w="3446779" h="7407909">
                <a:moveTo>
                  <a:pt x="2423668" y="2316861"/>
                </a:moveTo>
                <a:lnTo>
                  <a:pt x="2411476" y="2316861"/>
                </a:lnTo>
                <a:lnTo>
                  <a:pt x="2411476" y="2319909"/>
                </a:lnTo>
                <a:lnTo>
                  <a:pt x="2423668" y="2319909"/>
                </a:lnTo>
                <a:lnTo>
                  <a:pt x="2423668" y="2316861"/>
                </a:lnTo>
                <a:close/>
              </a:path>
              <a:path w="3446779" h="7407909">
                <a:moveTo>
                  <a:pt x="2424811" y="5106162"/>
                </a:moveTo>
                <a:lnTo>
                  <a:pt x="2412619" y="5106162"/>
                </a:lnTo>
                <a:lnTo>
                  <a:pt x="2412619" y="5109210"/>
                </a:lnTo>
                <a:lnTo>
                  <a:pt x="2424811" y="5109210"/>
                </a:lnTo>
                <a:lnTo>
                  <a:pt x="2424811" y="5106162"/>
                </a:lnTo>
                <a:close/>
              </a:path>
              <a:path w="3446779" h="7407909">
                <a:moveTo>
                  <a:pt x="2427224" y="36576"/>
                </a:moveTo>
                <a:lnTo>
                  <a:pt x="2415032" y="36576"/>
                </a:lnTo>
                <a:lnTo>
                  <a:pt x="2415032" y="39624"/>
                </a:lnTo>
                <a:lnTo>
                  <a:pt x="2427224" y="39624"/>
                </a:lnTo>
                <a:lnTo>
                  <a:pt x="2427224" y="36576"/>
                </a:lnTo>
                <a:close/>
              </a:path>
              <a:path w="3446779" h="7407909">
                <a:moveTo>
                  <a:pt x="2430653" y="3761359"/>
                </a:moveTo>
                <a:lnTo>
                  <a:pt x="2418461" y="3761359"/>
                </a:lnTo>
                <a:lnTo>
                  <a:pt x="2418461" y="3764407"/>
                </a:lnTo>
                <a:lnTo>
                  <a:pt x="2430653" y="3764407"/>
                </a:lnTo>
                <a:lnTo>
                  <a:pt x="2430653" y="3761359"/>
                </a:lnTo>
                <a:close/>
              </a:path>
              <a:path w="3446779" h="7407909">
                <a:moveTo>
                  <a:pt x="2445004" y="2316861"/>
                </a:moveTo>
                <a:lnTo>
                  <a:pt x="2432812" y="2316861"/>
                </a:lnTo>
                <a:lnTo>
                  <a:pt x="2432812" y="2319909"/>
                </a:lnTo>
                <a:lnTo>
                  <a:pt x="2445004" y="2319909"/>
                </a:lnTo>
                <a:lnTo>
                  <a:pt x="2445004" y="2316861"/>
                </a:lnTo>
                <a:close/>
              </a:path>
              <a:path w="3446779" h="7407909">
                <a:moveTo>
                  <a:pt x="2446147" y="5106162"/>
                </a:moveTo>
                <a:lnTo>
                  <a:pt x="2433955" y="5106162"/>
                </a:lnTo>
                <a:lnTo>
                  <a:pt x="2433955" y="5109210"/>
                </a:lnTo>
                <a:lnTo>
                  <a:pt x="2446147" y="5109210"/>
                </a:lnTo>
                <a:lnTo>
                  <a:pt x="2446147" y="5106162"/>
                </a:lnTo>
                <a:close/>
              </a:path>
              <a:path w="3446779" h="7407909">
                <a:moveTo>
                  <a:pt x="2448560" y="36576"/>
                </a:moveTo>
                <a:lnTo>
                  <a:pt x="2436368" y="36576"/>
                </a:lnTo>
                <a:lnTo>
                  <a:pt x="2436368" y="39624"/>
                </a:lnTo>
                <a:lnTo>
                  <a:pt x="2448560" y="39624"/>
                </a:lnTo>
                <a:lnTo>
                  <a:pt x="2448560" y="36576"/>
                </a:lnTo>
                <a:close/>
              </a:path>
              <a:path w="3446779" h="7407909">
                <a:moveTo>
                  <a:pt x="2451989" y="3761359"/>
                </a:moveTo>
                <a:lnTo>
                  <a:pt x="2439797" y="3761359"/>
                </a:lnTo>
                <a:lnTo>
                  <a:pt x="2439797" y="3764407"/>
                </a:lnTo>
                <a:lnTo>
                  <a:pt x="2451989" y="3764407"/>
                </a:lnTo>
                <a:lnTo>
                  <a:pt x="2451989" y="3761359"/>
                </a:lnTo>
                <a:close/>
              </a:path>
              <a:path w="3446779" h="7407909">
                <a:moveTo>
                  <a:pt x="2466340" y="2316861"/>
                </a:moveTo>
                <a:lnTo>
                  <a:pt x="2454148" y="2316861"/>
                </a:lnTo>
                <a:lnTo>
                  <a:pt x="2454148" y="2319909"/>
                </a:lnTo>
                <a:lnTo>
                  <a:pt x="2466340" y="2319909"/>
                </a:lnTo>
                <a:lnTo>
                  <a:pt x="2466340" y="2316861"/>
                </a:lnTo>
                <a:close/>
              </a:path>
              <a:path w="3446779" h="7407909">
                <a:moveTo>
                  <a:pt x="2467483" y="5106162"/>
                </a:moveTo>
                <a:lnTo>
                  <a:pt x="2455291" y="5106162"/>
                </a:lnTo>
                <a:lnTo>
                  <a:pt x="2455291" y="5109210"/>
                </a:lnTo>
                <a:lnTo>
                  <a:pt x="2467483" y="5109210"/>
                </a:lnTo>
                <a:lnTo>
                  <a:pt x="2467483" y="5106162"/>
                </a:lnTo>
                <a:close/>
              </a:path>
              <a:path w="3446779" h="7407909">
                <a:moveTo>
                  <a:pt x="2469896" y="36576"/>
                </a:moveTo>
                <a:lnTo>
                  <a:pt x="2457704" y="36576"/>
                </a:lnTo>
                <a:lnTo>
                  <a:pt x="2457704" y="39624"/>
                </a:lnTo>
                <a:lnTo>
                  <a:pt x="2469896" y="39624"/>
                </a:lnTo>
                <a:lnTo>
                  <a:pt x="2469896" y="36576"/>
                </a:lnTo>
                <a:close/>
              </a:path>
              <a:path w="3446779" h="7407909">
                <a:moveTo>
                  <a:pt x="2473325" y="3761359"/>
                </a:moveTo>
                <a:lnTo>
                  <a:pt x="2461133" y="3761359"/>
                </a:lnTo>
                <a:lnTo>
                  <a:pt x="2461133" y="3764407"/>
                </a:lnTo>
                <a:lnTo>
                  <a:pt x="2473325" y="3764407"/>
                </a:lnTo>
                <a:lnTo>
                  <a:pt x="2473325" y="3761359"/>
                </a:lnTo>
                <a:close/>
              </a:path>
              <a:path w="3446779" h="7407909">
                <a:moveTo>
                  <a:pt x="2487676" y="2316861"/>
                </a:moveTo>
                <a:lnTo>
                  <a:pt x="2475484" y="2316861"/>
                </a:lnTo>
                <a:lnTo>
                  <a:pt x="2475484" y="2319909"/>
                </a:lnTo>
                <a:lnTo>
                  <a:pt x="2487676" y="2319909"/>
                </a:lnTo>
                <a:lnTo>
                  <a:pt x="2487676" y="2316861"/>
                </a:lnTo>
                <a:close/>
              </a:path>
              <a:path w="3446779" h="7407909">
                <a:moveTo>
                  <a:pt x="2488819" y="5106162"/>
                </a:moveTo>
                <a:lnTo>
                  <a:pt x="2476627" y="5106162"/>
                </a:lnTo>
                <a:lnTo>
                  <a:pt x="2476627" y="5109210"/>
                </a:lnTo>
                <a:lnTo>
                  <a:pt x="2488819" y="5109210"/>
                </a:lnTo>
                <a:lnTo>
                  <a:pt x="2488819" y="5106162"/>
                </a:lnTo>
                <a:close/>
              </a:path>
              <a:path w="3446779" h="7407909">
                <a:moveTo>
                  <a:pt x="2491232" y="36576"/>
                </a:moveTo>
                <a:lnTo>
                  <a:pt x="2479040" y="36576"/>
                </a:lnTo>
                <a:lnTo>
                  <a:pt x="2479040" y="39624"/>
                </a:lnTo>
                <a:lnTo>
                  <a:pt x="2491232" y="39624"/>
                </a:lnTo>
                <a:lnTo>
                  <a:pt x="2491232" y="36576"/>
                </a:lnTo>
                <a:close/>
              </a:path>
              <a:path w="3446779" h="7407909">
                <a:moveTo>
                  <a:pt x="2494661" y="3761359"/>
                </a:moveTo>
                <a:lnTo>
                  <a:pt x="2482469" y="3761359"/>
                </a:lnTo>
                <a:lnTo>
                  <a:pt x="2482469" y="3764407"/>
                </a:lnTo>
                <a:lnTo>
                  <a:pt x="2494661" y="3764407"/>
                </a:lnTo>
                <a:lnTo>
                  <a:pt x="2494661" y="3761359"/>
                </a:lnTo>
                <a:close/>
              </a:path>
              <a:path w="3446779" h="7407909">
                <a:moveTo>
                  <a:pt x="2509012" y="2316861"/>
                </a:moveTo>
                <a:lnTo>
                  <a:pt x="2496820" y="2316861"/>
                </a:lnTo>
                <a:lnTo>
                  <a:pt x="2496820" y="2319909"/>
                </a:lnTo>
                <a:lnTo>
                  <a:pt x="2509012" y="2319909"/>
                </a:lnTo>
                <a:lnTo>
                  <a:pt x="2509012" y="2316861"/>
                </a:lnTo>
                <a:close/>
              </a:path>
              <a:path w="3446779" h="7407909">
                <a:moveTo>
                  <a:pt x="2510155" y="5106162"/>
                </a:moveTo>
                <a:lnTo>
                  <a:pt x="2497963" y="5106162"/>
                </a:lnTo>
                <a:lnTo>
                  <a:pt x="2497963" y="5109210"/>
                </a:lnTo>
                <a:lnTo>
                  <a:pt x="2510155" y="5109210"/>
                </a:lnTo>
                <a:lnTo>
                  <a:pt x="2510155" y="5106162"/>
                </a:lnTo>
                <a:close/>
              </a:path>
              <a:path w="3446779" h="7407909">
                <a:moveTo>
                  <a:pt x="2512568" y="36576"/>
                </a:moveTo>
                <a:lnTo>
                  <a:pt x="2500376" y="36576"/>
                </a:lnTo>
                <a:lnTo>
                  <a:pt x="2500376" y="39624"/>
                </a:lnTo>
                <a:lnTo>
                  <a:pt x="2512568" y="39624"/>
                </a:lnTo>
                <a:lnTo>
                  <a:pt x="2512568" y="36576"/>
                </a:lnTo>
                <a:close/>
              </a:path>
              <a:path w="3446779" h="7407909">
                <a:moveTo>
                  <a:pt x="2515997" y="3761359"/>
                </a:moveTo>
                <a:lnTo>
                  <a:pt x="2503805" y="3761359"/>
                </a:lnTo>
                <a:lnTo>
                  <a:pt x="2503805" y="3764407"/>
                </a:lnTo>
                <a:lnTo>
                  <a:pt x="2515997" y="3764407"/>
                </a:lnTo>
                <a:lnTo>
                  <a:pt x="2515997" y="3761359"/>
                </a:lnTo>
                <a:close/>
              </a:path>
              <a:path w="3446779" h="7407909">
                <a:moveTo>
                  <a:pt x="2530348" y="2316861"/>
                </a:moveTo>
                <a:lnTo>
                  <a:pt x="2518156" y="2316861"/>
                </a:lnTo>
                <a:lnTo>
                  <a:pt x="2518156" y="2319909"/>
                </a:lnTo>
                <a:lnTo>
                  <a:pt x="2530348" y="2319909"/>
                </a:lnTo>
                <a:lnTo>
                  <a:pt x="2530348" y="2316861"/>
                </a:lnTo>
                <a:close/>
              </a:path>
              <a:path w="3446779" h="7407909">
                <a:moveTo>
                  <a:pt x="2531491" y="5106162"/>
                </a:moveTo>
                <a:lnTo>
                  <a:pt x="2519299" y="5106162"/>
                </a:lnTo>
                <a:lnTo>
                  <a:pt x="2519299" y="5109210"/>
                </a:lnTo>
                <a:lnTo>
                  <a:pt x="2531491" y="5109210"/>
                </a:lnTo>
                <a:lnTo>
                  <a:pt x="2531491" y="5106162"/>
                </a:lnTo>
                <a:close/>
              </a:path>
              <a:path w="3446779" h="7407909">
                <a:moveTo>
                  <a:pt x="2533904" y="36576"/>
                </a:moveTo>
                <a:lnTo>
                  <a:pt x="2521712" y="36576"/>
                </a:lnTo>
                <a:lnTo>
                  <a:pt x="2521712" y="39624"/>
                </a:lnTo>
                <a:lnTo>
                  <a:pt x="2533904" y="39624"/>
                </a:lnTo>
                <a:lnTo>
                  <a:pt x="2533904" y="36576"/>
                </a:lnTo>
                <a:close/>
              </a:path>
              <a:path w="3446779" h="7407909">
                <a:moveTo>
                  <a:pt x="2537333" y="3761359"/>
                </a:moveTo>
                <a:lnTo>
                  <a:pt x="2525141" y="3761359"/>
                </a:lnTo>
                <a:lnTo>
                  <a:pt x="2525141" y="3764407"/>
                </a:lnTo>
                <a:lnTo>
                  <a:pt x="2537333" y="3764407"/>
                </a:lnTo>
                <a:lnTo>
                  <a:pt x="2537333" y="3761359"/>
                </a:lnTo>
                <a:close/>
              </a:path>
              <a:path w="3446779" h="7407909">
                <a:moveTo>
                  <a:pt x="2551684" y="2316861"/>
                </a:moveTo>
                <a:lnTo>
                  <a:pt x="2539492" y="2316861"/>
                </a:lnTo>
                <a:lnTo>
                  <a:pt x="2539492" y="2319909"/>
                </a:lnTo>
                <a:lnTo>
                  <a:pt x="2551684" y="2319909"/>
                </a:lnTo>
                <a:lnTo>
                  <a:pt x="2551684" y="2316861"/>
                </a:lnTo>
                <a:close/>
              </a:path>
              <a:path w="3446779" h="7407909">
                <a:moveTo>
                  <a:pt x="2552827" y="5106162"/>
                </a:moveTo>
                <a:lnTo>
                  <a:pt x="2540635" y="5106162"/>
                </a:lnTo>
                <a:lnTo>
                  <a:pt x="2540635" y="5109210"/>
                </a:lnTo>
                <a:lnTo>
                  <a:pt x="2552827" y="5109210"/>
                </a:lnTo>
                <a:lnTo>
                  <a:pt x="2552827" y="5106162"/>
                </a:lnTo>
                <a:close/>
              </a:path>
              <a:path w="3446779" h="7407909">
                <a:moveTo>
                  <a:pt x="2555240" y="36576"/>
                </a:moveTo>
                <a:lnTo>
                  <a:pt x="2543048" y="36576"/>
                </a:lnTo>
                <a:lnTo>
                  <a:pt x="2543048" y="39624"/>
                </a:lnTo>
                <a:lnTo>
                  <a:pt x="2555240" y="39624"/>
                </a:lnTo>
                <a:lnTo>
                  <a:pt x="2555240" y="36576"/>
                </a:lnTo>
                <a:close/>
              </a:path>
              <a:path w="3446779" h="7407909">
                <a:moveTo>
                  <a:pt x="2558669" y="3761359"/>
                </a:moveTo>
                <a:lnTo>
                  <a:pt x="2546477" y="3761359"/>
                </a:lnTo>
                <a:lnTo>
                  <a:pt x="2546477" y="3764407"/>
                </a:lnTo>
                <a:lnTo>
                  <a:pt x="2558669" y="3764407"/>
                </a:lnTo>
                <a:lnTo>
                  <a:pt x="2558669" y="3761359"/>
                </a:lnTo>
                <a:close/>
              </a:path>
              <a:path w="3446779" h="7407909">
                <a:moveTo>
                  <a:pt x="2573020" y="2316861"/>
                </a:moveTo>
                <a:lnTo>
                  <a:pt x="2560828" y="2316861"/>
                </a:lnTo>
                <a:lnTo>
                  <a:pt x="2560828" y="2319909"/>
                </a:lnTo>
                <a:lnTo>
                  <a:pt x="2573020" y="2319909"/>
                </a:lnTo>
                <a:lnTo>
                  <a:pt x="2573020" y="2316861"/>
                </a:lnTo>
                <a:close/>
              </a:path>
              <a:path w="3446779" h="7407909">
                <a:moveTo>
                  <a:pt x="2574163" y="5106162"/>
                </a:moveTo>
                <a:lnTo>
                  <a:pt x="2561971" y="5106162"/>
                </a:lnTo>
                <a:lnTo>
                  <a:pt x="2561971" y="5109210"/>
                </a:lnTo>
                <a:lnTo>
                  <a:pt x="2574163" y="5109210"/>
                </a:lnTo>
                <a:lnTo>
                  <a:pt x="2574163" y="5106162"/>
                </a:lnTo>
                <a:close/>
              </a:path>
              <a:path w="3446779" h="7407909">
                <a:moveTo>
                  <a:pt x="2576576" y="36576"/>
                </a:moveTo>
                <a:lnTo>
                  <a:pt x="2564384" y="36576"/>
                </a:lnTo>
                <a:lnTo>
                  <a:pt x="2564384" y="39624"/>
                </a:lnTo>
                <a:lnTo>
                  <a:pt x="2576576" y="39624"/>
                </a:lnTo>
                <a:lnTo>
                  <a:pt x="2576576" y="36576"/>
                </a:lnTo>
                <a:close/>
              </a:path>
              <a:path w="3446779" h="7407909">
                <a:moveTo>
                  <a:pt x="2580005" y="3761359"/>
                </a:moveTo>
                <a:lnTo>
                  <a:pt x="2567813" y="3761359"/>
                </a:lnTo>
                <a:lnTo>
                  <a:pt x="2567813" y="3764407"/>
                </a:lnTo>
                <a:lnTo>
                  <a:pt x="2580005" y="3764407"/>
                </a:lnTo>
                <a:lnTo>
                  <a:pt x="2580005" y="3761359"/>
                </a:lnTo>
                <a:close/>
              </a:path>
              <a:path w="3446779" h="7407909">
                <a:moveTo>
                  <a:pt x="2594356" y="2316861"/>
                </a:moveTo>
                <a:lnTo>
                  <a:pt x="2582164" y="2316861"/>
                </a:lnTo>
                <a:lnTo>
                  <a:pt x="2582164" y="2319909"/>
                </a:lnTo>
                <a:lnTo>
                  <a:pt x="2594356" y="2319909"/>
                </a:lnTo>
                <a:lnTo>
                  <a:pt x="2594356" y="2316861"/>
                </a:lnTo>
                <a:close/>
              </a:path>
              <a:path w="3446779" h="7407909">
                <a:moveTo>
                  <a:pt x="2595499" y="5106162"/>
                </a:moveTo>
                <a:lnTo>
                  <a:pt x="2583307" y="5106162"/>
                </a:lnTo>
                <a:lnTo>
                  <a:pt x="2583307" y="5109210"/>
                </a:lnTo>
                <a:lnTo>
                  <a:pt x="2595499" y="5109210"/>
                </a:lnTo>
                <a:lnTo>
                  <a:pt x="2595499" y="5106162"/>
                </a:lnTo>
                <a:close/>
              </a:path>
              <a:path w="3446779" h="7407909">
                <a:moveTo>
                  <a:pt x="2597912" y="36576"/>
                </a:moveTo>
                <a:lnTo>
                  <a:pt x="2585720" y="36576"/>
                </a:lnTo>
                <a:lnTo>
                  <a:pt x="2585720" y="39624"/>
                </a:lnTo>
                <a:lnTo>
                  <a:pt x="2597912" y="39624"/>
                </a:lnTo>
                <a:lnTo>
                  <a:pt x="2597912" y="36576"/>
                </a:lnTo>
                <a:close/>
              </a:path>
              <a:path w="3446779" h="7407909">
                <a:moveTo>
                  <a:pt x="2601341" y="3761359"/>
                </a:moveTo>
                <a:lnTo>
                  <a:pt x="2589149" y="3761359"/>
                </a:lnTo>
                <a:lnTo>
                  <a:pt x="2589149" y="3764407"/>
                </a:lnTo>
                <a:lnTo>
                  <a:pt x="2601341" y="3764407"/>
                </a:lnTo>
                <a:lnTo>
                  <a:pt x="2601341" y="3761359"/>
                </a:lnTo>
                <a:close/>
              </a:path>
              <a:path w="3446779" h="7407909">
                <a:moveTo>
                  <a:pt x="2615692" y="2316861"/>
                </a:moveTo>
                <a:lnTo>
                  <a:pt x="2603500" y="2316861"/>
                </a:lnTo>
                <a:lnTo>
                  <a:pt x="2603500" y="2319909"/>
                </a:lnTo>
                <a:lnTo>
                  <a:pt x="2615692" y="2319909"/>
                </a:lnTo>
                <a:lnTo>
                  <a:pt x="2615692" y="2316861"/>
                </a:lnTo>
                <a:close/>
              </a:path>
              <a:path w="3446779" h="7407909">
                <a:moveTo>
                  <a:pt x="2616835" y="5106162"/>
                </a:moveTo>
                <a:lnTo>
                  <a:pt x="2604643" y="5106162"/>
                </a:lnTo>
                <a:lnTo>
                  <a:pt x="2604643" y="5109210"/>
                </a:lnTo>
                <a:lnTo>
                  <a:pt x="2616835" y="5109210"/>
                </a:lnTo>
                <a:lnTo>
                  <a:pt x="2616835" y="5106162"/>
                </a:lnTo>
                <a:close/>
              </a:path>
              <a:path w="3446779" h="7407909">
                <a:moveTo>
                  <a:pt x="2619248" y="36576"/>
                </a:moveTo>
                <a:lnTo>
                  <a:pt x="2607056" y="36576"/>
                </a:lnTo>
                <a:lnTo>
                  <a:pt x="2607056" y="39624"/>
                </a:lnTo>
                <a:lnTo>
                  <a:pt x="2619248" y="39624"/>
                </a:lnTo>
                <a:lnTo>
                  <a:pt x="2619248" y="36576"/>
                </a:lnTo>
                <a:close/>
              </a:path>
              <a:path w="3446779" h="7407909">
                <a:moveTo>
                  <a:pt x="2622677" y="3761359"/>
                </a:moveTo>
                <a:lnTo>
                  <a:pt x="2610485" y="3761359"/>
                </a:lnTo>
                <a:lnTo>
                  <a:pt x="2610485" y="3764407"/>
                </a:lnTo>
                <a:lnTo>
                  <a:pt x="2622677" y="3764407"/>
                </a:lnTo>
                <a:lnTo>
                  <a:pt x="2622677" y="3761359"/>
                </a:lnTo>
                <a:close/>
              </a:path>
              <a:path w="3446779" h="7407909">
                <a:moveTo>
                  <a:pt x="2637028" y="2316861"/>
                </a:moveTo>
                <a:lnTo>
                  <a:pt x="2624836" y="2316861"/>
                </a:lnTo>
                <a:lnTo>
                  <a:pt x="2624836" y="2319909"/>
                </a:lnTo>
                <a:lnTo>
                  <a:pt x="2637028" y="2319909"/>
                </a:lnTo>
                <a:lnTo>
                  <a:pt x="2637028" y="2316861"/>
                </a:lnTo>
                <a:close/>
              </a:path>
              <a:path w="3446779" h="7407909">
                <a:moveTo>
                  <a:pt x="2638171" y="5106162"/>
                </a:moveTo>
                <a:lnTo>
                  <a:pt x="2625979" y="5106162"/>
                </a:lnTo>
                <a:lnTo>
                  <a:pt x="2625979" y="5109210"/>
                </a:lnTo>
                <a:lnTo>
                  <a:pt x="2638171" y="5109210"/>
                </a:lnTo>
                <a:lnTo>
                  <a:pt x="2638171" y="5106162"/>
                </a:lnTo>
                <a:close/>
              </a:path>
              <a:path w="3446779" h="7407909">
                <a:moveTo>
                  <a:pt x="2640584" y="36576"/>
                </a:moveTo>
                <a:lnTo>
                  <a:pt x="2628392" y="36576"/>
                </a:lnTo>
                <a:lnTo>
                  <a:pt x="2628392" y="39624"/>
                </a:lnTo>
                <a:lnTo>
                  <a:pt x="2640584" y="39624"/>
                </a:lnTo>
                <a:lnTo>
                  <a:pt x="2640584" y="36576"/>
                </a:lnTo>
                <a:close/>
              </a:path>
              <a:path w="3446779" h="7407909">
                <a:moveTo>
                  <a:pt x="2644013" y="3761359"/>
                </a:moveTo>
                <a:lnTo>
                  <a:pt x="2631821" y="3761359"/>
                </a:lnTo>
                <a:lnTo>
                  <a:pt x="2631821" y="3764407"/>
                </a:lnTo>
                <a:lnTo>
                  <a:pt x="2644013" y="3764407"/>
                </a:lnTo>
                <a:lnTo>
                  <a:pt x="2644013" y="3761359"/>
                </a:lnTo>
                <a:close/>
              </a:path>
              <a:path w="3446779" h="7407909">
                <a:moveTo>
                  <a:pt x="2658364" y="2316861"/>
                </a:moveTo>
                <a:lnTo>
                  <a:pt x="2646172" y="2316861"/>
                </a:lnTo>
                <a:lnTo>
                  <a:pt x="2646172" y="2319909"/>
                </a:lnTo>
                <a:lnTo>
                  <a:pt x="2658364" y="2319909"/>
                </a:lnTo>
                <a:lnTo>
                  <a:pt x="2658364" y="2316861"/>
                </a:lnTo>
                <a:close/>
              </a:path>
              <a:path w="3446779" h="7407909">
                <a:moveTo>
                  <a:pt x="2659507" y="5106162"/>
                </a:moveTo>
                <a:lnTo>
                  <a:pt x="2647315" y="5106162"/>
                </a:lnTo>
                <a:lnTo>
                  <a:pt x="2647315" y="5109210"/>
                </a:lnTo>
                <a:lnTo>
                  <a:pt x="2659507" y="5109210"/>
                </a:lnTo>
                <a:lnTo>
                  <a:pt x="2659507" y="5106162"/>
                </a:lnTo>
                <a:close/>
              </a:path>
              <a:path w="3446779" h="7407909">
                <a:moveTo>
                  <a:pt x="2661920" y="36576"/>
                </a:moveTo>
                <a:lnTo>
                  <a:pt x="2649728" y="36576"/>
                </a:lnTo>
                <a:lnTo>
                  <a:pt x="2649728" y="39624"/>
                </a:lnTo>
                <a:lnTo>
                  <a:pt x="2661920" y="39624"/>
                </a:lnTo>
                <a:lnTo>
                  <a:pt x="2661920" y="36576"/>
                </a:lnTo>
                <a:close/>
              </a:path>
              <a:path w="3446779" h="7407909">
                <a:moveTo>
                  <a:pt x="2665349" y="3761359"/>
                </a:moveTo>
                <a:lnTo>
                  <a:pt x="2653157" y="3761359"/>
                </a:lnTo>
                <a:lnTo>
                  <a:pt x="2653157" y="3764407"/>
                </a:lnTo>
                <a:lnTo>
                  <a:pt x="2665349" y="3764407"/>
                </a:lnTo>
                <a:lnTo>
                  <a:pt x="2665349" y="3761359"/>
                </a:lnTo>
                <a:close/>
              </a:path>
              <a:path w="3446779" h="7407909">
                <a:moveTo>
                  <a:pt x="2679700" y="2316861"/>
                </a:moveTo>
                <a:lnTo>
                  <a:pt x="2667508" y="2316861"/>
                </a:lnTo>
                <a:lnTo>
                  <a:pt x="2667508" y="2319909"/>
                </a:lnTo>
                <a:lnTo>
                  <a:pt x="2679700" y="2319909"/>
                </a:lnTo>
                <a:lnTo>
                  <a:pt x="2679700" y="2316861"/>
                </a:lnTo>
                <a:close/>
              </a:path>
              <a:path w="3446779" h="7407909">
                <a:moveTo>
                  <a:pt x="2680843" y="5106162"/>
                </a:moveTo>
                <a:lnTo>
                  <a:pt x="2668651" y="5106162"/>
                </a:lnTo>
                <a:lnTo>
                  <a:pt x="2668651" y="5109210"/>
                </a:lnTo>
                <a:lnTo>
                  <a:pt x="2680843" y="5109210"/>
                </a:lnTo>
                <a:lnTo>
                  <a:pt x="2680843" y="5106162"/>
                </a:lnTo>
                <a:close/>
              </a:path>
              <a:path w="3446779" h="7407909">
                <a:moveTo>
                  <a:pt x="2683256" y="36576"/>
                </a:moveTo>
                <a:lnTo>
                  <a:pt x="2671064" y="36576"/>
                </a:lnTo>
                <a:lnTo>
                  <a:pt x="2671064" y="39624"/>
                </a:lnTo>
                <a:lnTo>
                  <a:pt x="2683256" y="39624"/>
                </a:lnTo>
                <a:lnTo>
                  <a:pt x="2683256" y="36576"/>
                </a:lnTo>
                <a:close/>
              </a:path>
              <a:path w="3446779" h="7407909">
                <a:moveTo>
                  <a:pt x="2686685" y="3761359"/>
                </a:moveTo>
                <a:lnTo>
                  <a:pt x="2674493" y="3761359"/>
                </a:lnTo>
                <a:lnTo>
                  <a:pt x="2674493" y="3764407"/>
                </a:lnTo>
                <a:lnTo>
                  <a:pt x="2686685" y="3764407"/>
                </a:lnTo>
                <a:lnTo>
                  <a:pt x="2686685" y="3761359"/>
                </a:lnTo>
                <a:close/>
              </a:path>
              <a:path w="3446779" h="7407909">
                <a:moveTo>
                  <a:pt x="2701036" y="2316861"/>
                </a:moveTo>
                <a:lnTo>
                  <a:pt x="2688844" y="2316861"/>
                </a:lnTo>
                <a:lnTo>
                  <a:pt x="2688844" y="2319909"/>
                </a:lnTo>
                <a:lnTo>
                  <a:pt x="2701036" y="2319909"/>
                </a:lnTo>
                <a:lnTo>
                  <a:pt x="2701036" y="2316861"/>
                </a:lnTo>
                <a:close/>
              </a:path>
              <a:path w="3446779" h="7407909">
                <a:moveTo>
                  <a:pt x="2702179" y="5106162"/>
                </a:moveTo>
                <a:lnTo>
                  <a:pt x="2689987" y="5106162"/>
                </a:lnTo>
                <a:lnTo>
                  <a:pt x="2689987" y="5109210"/>
                </a:lnTo>
                <a:lnTo>
                  <a:pt x="2702179" y="5109210"/>
                </a:lnTo>
                <a:lnTo>
                  <a:pt x="2702179" y="5106162"/>
                </a:lnTo>
                <a:close/>
              </a:path>
              <a:path w="3446779" h="7407909">
                <a:moveTo>
                  <a:pt x="2704592" y="36576"/>
                </a:moveTo>
                <a:lnTo>
                  <a:pt x="2692400" y="36576"/>
                </a:lnTo>
                <a:lnTo>
                  <a:pt x="2692400" y="39624"/>
                </a:lnTo>
                <a:lnTo>
                  <a:pt x="2704592" y="39624"/>
                </a:lnTo>
                <a:lnTo>
                  <a:pt x="2704592" y="36576"/>
                </a:lnTo>
                <a:close/>
              </a:path>
              <a:path w="3446779" h="7407909">
                <a:moveTo>
                  <a:pt x="2708021" y="3761359"/>
                </a:moveTo>
                <a:lnTo>
                  <a:pt x="2695829" y="3761359"/>
                </a:lnTo>
                <a:lnTo>
                  <a:pt x="2695829" y="3764407"/>
                </a:lnTo>
                <a:lnTo>
                  <a:pt x="2708021" y="3764407"/>
                </a:lnTo>
                <a:lnTo>
                  <a:pt x="2708021" y="3761359"/>
                </a:lnTo>
                <a:close/>
              </a:path>
              <a:path w="3446779" h="7407909">
                <a:moveTo>
                  <a:pt x="2722372" y="2316861"/>
                </a:moveTo>
                <a:lnTo>
                  <a:pt x="2710180" y="2316861"/>
                </a:lnTo>
                <a:lnTo>
                  <a:pt x="2710180" y="2319909"/>
                </a:lnTo>
                <a:lnTo>
                  <a:pt x="2722372" y="2319909"/>
                </a:lnTo>
                <a:lnTo>
                  <a:pt x="2722372" y="2316861"/>
                </a:lnTo>
                <a:close/>
              </a:path>
              <a:path w="3446779" h="7407909">
                <a:moveTo>
                  <a:pt x="2723515" y="5106162"/>
                </a:moveTo>
                <a:lnTo>
                  <a:pt x="2711323" y="5106162"/>
                </a:lnTo>
                <a:lnTo>
                  <a:pt x="2711323" y="5109210"/>
                </a:lnTo>
                <a:lnTo>
                  <a:pt x="2723515" y="5109210"/>
                </a:lnTo>
                <a:lnTo>
                  <a:pt x="2723515" y="5106162"/>
                </a:lnTo>
                <a:close/>
              </a:path>
              <a:path w="3446779" h="7407909">
                <a:moveTo>
                  <a:pt x="2725928" y="36576"/>
                </a:moveTo>
                <a:lnTo>
                  <a:pt x="2713736" y="36576"/>
                </a:lnTo>
                <a:lnTo>
                  <a:pt x="2713736" y="39624"/>
                </a:lnTo>
                <a:lnTo>
                  <a:pt x="2725928" y="39624"/>
                </a:lnTo>
                <a:lnTo>
                  <a:pt x="2725928" y="36576"/>
                </a:lnTo>
                <a:close/>
              </a:path>
              <a:path w="3446779" h="7407909">
                <a:moveTo>
                  <a:pt x="2729357" y="3761359"/>
                </a:moveTo>
                <a:lnTo>
                  <a:pt x="2717165" y="3761359"/>
                </a:lnTo>
                <a:lnTo>
                  <a:pt x="2717165" y="3764407"/>
                </a:lnTo>
                <a:lnTo>
                  <a:pt x="2729357" y="3764407"/>
                </a:lnTo>
                <a:lnTo>
                  <a:pt x="2729357" y="3761359"/>
                </a:lnTo>
                <a:close/>
              </a:path>
              <a:path w="3446779" h="7407909">
                <a:moveTo>
                  <a:pt x="2743708" y="2316861"/>
                </a:moveTo>
                <a:lnTo>
                  <a:pt x="2731516" y="2316861"/>
                </a:lnTo>
                <a:lnTo>
                  <a:pt x="2731516" y="2319909"/>
                </a:lnTo>
                <a:lnTo>
                  <a:pt x="2743708" y="2319909"/>
                </a:lnTo>
                <a:lnTo>
                  <a:pt x="2743708" y="2316861"/>
                </a:lnTo>
                <a:close/>
              </a:path>
              <a:path w="3446779" h="7407909">
                <a:moveTo>
                  <a:pt x="2744851" y="5106162"/>
                </a:moveTo>
                <a:lnTo>
                  <a:pt x="2732659" y="5106162"/>
                </a:lnTo>
                <a:lnTo>
                  <a:pt x="2732659" y="5109210"/>
                </a:lnTo>
                <a:lnTo>
                  <a:pt x="2744851" y="5109210"/>
                </a:lnTo>
                <a:lnTo>
                  <a:pt x="2744851" y="5106162"/>
                </a:lnTo>
                <a:close/>
              </a:path>
              <a:path w="3446779" h="7407909">
                <a:moveTo>
                  <a:pt x="2747264" y="36576"/>
                </a:moveTo>
                <a:lnTo>
                  <a:pt x="2735072" y="36576"/>
                </a:lnTo>
                <a:lnTo>
                  <a:pt x="2735072" y="39624"/>
                </a:lnTo>
                <a:lnTo>
                  <a:pt x="2747264" y="39624"/>
                </a:lnTo>
                <a:lnTo>
                  <a:pt x="2747264" y="36576"/>
                </a:lnTo>
                <a:close/>
              </a:path>
              <a:path w="3446779" h="7407909">
                <a:moveTo>
                  <a:pt x="2750693" y="3761359"/>
                </a:moveTo>
                <a:lnTo>
                  <a:pt x="2738501" y="3761359"/>
                </a:lnTo>
                <a:lnTo>
                  <a:pt x="2738501" y="3764407"/>
                </a:lnTo>
                <a:lnTo>
                  <a:pt x="2750693" y="3764407"/>
                </a:lnTo>
                <a:lnTo>
                  <a:pt x="2750693" y="3761359"/>
                </a:lnTo>
                <a:close/>
              </a:path>
              <a:path w="3446779" h="7407909">
                <a:moveTo>
                  <a:pt x="2765044" y="2316861"/>
                </a:moveTo>
                <a:lnTo>
                  <a:pt x="2752852" y="2316861"/>
                </a:lnTo>
                <a:lnTo>
                  <a:pt x="2752852" y="2319909"/>
                </a:lnTo>
                <a:lnTo>
                  <a:pt x="2765044" y="2319909"/>
                </a:lnTo>
                <a:lnTo>
                  <a:pt x="2765044" y="2316861"/>
                </a:lnTo>
                <a:close/>
              </a:path>
              <a:path w="3446779" h="7407909">
                <a:moveTo>
                  <a:pt x="2766187" y="5106162"/>
                </a:moveTo>
                <a:lnTo>
                  <a:pt x="2753995" y="5106162"/>
                </a:lnTo>
                <a:lnTo>
                  <a:pt x="2753995" y="5109210"/>
                </a:lnTo>
                <a:lnTo>
                  <a:pt x="2766187" y="5109210"/>
                </a:lnTo>
                <a:lnTo>
                  <a:pt x="2766187" y="5106162"/>
                </a:lnTo>
                <a:close/>
              </a:path>
              <a:path w="3446779" h="7407909">
                <a:moveTo>
                  <a:pt x="2768600" y="36576"/>
                </a:moveTo>
                <a:lnTo>
                  <a:pt x="2756408" y="36576"/>
                </a:lnTo>
                <a:lnTo>
                  <a:pt x="2756408" y="39624"/>
                </a:lnTo>
                <a:lnTo>
                  <a:pt x="2768600" y="39624"/>
                </a:lnTo>
                <a:lnTo>
                  <a:pt x="2768600" y="36576"/>
                </a:lnTo>
                <a:close/>
              </a:path>
              <a:path w="3446779" h="7407909">
                <a:moveTo>
                  <a:pt x="2772029" y="3761359"/>
                </a:moveTo>
                <a:lnTo>
                  <a:pt x="2759837" y="3761359"/>
                </a:lnTo>
                <a:lnTo>
                  <a:pt x="2759837" y="3764407"/>
                </a:lnTo>
                <a:lnTo>
                  <a:pt x="2772029" y="3764407"/>
                </a:lnTo>
                <a:lnTo>
                  <a:pt x="2772029" y="3761359"/>
                </a:lnTo>
                <a:close/>
              </a:path>
              <a:path w="3446779" h="7407909">
                <a:moveTo>
                  <a:pt x="2786380" y="2316861"/>
                </a:moveTo>
                <a:lnTo>
                  <a:pt x="2774188" y="2316861"/>
                </a:lnTo>
                <a:lnTo>
                  <a:pt x="2774188" y="2319909"/>
                </a:lnTo>
                <a:lnTo>
                  <a:pt x="2786380" y="2319909"/>
                </a:lnTo>
                <a:lnTo>
                  <a:pt x="2786380" y="2316861"/>
                </a:lnTo>
                <a:close/>
              </a:path>
              <a:path w="3446779" h="7407909">
                <a:moveTo>
                  <a:pt x="2787523" y="5106162"/>
                </a:moveTo>
                <a:lnTo>
                  <a:pt x="2775331" y="5106162"/>
                </a:lnTo>
                <a:lnTo>
                  <a:pt x="2775331" y="5109210"/>
                </a:lnTo>
                <a:lnTo>
                  <a:pt x="2787523" y="5109210"/>
                </a:lnTo>
                <a:lnTo>
                  <a:pt x="2787523" y="5106162"/>
                </a:lnTo>
                <a:close/>
              </a:path>
              <a:path w="3446779" h="7407909">
                <a:moveTo>
                  <a:pt x="2789936" y="36576"/>
                </a:moveTo>
                <a:lnTo>
                  <a:pt x="2777744" y="36576"/>
                </a:lnTo>
                <a:lnTo>
                  <a:pt x="2777744" y="39624"/>
                </a:lnTo>
                <a:lnTo>
                  <a:pt x="2789936" y="39624"/>
                </a:lnTo>
                <a:lnTo>
                  <a:pt x="2789936" y="36576"/>
                </a:lnTo>
                <a:close/>
              </a:path>
              <a:path w="3446779" h="7407909">
                <a:moveTo>
                  <a:pt x="2793365" y="3761359"/>
                </a:moveTo>
                <a:lnTo>
                  <a:pt x="2781173" y="3761359"/>
                </a:lnTo>
                <a:lnTo>
                  <a:pt x="2781173" y="3764407"/>
                </a:lnTo>
                <a:lnTo>
                  <a:pt x="2793365" y="3764407"/>
                </a:lnTo>
                <a:lnTo>
                  <a:pt x="2793365" y="3761359"/>
                </a:lnTo>
                <a:close/>
              </a:path>
              <a:path w="3446779" h="7407909">
                <a:moveTo>
                  <a:pt x="2807716" y="2316861"/>
                </a:moveTo>
                <a:lnTo>
                  <a:pt x="2795524" y="2316861"/>
                </a:lnTo>
                <a:lnTo>
                  <a:pt x="2795524" y="2319909"/>
                </a:lnTo>
                <a:lnTo>
                  <a:pt x="2807716" y="2319909"/>
                </a:lnTo>
                <a:lnTo>
                  <a:pt x="2807716" y="2316861"/>
                </a:lnTo>
                <a:close/>
              </a:path>
              <a:path w="3446779" h="7407909">
                <a:moveTo>
                  <a:pt x="2808859" y="5106162"/>
                </a:moveTo>
                <a:lnTo>
                  <a:pt x="2796667" y="5106162"/>
                </a:lnTo>
                <a:lnTo>
                  <a:pt x="2796667" y="5109210"/>
                </a:lnTo>
                <a:lnTo>
                  <a:pt x="2808859" y="5109210"/>
                </a:lnTo>
                <a:lnTo>
                  <a:pt x="2808859" y="5106162"/>
                </a:lnTo>
                <a:close/>
              </a:path>
              <a:path w="3446779" h="7407909">
                <a:moveTo>
                  <a:pt x="2811272" y="36576"/>
                </a:moveTo>
                <a:lnTo>
                  <a:pt x="2799080" y="36576"/>
                </a:lnTo>
                <a:lnTo>
                  <a:pt x="2799080" y="39624"/>
                </a:lnTo>
                <a:lnTo>
                  <a:pt x="2811272" y="39624"/>
                </a:lnTo>
                <a:lnTo>
                  <a:pt x="2811272" y="36576"/>
                </a:lnTo>
                <a:close/>
              </a:path>
              <a:path w="3446779" h="7407909">
                <a:moveTo>
                  <a:pt x="2814701" y="3761359"/>
                </a:moveTo>
                <a:lnTo>
                  <a:pt x="2802509" y="3761359"/>
                </a:lnTo>
                <a:lnTo>
                  <a:pt x="2802509" y="3764407"/>
                </a:lnTo>
                <a:lnTo>
                  <a:pt x="2814701" y="3764407"/>
                </a:lnTo>
                <a:lnTo>
                  <a:pt x="2814701" y="3761359"/>
                </a:lnTo>
                <a:close/>
              </a:path>
              <a:path w="3446779" h="7407909">
                <a:moveTo>
                  <a:pt x="2829052" y="2316861"/>
                </a:moveTo>
                <a:lnTo>
                  <a:pt x="2816860" y="2316861"/>
                </a:lnTo>
                <a:lnTo>
                  <a:pt x="2816860" y="2319909"/>
                </a:lnTo>
                <a:lnTo>
                  <a:pt x="2829052" y="2319909"/>
                </a:lnTo>
                <a:lnTo>
                  <a:pt x="2829052" y="2316861"/>
                </a:lnTo>
                <a:close/>
              </a:path>
              <a:path w="3446779" h="7407909">
                <a:moveTo>
                  <a:pt x="2831084" y="7007225"/>
                </a:moveTo>
                <a:lnTo>
                  <a:pt x="2828036" y="7007225"/>
                </a:lnTo>
                <a:lnTo>
                  <a:pt x="2828036" y="7019417"/>
                </a:lnTo>
                <a:lnTo>
                  <a:pt x="2831084" y="7019417"/>
                </a:lnTo>
                <a:lnTo>
                  <a:pt x="2831084" y="7007225"/>
                </a:lnTo>
                <a:close/>
              </a:path>
              <a:path w="3446779" h="7407909">
                <a:moveTo>
                  <a:pt x="2831084" y="6985889"/>
                </a:moveTo>
                <a:lnTo>
                  <a:pt x="2828036" y="6985889"/>
                </a:lnTo>
                <a:lnTo>
                  <a:pt x="2828036" y="6998081"/>
                </a:lnTo>
                <a:lnTo>
                  <a:pt x="2831084" y="6998081"/>
                </a:lnTo>
                <a:lnTo>
                  <a:pt x="2831084" y="6985889"/>
                </a:lnTo>
                <a:close/>
              </a:path>
              <a:path w="3446779" h="7407909">
                <a:moveTo>
                  <a:pt x="2831084" y="6964553"/>
                </a:moveTo>
                <a:lnTo>
                  <a:pt x="2828036" y="6964553"/>
                </a:lnTo>
                <a:lnTo>
                  <a:pt x="2828036" y="6976745"/>
                </a:lnTo>
                <a:lnTo>
                  <a:pt x="2831084" y="6976745"/>
                </a:lnTo>
                <a:lnTo>
                  <a:pt x="2831084" y="6964553"/>
                </a:lnTo>
                <a:close/>
              </a:path>
              <a:path w="3446779" h="7407909">
                <a:moveTo>
                  <a:pt x="2831084" y="6943217"/>
                </a:moveTo>
                <a:lnTo>
                  <a:pt x="2828036" y="6943217"/>
                </a:lnTo>
                <a:lnTo>
                  <a:pt x="2828036" y="6955409"/>
                </a:lnTo>
                <a:lnTo>
                  <a:pt x="2831084" y="6955409"/>
                </a:lnTo>
                <a:lnTo>
                  <a:pt x="2831084" y="6943217"/>
                </a:lnTo>
                <a:close/>
              </a:path>
              <a:path w="3446779" h="7407909">
                <a:moveTo>
                  <a:pt x="2831084" y="6921881"/>
                </a:moveTo>
                <a:lnTo>
                  <a:pt x="2828036" y="6921881"/>
                </a:lnTo>
                <a:lnTo>
                  <a:pt x="2828036" y="6934073"/>
                </a:lnTo>
                <a:lnTo>
                  <a:pt x="2831084" y="6934073"/>
                </a:lnTo>
                <a:lnTo>
                  <a:pt x="2831084" y="6921881"/>
                </a:lnTo>
                <a:close/>
              </a:path>
              <a:path w="3446779" h="7407909">
                <a:moveTo>
                  <a:pt x="2831084" y="6900545"/>
                </a:moveTo>
                <a:lnTo>
                  <a:pt x="2828036" y="6900545"/>
                </a:lnTo>
                <a:lnTo>
                  <a:pt x="2828036" y="6912737"/>
                </a:lnTo>
                <a:lnTo>
                  <a:pt x="2831084" y="6912737"/>
                </a:lnTo>
                <a:lnTo>
                  <a:pt x="2831084" y="6900545"/>
                </a:lnTo>
                <a:close/>
              </a:path>
              <a:path w="3446779" h="7407909">
                <a:moveTo>
                  <a:pt x="2831084" y="6879209"/>
                </a:moveTo>
                <a:lnTo>
                  <a:pt x="2828036" y="6879209"/>
                </a:lnTo>
                <a:lnTo>
                  <a:pt x="2828036" y="6891401"/>
                </a:lnTo>
                <a:lnTo>
                  <a:pt x="2831084" y="6891401"/>
                </a:lnTo>
                <a:lnTo>
                  <a:pt x="2831084" y="6879209"/>
                </a:lnTo>
                <a:close/>
              </a:path>
              <a:path w="3446779" h="7407909">
                <a:moveTo>
                  <a:pt x="2831084" y="6857873"/>
                </a:moveTo>
                <a:lnTo>
                  <a:pt x="2828036" y="6857873"/>
                </a:lnTo>
                <a:lnTo>
                  <a:pt x="2828036" y="6870065"/>
                </a:lnTo>
                <a:lnTo>
                  <a:pt x="2831084" y="6870065"/>
                </a:lnTo>
                <a:lnTo>
                  <a:pt x="2831084" y="6857873"/>
                </a:lnTo>
                <a:close/>
              </a:path>
              <a:path w="3446779" h="7407909">
                <a:moveTo>
                  <a:pt x="2831084" y="6836537"/>
                </a:moveTo>
                <a:lnTo>
                  <a:pt x="2828036" y="6836537"/>
                </a:lnTo>
                <a:lnTo>
                  <a:pt x="2828036" y="6848729"/>
                </a:lnTo>
                <a:lnTo>
                  <a:pt x="2831084" y="6848729"/>
                </a:lnTo>
                <a:lnTo>
                  <a:pt x="2831084" y="6836537"/>
                </a:lnTo>
                <a:close/>
              </a:path>
              <a:path w="3446779" h="7407909">
                <a:moveTo>
                  <a:pt x="2831084" y="6815201"/>
                </a:moveTo>
                <a:lnTo>
                  <a:pt x="2828036" y="6815201"/>
                </a:lnTo>
                <a:lnTo>
                  <a:pt x="2828036" y="6827393"/>
                </a:lnTo>
                <a:lnTo>
                  <a:pt x="2831084" y="6827393"/>
                </a:lnTo>
                <a:lnTo>
                  <a:pt x="2831084" y="6815201"/>
                </a:lnTo>
                <a:close/>
              </a:path>
              <a:path w="3446779" h="7407909">
                <a:moveTo>
                  <a:pt x="2831084" y="6793865"/>
                </a:moveTo>
                <a:lnTo>
                  <a:pt x="2828036" y="6793865"/>
                </a:lnTo>
                <a:lnTo>
                  <a:pt x="2828036" y="6806057"/>
                </a:lnTo>
                <a:lnTo>
                  <a:pt x="2831084" y="6806057"/>
                </a:lnTo>
                <a:lnTo>
                  <a:pt x="2831084" y="6793865"/>
                </a:lnTo>
                <a:close/>
              </a:path>
              <a:path w="3446779" h="7407909">
                <a:moveTo>
                  <a:pt x="2831084" y="6772529"/>
                </a:moveTo>
                <a:lnTo>
                  <a:pt x="2828036" y="6772529"/>
                </a:lnTo>
                <a:lnTo>
                  <a:pt x="2828036" y="6784721"/>
                </a:lnTo>
                <a:lnTo>
                  <a:pt x="2831084" y="6784721"/>
                </a:lnTo>
                <a:lnTo>
                  <a:pt x="2831084" y="6772529"/>
                </a:lnTo>
                <a:close/>
              </a:path>
              <a:path w="3446779" h="7407909">
                <a:moveTo>
                  <a:pt x="2831084" y="6751193"/>
                </a:moveTo>
                <a:lnTo>
                  <a:pt x="2828036" y="6751193"/>
                </a:lnTo>
                <a:lnTo>
                  <a:pt x="2828036" y="6763385"/>
                </a:lnTo>
                <a:lnTo>
                  <a:pt x="2831084" y="6763385"/>
                </a:lnTo>
                <a:lnTo>
                  <a:pt x="2831084" y="6751193"/>
                </a:lnTo>
                <a:close/>
              </a:path>
              <a:path w="3446779" h="7407909">
                <a:moveTo>
                  <a:pt x="2831084" y="6729857"/>
                </a:moveTo>
                <a:lnTo>
                  <a:pt x="2828036" y="6729857"/>
                </a:lnTo>
                <a:lnTo>
                  <a:pt x="2828036" y="6742049"/>
                </a:lnTo>
                <a:lnTo>
                  <a:pt x="2831084" y="6742049"/>
                </a:lnTo>
                <a:lnTo>
                  <a:pt x="2831084" y="6729857"/>
                </a:lnTo>
                <a:close/>
              </a:path>
              <a:path w="3446779" h="7407909">
                <a:moveTo>
                  <a:pt x="2831084" y="6708521"/>
                </a:moveTo>
                <a:lnTo>
                  <a:pt x="2828036" y="6708521"/>
                </a:lnTo>
                <a:lnTo>
                  <a:pt x="2828036" y="6720713"/>
                </a:lnTo>
                <a:lnTo>
                  <a:pt x="2831084" y="6720713"/>
                </a:lnTo>
                <a:lnTo>
                  <a:pt x="2831084" y="6708521"/>
                </a:lnTo>
                <a:close/>
              </a:path>
              <a:path w="3446779" h="7407909">
                <a:moveTo>
                  <a:pt x="2831084" y="6687185"/>
                </a:moveTo>
                <a:lnTo>
                  <a:pt x="2828036" y="6687185"/>
                </a:lnTo>
                <a:lnTo>
                  <a:pt x="2828036" y="6699377"/>
                </a:lnTo>
                <a:lnTo>
                  <a:pt x="2831084" y="6699377"/>
                </a:lnTo>
                <a:lnTo>
                  <a:pt x="2831084" y="6687185"/>
                </a:lnTo>
                <a:close/>
              </a:path>
              <a:path w="3446779" h="7407909">
                <a:moveTo>
                  <a:pt x="2831084" y="6665849"/>
                </a:moveTo>
                <a:lnTo>
                  <a:pt x="2828036" y="6665849"/>
                </a:lnTo>
                <a:lnTo>
                  <a:pt x="2828036" y="6678041"/>
                </a:lnTo>
                <a:lnTo>
                  <a:pt x="2831084" y="6678041"/>
                </a:lnTo>
                <a:lnTo>
                  <a:pt x="2831084" y="6665849"/>
                </a:lnTo>
                <a:close/>
              </a:path>
              <a:path w="3446779" h="7407909">
                <a:moveTo>
                  <a:pt x="2831084" y="6644513"/>
                </a:moveTo>
                <a:lnTo>
                  <a:pt x="2828036" y="6644513"/>
                </a:lnTo>
                <a:lnTo>
                  <a:pt x="2828036" y="6656705"/>
                </a:lnTo>
                <a:lnTo>
                  <a:pt x="2831084" y="6656705"/>
                </a:lnTo>
                <a:lnTo>
                  <a:pt x="2831084" y="6644513"/>
                </a:lnTo>
                <a:close/>
              </a:path>
              <a:path w="3446779" h="7407909">
                <a:moveTo>
                  <a:pt x="2831084" y="6623177"/>
                </a:moveTo>
                <a:lnTo>
                  <a:pt x="2828036" y="6623177"/>
                </a:lnTo>
                <a:lnTo>
                  <a:pt x="2828036" y="6635369"/>
                </a:lnTo>
                <a:lnTo>
                  <a:pt x="2831084" y="6635369"/>
                </a:lnTo>
                <a:lnTo>
                  <a:pt x="2831084" y="6623177"/>
                </a:lnTo>
                <a:close/>
              </a:path>
              <a:path w="3446779" h="7407909">
                <a:moveTo>
                  <a:pt x="2831084" y="6601841"/>
                </a:moveTo>
                <a:lnTo>
                  <a:pt x="2828036" y="6601841"/>
                </a:lnTo>
                <a:lnTo>
                  <a:pt x="2828036" y="6614033"/>
                </a:lnTo>
                <a:lnTo>
                  <a:pt x="2831084" y="6614033"/>
                </a:lnTo>
                <a:lnTo>
                  <a:pt x="2831084" y="6601841"/>
                </a:lnTo>
                <a:close/>
              </a:path>
              <a:path w="3446779" h="7407909">
                <a:moveTo>
                  <a:pt x="2831084" y="6580505"/>
                </a:moveTo>
                <a:lnTo>
                  <a:pt x="2828036" y="6580505"/>
                </a:lnTo>
                <a:lnTo>
                  <a:pt x="2828036" y="6592697"/>
                </a:lnTo>
                <a:lnTo>
                  <a:pt x="2831084" y="6592697"/>
                </a:lnTo>
                <a:lnTo>
                  <a:pt x="2831084" y="6580505"/>
                </a:lnTo>
                <a:close/>
              </a:path>
              <a:path w="3446779" h="7407909">
                <a:moveTo>
                  <a:pt x="2831084" y="6559169"/>
                </a:moveTo>
                <a:lnTo>
                  <a:pt x="2828036" y="6559169"/>
                </a:lnTo>
                <a:lnTo>
                  <a:pt x="2828036" y="6571361"/>
                </a:lnTo>
                <a:lnTo>
                  <a:pt x="2831084" y="6571361"/>
                </a:lnTo>
                <a:lnTo>
                  <a:pt x="2831084" y="6559169"/>
                </a:lnTo>
                <a:close/>
              </a:path>
              <a:path w="3446779" h="7407909">
                <a:moveTo>
                  <a:pt x="2831084" y="6537833"/>
                </a:moveTo>
                <a:lnTo>
                  <a:pt x="2828036" y="6537833"/>
                </a:lnTo>
                <a:lnTo>
                  <a:pt x="2828036" y="6550025"/>
                </a:lnTo>
                <a:lnTo>
                  <a:pt x="2831084" y="6550025"/>
                </a:lnTo>
                <a:lnTo>
                  <a:pt x="2831084" y="6537833"/>
                </a:lnTo>
                <a:close/>
              </a:path>
              <a:path w="3446779" h="7407909">
                <a:moveTo>
                  <a:pt x="2831084" y="6516497"/>
                </a:moveTo>
                <a:lnTo>
                  <a:pt x="2828036" y="6516497"/>
                </a:lnTo>
                <a:lnTo>
                  <a:pt x="2828036" y="6528689"/>
                </a:lnTo>
                <a:lnTo>
                  <a:pt x="2831084" y="6528689"/>
                </a:lnTo>
                <a:lnTo>
                  <a:pt x="2831084" y="6516497"/>
                </a:lnTo>
                <a:close/>
              </a:path>
              <a:path w="3446779" h="7407909">
                <a:moveTo>
                  <a:pt x="2831084" y="6495161"/>
                </a:moveTo>
                <a:lnTo>
                  <a:pt x="2828036" y="6495161"/>
                </a:lnTo>
                <a:lnTo>
                  <a:pt x="2828036" y="6507353"/>
                </a:lnTo>
                <a:lnTo>
                  <a:pt x="2831084" y="6507353"/>
                </a:lnTo>
                <a:lnTo>
                  <a:pt x="2831084" y="6495161"/>
                </a:lnTo>
                <a:close/>
              </a:path>
              <a:path w="3446779" h="7407909">
                <a:moveTo>
                  <a:pt x="2831084" y="6473825"/>
                </a:moveTo>
                <a:lnTo>
                  <a:pt x="2828036" y="6473825"/>
                </a:lnTo>
                <a:lnTo>
                  <a:pt x="2828036" y="6486017"/>
                </a:lnTo>
                <a:lnTo>
                  <a:pt x="2831084" y="6486017"/>
                </a:lnTo>
                <a:lnTo>
                  <a:pt x="2831084" y="6473825"/>
                </a:lnTo>
                <a:close/>
              </a:path>
              <a:path w="3446779" h="7407909">
                <a:moveTo>
                  <a:pt x="2831084" y="6452489"/>
                </a:moveTo>
                <a:lnTo>
                  <a:pt x="2828036" y="6452489"/>
                </a:lnTo>
                <a:lnTo>
                  <a:pt x="2828036" y="6464681"/>
                </a:lnTo>
                <a:lnTo>
                  <a:pt x="2831084" y="6464681"/>
                </a:lnTo>
                <a:lnTo>
                  <a:pt x="2831084" y="6452489"/>
                </a:lnTo>
                <a:close/>
              </a:path>
              <a:path w="3446779" h="7407909">
                <a:moveTo>
                  <a:pt x="2831084" y="6431153"/>
                </a:moveTo>
                <a:lnTo>
                  <a:pt x="2828036" y="6431153"/>
                </a:lnTo>
                <a:lnTo>
                  <a:pt x="2828036" y="6443345"/>
                </a:lnTo>
                <a:lnTo>
                  <a:pt x="2831084" y="6443345"/>
                </a:lnTo>
                <a:lnTo>
                  <a:pt x="2831084" y="6431153"/>
                </a:lnTo>
                <a:close/>
              </a:path>
              <a:path w="3446779" h="7407909">
                <a:moveTo>
                  <a:pt x="2831084" y="6409817"/>
                </a:moveTo>
                <a:lnTo>
                  <a:pt x="2828036" y="6409817"/>
                </a:lnTo>
                <a:lnTo>
                  <a:pt x="2828036" y="6422009"/>
                </a:lnTo>
                <a:lnTo>
                  <a:pt x="2831084" y="6422009"/>
                </a:lnTo>
                <a:lnTo>
                  <a:pt x="2831084" y="6409817"/>
                </a:lnTo>
                <a:close/>
              </a:path>
              <a:path w="3446779" h="7407909">
                <a:moveTo>
                  <a:pt x="2831084" y="6388481"/>
                </a:moveTo>
                <a:lnTo>
                  <a:pt x="2828036" y="6388481"/>
                </a:lnTo>
                <a:lnTo>
                  <a:pt x="2828036" y="6400673"/>
                </a:lnTo>
                <a:lnTo>
                  <a:pt x="2831084" y="6400673"/>
                </a:lnTo>
                <a:lnTo>
                  <a:pt x="2831084" y="6388481"/>
                </a:lnTo>
                <a:close/>
              </a:path>
              <a:path w="3446779" h="7407909">
                <a:moveTo>
                  <a:pt x="2831084" y="6367145"/>
                </a:moveTo>
                <a:lnTo>
                  <a:pt x="2828036" y="6367145"/>
                </a:lnTo>
                <a:lnTo>
                  <a:pt x="2828036" y="6379337"/>
                </a:lnTo>
                <a:lnTo>
                  <a:pt x="2831084" y="6379337"/>
                </a:lnTo>
                <a:lnTo>
                  <a:pt x="2831084" y="6367145"/>
                </a:lnTo>
                <a:close/>
              </a:path>
              <a:path w="3446779" h="7407909">
                <a:moveTo>
                  <a:pt x="2831084" y="6345809"/>
                </a:moveTo>
                <a:lnTo>
                  <a:pt x="2828036" y="6345809"/>
                </a:lnTo>
                <a:lnTo>
                  <a:pt x="2828036" y="6358001"/>
                </a:lnTo>
                <a:lnTo>
                  <a:pt x="2831084" y="6358001"/>
                </a:lnTo>
                <a:lnTo>
                  <a:pt x="2831084" y="6345809"/>
                </a:lnTo>
                <a:close/>
              </a:path>
              <a:path w="3446779" h="7407909">
                <a:moveTo>
                  <a:pt x="2831084" y="6324473"/>
                </a:moveTo>
                <a:lnTo>
                  <a:pt x="2828036" y="6324473"/>
                </a:lnTo>
                <a:lnTo>
                  <a:pt x="2828036" y="6336665"/>
                </a:lnTo>
                <a:lnTo>
                  <a:pt x="2831084" y="6336665"/>
                </a:lnTo>
                <a:lnTo>
                  <a:pt x="2831084" y="6324473"/>
                </a:lnTo>
                <a:close/>
              </a:path>
              <a:path w="3446779" h="7407909">
                <a:moveTo>
                  <a:pt x="2831084" y="6303137"/>
                </a:moveTo>
                <a:lnTo>
                  <a:pt x="2828036" y="6303137"/>
                </a:lnTo>
                <a:lnTo>
                  <a:pt x="2828036" y="6315329"/>
                </a:lnTo>
                <a:lnTo>
                  <a:pt x="2831084" y="6315329"/>
                </a:lnTo>
                <a:lnTo>
                  <a:pt x="2831084" y="6303137"/>
                </a:lnTo>
                <a:close/>
              </a:path>
              <a:path w="3446779" h="7407909">
                <a:moveTo>
                  <a:pt x="2831084" y="6281801"/>
                </a:moveTo>
                <a:lnTo>
                  <a:pt x="2828036" y="6281801"/>
                </a:lnTo>
                <a:lnTo>
                  <a:pt x="2828036" y="6293993"/>
                </a:lnTo>
                <a:lnTo>
                  <a:pt x="2831084" y="6293993"/>
                </a:lnTo>
                <a:lnTo>
                  <a:pt x="2831084" y="6281801"/>
                </a:lnTo>
                <a:close/>
              </a:path>
              <a:path w="3446779" h="7407909">
                <a:moveTo>
                  <a:pt x="2831084" y="6260465"/>
                </a:moveTo>
                <a:lnTo>
                  <a:pt x="2828036" y="6260465"/>
                </a:lnTo>
                <a:lnTo>
                  <a:pt x="2828036" y="6272657"/>
                </a:lnTo>
                <a:lnTo>
                  <a:pt x="2831084" y="6272657"/>
                </a:lnTo>
                <a:lnTo>
                  <a:pt x="2831084" y="6260465"/>
                </a:lnTo>
                <a:close/>
              </a:path>
              <a:path w="3446779" h="7407909">
                <a:moveTo>
                  <a:pt x="2831084" y="6239129"/>
                </a:moveTo>
                <a:lnTo>
                  <a:pt x="2828036" y="6239129"/>
                </a:lnTo>
                <a:lnTo>
                  <a:pt x="2828036" y="6251321"/>
                </a:lnTo>
                <a:lnTo>
                  <a:pt x="2831084" y="6251321"/>
                </a:lnTo>
                <a:lnTo>
                  <a:pt x="2831084" y="6239129"/>
                </a:lnTo>
                <a:close/>
              </a:path>
              <a:path w="3446779" h="7407909">
                <a:moveTo>
                  <a:pt x="2831084" y="6217793"/>
                </a:moveTo>
                <a:lnTo>
                  <a:pt x="2828036" y="6217793"/>
                </a:lnTo>
                <a:lnTo>
                  <a:pt x="2828036" y="6229985"/>
                </a:lnTo>
                <a:lnTo>
                  <a:pt x="2831084" y="6229985"/>
                </a:lnTo>
                <a:lnTo>
                  <a:pt x="2831084" y="6217793"/>
                </a:lnTo>
                <a:close/>
              </a:path>
              <a:path w="3446779" h="7407909">
                <a:moveTo>
                  <a:pt x="2831084" y="6196457"/>
                </a:moveTo>
                <a:lnTo>
                  <a:pt x="2828036" y="6196457"/>
                </a:lnTo>
                <a:lnTo>
                  <a:pt x="2828036" y="6208649"/>
                </a:lnTo>
                <a:lnTo>
                  <a:pt x="2831084" y="6208649"/>
                </a:lnTo>
                <a:lnTo>
                  <a:pt x="2831084" y="6196457"/>
                </a:lnTo>
                <a:close/>
              </a:path>
              <a:path w="3446779" h="7407909">
                <a:moveTo>
                  <a:pt x="2831084" y="6175121"/>
                </a:moveTo>
                <a:lnTo>
                  <a:pt x="2828036" y="6175121"/>
                </a:lnTo>
                <a:lnTo>
                  <a:pt x="2828036" y="6187313"/>
                </a:lnTo>
                <a:lnTo>
                  <a:pt x="2831084" y="6187313"/>
                </a:lnTo>
                <a:lnTo>
                  <a:pt x="2831084" y="6175121"/>
                </a:lnTo>
                <a:close/>
              </a:path>
              <a:path w="3446779" h="7407909">
                <a:moveTo>
                  <a:pt x="2831084" y="6153785"/>
                </a:moveTo>
                <a:lnTo>
                  <a:pt x="2828036" y="6153785"/>
                </a:lnTo>
                <a:lnTo>
                  <a:pt x="2828036" y="6165977"/>
                </a:lnTo>
                <a:lnTo>
                  <a:pt x="2831084" y="6165977"/>
                </a:lnTo>
                <a:lnTo>
                  <a:pt x="2831084" y="6153785"/>
                </a:lnTo>
                <a:close/>
              </a:path>
              <a:path w="3446779" h="7407909">
                <a:moveTo>
                  <a:pt x="2831084" y="6132449"/>
                </a:moveTo>
                <a:lnTo>
                  <a:pt x="2828036" y="6132449"/>
                </a:lnTo>
                <a:lnTo>
                  <a:pt x="2828036" y="6144641"/>
                </a:lnTo>
                <a:lnTo>
                  <a:pt x="2831084" y="6144641"/>
                </a:lnTo>
                <a:lnTo>
                  <a:pt x="2831084" y="6132449"/>
                </a:lnTo>
                <a:close/>
              </a:path>
              <a:path w="3446779" h="7407909">
                <a:moveTo>
                  <a:pt x="2831084" y="6111113"/>
                </a:moveTo>
                <a:lnTo>
                  <a:pt x="2828036" y="6111113"/>
                </a:lnTo>
                <a:lnTo>
                  <a:pt x="2828036" y="6123305"/>
                </a:lnTo>
                <a:lnTo>
                  <a:pt x="2831084" y="6123305"/>
                </a:lnTo>
                <a:lnTo>
                  <a:pt x="2831084" y="6111113"/>
                </a:lnTo>
                <a:close/>
              </a:path>
              <a:path w="3446779" h="7407909">
                <a:moveTo>
                  <a:pt x="2831084" y="6089789"/>
                </a:moveTo>
                <a:lnTo>
                  <a:pt x="2828036" y="6089789"/>
                </a:lnTo>
                <a:lnTo>
                  <a:pt x="2828036" y="6101969"/>
                </a:lnTo>
                <a:lnTo>
                  <a:pt x="2831084" y="6101969"/>
                </a:lnTo>
                <a:lnTo>
                  <a:pt x="2831084" y="6089789"/>
                </a:lnTo>
                <a:close/>
              </a:path>
              <a:path w="3446779" h="7407909">
                <a:moveTo>
                  <a:pt x="2831084" y="6068441"/>
                </a:moveTo>
                <a:lnTo>
                  <a:pt x="2828036" y="6068441"/>
                </a:lnTo>
                <a:lnTo>
                  <a:pt x="2828036" y="6080633"/>
                </a:lnTo>
                <a:lnTo>
                  <a:pt x="2831084" y="6080633"/>
                </a:lnTo>
                <a:lnTo>
                  <a:pt x="2831084" y="6068441"/>
                </a:lnTo>
                <a:close/>
              </a:path>
              <a:path w="3446779" h="7407909">
                <a:moveTo>
                  <a:pt x="2831084" y="6047105"/>
                </a:moveTo>
                <a:lnTo>
                  <a:pt x="2828036" y="6047105"/>
                </a:lnTo>
                <a:lnTo>
                  <a:pt x="2828036" y="6059297"/>
                </a:lnTo>
                <a:lnTo>
                  <a:pt x="2831084" y="6059297"/>
                </a:lnTo>
                <a:lnTo>
                  <a:pt x="2831084" y="6047105"/>
                </a:lnTo>
                <a:close/>
              </a:path>
              <a:path w="3446779" h="7407909">
                <a:moveTo>
                  <a:pt x="2831084" y="6025769"/>
                </a:moveTo>
                <a:lnTo>
                  <a:pt x="2828036" y="6025769"/>
                </a:lnTo>
                <a:lnTo>
                  <a:pt x="2828036" y="6037961"/>
                </a:lnTo>
                <a:lnTo>
                  <a:pt x="2831084" y="6037961"/>
                </a:lnTo>
                <a:lnTo>
                  <a:pt x="2831084" y="6025769"/>
                </a:lnTo>
                <a:close/>
              </a:path>
              <a:path w="3446779" h="7407909">
                <a:moveTo>
                  <a:pt x="2831084" y="6004433"/>
                </a:moveTo>
                <a:lnTo>
                  <a:pt x="2828036" y="6004433"/>
                </a:lnTo>
                <a:lnTo>
                  <a:pt x="2828036" y="6016625"/>
                </a:lnTo>
                <a:lnTo>
                  <a:pt x="2831084" y="6016625"/>
                </a:lnTo>
                <a:lnTo>
                  <a:pt x="2831084" y="6004433"/>
                </a:lnTo>
                <a:close/>
              </a:path>
              <a:path w="3446779" h="7407909">
                <a:moveTo>
                  <a:pt x="2831084" y="5983097"/>
                </a:moveTo>
                <a:lnTo>
                  <a:pt x="2828036" y="5983097"/>
                </a:lnTo>
                <a:lnTo>
                  <a:pt x="2828036" y="5995289"/>
                </a:lnTo>
                <a:lnTo>
                  <a:pt x="2831084" y="5995289"/>
                </a:lnTo>
                <a:lnTo>
                  <a:pt x="2831084" y="5983097"/>
                </a:lnTo>
                <a:close/>
              </a:path>
              <a:path w="3446779" h="7407909">
                <a:moveTo>
                  <a:pt x="2831084" y="5961761"/>
                </a:moveTo>
                <a:lnTo>
                  <a:pt x="2828036" y="5961761"/>
                </a:lnTo>
                <a:lnTo>
                  <a:pt x="2828036" y="5973953"/>
                </a:lnTo>
                <a:lnTo>
                  <a:pt x="2831084" y="5973953"/>
                </a:lnTo>
                <a:lnTo>
                  <a:pt x="2831084" y="5961761"/>
                </a:lnTo>
                <a:close/>
              </a:path>
              <a:path w="3446779" h="7407909">
                <a:moveTo>
                  <a:pt x="2831084" y="5940425"/>
                </a:moveTo>
                <a:lnTo>
                  <a:pt x="2828036" y="5940425"/>
                </a:lnTo>
                <a:lnTo>
                  <a:pt x="2828036" y="5952617"/>
                </a:lnTo>
                <a:lnTo>
                  <a:pt x="2831084" y="5952617"/>
                </a:lnTo>
                <a:lnTo>
                  <a:pt x="2831084" y="5940425"/>
                </a:lnTo>
                <a:close/>
              </a:path>
              <a:path w="3446779" h="7407909">
                <a:moveTo>
                  <a:pt x="2831084" y="5919089"/>
                </a:moveTo>
                <a:lnTo>
                  <a:pt x="2828036" y="5919089"/>
                </a:lnTo>
                <a:lnTo>
                  <a:pt x="2828036" y="5931281"/>
                </a:lnTo>
                <a:lnTo>
                  <a:pt x="2831084" y="5931281"/>
                </a:lnTo>
                <a:lnTo>
                  <a:pt x="2831084" y="5919089"/>
                </a:lnTo>
                <a:close/>
              </a:path>
              <a:path w="3446779" h="7407909">
                <a:moveTo>
                  <a:pt x="2831084" y="5897753"/>
                </a:moveTo>
                <a:lnTo>
                  <a:pt x="2828036" y="5897753"/>
                </a:lnTo>
                <a:lnTo>
                  <a:pt x="2828036" y="5909945"/>
                </a:lnTo>
                <a:lnTo>
                  <a:pt x="2831084" y="5909945"/>
                </a:lnTo>
                <a:lnTo>
                  <a:pt x="2831084" y="5897753"/>
                </a:lnTo>
                <a:close/>
              </a:path>
              <a:path w="3446779" h="7407909">
                <a:moveTo>
                  <a:pt x="2831084" y="5876417"/>
                </a:moveTo>
                <a:lnTo>
                  <a:pt x="2828036" y="5876417"/>
                </a:lnTo>
                <a:lnTo>
                  <a:pt x="2828036" y="5888609"/>
                </a:lnTo>
                <a:lnTo>
                  <a:pt x="2831084" y="5888609"/>
                </a:lnTo>
                <a:lnTo>
                  <a:pt x="2831084" y="5876417"/>
                </a:lnTo>
                <a:close/>
              </a:path>
              <a:path w="3446779" h="7407909">
                <a:moveTo>
                  <a:pt x="2831084" y="5855081"/>
                </a:moveTo>
                <a:lnTo>
                  <a:pt x="2828036" y="5855081"/>
                </a:lnTo>
                <a:lnTo>
                  <a:pt x="2828036" y="5867273"/>
                </a:lnTo>
                <a:lnTo>
                  <a:pt x="2831084" y="5867273"/>
                </a:lnTo>
                <a:lnTo>
                  <a:pt x="2831084" y="5855081"/>
                </a:lnTo>
                <a:close/>
              </a:path>
              <a:path w="3446779" h="7407909">
                <a:moveTo>
                  <a:pt x="2831084" y="5833745"/>
                </a:moveTo>
                <a:lnTo>
                  <a:pt x="2828036" y="5833745"/>
                </a:lnTo>
                <a:lnTo>
                  <a:pt x="2828036" y="5845937"/>
                </a:lnTo>
                <a:lnTo>
                  <a:pt x="2831084" y="5845937"/>
                </a:lnTo>
                <a:lnTo>
                  <a:pt x="2831084" y="5833745"/>
                </a:lnTo>
                <a:close/>
              </a:path>
              <a:path w="3446779" h="7407909">
                <a:moveTo>
                  <a:pt x="2831084" y="5812409"/>
                </a:moveTo>
                <a:lnTo>
                  <a:pt x="2828036" y="5812409"/>
                </a:lnTo>
                <a:lnTo>
                  <a:pt x="2828036" y="5824601"/>
                </a:lnTo>
                <a:lnTo>
                  <a:pt x="2831084" y="5824601"/>
                </a:lnTo>
                <a:lnTo>
                  <a:pt x="2831084" y="5812409"/>
                </a:lnTo>
                <a:close/>
              </a:path>
              <a:path w="3446779" h="7407909">
                <a:moveTo>
                  <a:pt x="2831084" y="5791073"/>
                </a:moveTo>
                <a:lnTo>
                  <a:pt x="2828036" y="5791073"/>
                </a:lnTo>
                <a:lnTo>
                  <a:pt x="2828036" y="5803265"/>
                </a:lnTo>
                <a:lnTo>
                  <a:pt x="2831084" y="5803265"/>
                </a:lnTo>
                <a:lnTo>
                  <a:pt x="2831084" y="5791073"/>
                </a:lnTo>
                <a:close/>
              </a:path>
              <a:path w="3446779" h="7407909">
                <a:moveTo>
                  <a:pt x="2831084" y="5769737"/>
                </a:moveTo>
                <a:lnTo>
                  <a:pt x="2828036" y="5769737"/>
                </a:lnTo>
                <a:lnTo>
                  <a:pt x="2828036" y="5781929"/>
                </a:lnTo>
                <a:lnTo>
                  <a:pt x="2831084" y="5781929"/>
                </a:lnTo>
                <a:lnTo>
                  <a:pt x="2831084" y="5769737"/>
                </a:lnTo>
                <a:close/>
              </a:path>
              <a:path w="3446779" h="7407909">
                <a:moveTo>
                  <a:pt x="2831084" y="5748401"/>
                </a:moveTo>
                <a:lnTo>
                  <a:pt x="2828036" y="5748401"/>
                </a:lnTo>
                <a:lnTo>
                  <a:pt x="2828036" y="5760593"/>
                </a:lnTo>
                <a:lnTo>
                  <a:pt x="2831084" y="5760593"/>
                </a:lnTo>
                <a:lnTo>
                  <a:pt x="2831084" y="5748401"/>
                </a:lnTo>
                <a:close/>
              </a:path>
              <a:path w="3446779" h="7407909">
                <a:moveTo>
                  <a:pt x="2831084" y="5727065"/>
                </a:moveTo>
                <a:lnTo>
                  <a:pt x="2828036" y="5727065"/>
                </a:lnTo>
                <a:lnTo>
                  <a:pt x="2828036" y="5739257"/>
                </a:lnTo>
                <a:lnTo>
                  <a:pt x="2831084" y="5739257"/>
                </a:lnTo>
                <a:lnTo>
                  <a:pt x="2831084" y="5727065"/>
                </a:lnTo>
                <a:close/>
              </a:path>
              <a:path w="3446779" h="7407909">
                <a:moveTo>
                  <a:pt x="2831084" y="5705729"/>
                </a:moveTo>
                <a:lnTo>
                  <a:pt x="2828036" y="5705729"/>
                </a:lnTo>
                <a:lnTo>
                  <a:pt x="2828036" y="5717921"/>
                </a:lnTo>
                <a:lnTo>
                  <a:pt x="2831084" y="5717921"/>
                </a:lnTo>
                <a:lnTo>
                  <a:pt x="2831084" y="5705729"/>
                </a:lnTo>
                <a:close/>
              </a:path>
              <a:path w="3446779" h="7407909">
                <a:moveTo>
                  <a:pt x="2831084" y="5684393"/>
                </a:moveTo>
                <a:lnTo>
                  <a:pt x="2828036" y="5684393"/>
                </a:lnTo>
                <a:lnTo>
                  <a:pt x="2828036" y="5696585"/>
                </a:lnTo>
                <a:lnTo>
                  <a:pt x="2831084" y="5696585"/>
                </a:lnTo>
                <a:lnTo>
                  <a:pt x="2831084" y="5684393"/>
                </a:lnTo>
                <a:close/>
              </a:path>
              <a:path w="3446779" h="7407909">
                <a:moveTo>
                  <a:pt x="2831084" y="5663057"/>
                </a:moveTo>
                <a:lnTo>
                  <a:pt x="2828036" y="5663057"/>
                </a:lnTo>
                <a:lnTo>
                  <a:pt x="2828036" y="5675249"/>
                </a:lnTo>
                <a:lnTo>
                  <a:pt x="2831084" y="5675249"/>
                </a:lnTo>
                <a:lnTo>
                  <a:pt x="2831084" y="5663057"/>
                </a:lnTo>
                <a:close/>
              </a:path>
              <a:path w="3446779" h="7407909">
                <a:moveTo>
                  <a:pt x="2831084" y="5641721"/>
                </a:moveTo>
                <a:lnTo>
                  <a:pt x="2828036" y="5641721"/>
                </a:lnTo>
                <a:lnTo>
                  <a:pt x="2828036" y="5653913"/>
                </a:lnTo>
                <a:lnTo>
                  <a:pt x="2831084" y="5653913"/>
                </a:lnTo>
                <a:lnTo>
                  <a:pt x="2831084" y="5641721"/>
                </a:lnTo>
                <a:close/>
              </a:path>
              <a:path w="3446779" h="7407909">
                <a:moveTo>
                  <a:pt x="2831084" y="5620385"/>
                </a:moveTo>
                <a:lnTo>
                  <a:pt x="2828036" y="5620385"/>
                </a:lnTo>
                <a:lnTo>
                  <a:pt x="2828036" y="5632577"/>
                </a:lnTo>
                <a:lnTo>
                  <a:pt x="2831084" y="5632577"/>
                </a:lnTo>
                <a:lnTo>
                  <a:pt x="2831084" y="5620385"/>
                </a:lnTo>
                <a:close/>
              </a:path>
              <a:path w="3446779" h="7407909">
                <a:moveTo>
                  <a:pt x="2831084" y="5599049"/>
                </a:moveTo>
                <a:lnTo>
                  <a:pt x="2828036" y="5599049"/>
                </a:lnTo>
                <a:lnTo>
                  <a:pt x="2828036" y="5611241"/>
                </a:lnTo>
                <a:lnTo>
                  <a:pt x="2831084" y="5611241"/>
                </a:lnTo>
                <a:lnTo>
                  <a:pt x="2831084" y="5599049"/>
                </a:lnTo>
                <a:close/>
              </a:path>
              <a:path w="3446779" h="7407909">
                <a:moveTo>
                  <a:pt x="2831084" y="5577713"/>
                </a:moveTo>
                <a:lnTo>
                  <a:pt x="2828036" y="5577713"/>
                </a:lnTo>
                <a:lnTo>
                  <a:pt x="2828036" y="5589905"/>
                </a:lnTo>
                <a:lnTo>
                  <a:pt x="2831084" y="5589905"/>
                </a:lnTo>
                <a:lnTo>
                  <a:pt x="2831084" y="5577713"/>
                </a:lnTo>
                <a:close/>
              </a:path>
              <a:path w="3446779" h="7407909">
                <a:moveTo>
                  <a:pt x="2831084" y="5556377"/>
                </a:moveTo>
                <a:lnTo>
                  <a:pt x="2828036" y="5556377"/>
                </a:lnTo>
                <a:lnTo>
                  <a:pt x="2828036" y="5568569"/>
                </a:lnTo>
                <a:lnTo>
                  <a:pt x="2831084" y="5568569"/>
                </a:lnTo>
                <a:lnTo>
                  <a:pt x="2831084" y="5556377"/>
                </a:lnTo>
                <a:close/>
              </a:path>
              <a:path w="3446779" h="7407909">
                <a:moveTo>
                  <a:pt x="2831084" y="5535041"/>
                </a:moveTo>
                <a:lnTo>
                  <a:pt x="2828036" y="5535041"/>
                </a:lnTo>
                <a:lnTo>
                  <a:pt x="2828036" y="5547233"/>
                </a:lnTo>
                <a:lnTo>
                  <a:pt x="2831084" y="5547233"/>
                </a:lnTo>
                <a:lnTo>
                  <a:pt x="2831084" y="5535041"/>
                </a:lnTo>
                <a:close/>
              </a:path>
              <a:path w="3446779" h="7407909">
                <a:moveTo>
                  <a:pt x="2831084" y="5513705"/>
                </a:moveTo>
                <a:lnTo>
                  <a:pt x="2828036" y="5513705"/>
                </a:lnTo>
                <a:lnTo>
                  <a:pt x="2828036" y="5525897"/>
                </a:lnTo>
                <a:lnTo>
                  <a:pt x="2831084" y="5525897"/>
                </a:lnTo>
                <a:lnTo>
                  <a:pt x="2831084" y="5513705"/>
                </a:lnTo>
                <a:close/>
              </a:path>
              <a:path w="3446779" h="7407909">
                <a:moveTo>
                  <a:pt x="2831084" y="5492369"/>
                </a:moveTo>
                <a:lnTo>
                  <a:pt x="2828036" y="5492369"/>
                </a:lnTo>
                <a:lnTo>
                  <a:pt x="2828036" y="5504561"/>
                </a:lnTo>
                <a:lnTo>
                  <a:pt x="2831084" y="5504561"/>
                </a:lnTo>
                <a:lnTo>
                  <a:pt x="2831084" y="5492369"/>
                </a:lnTo>
                <a:close/>
              </a:path>
              <a:path w="3446779" h="7407909">
                <a:moveTo>
                  <a:pt x="2831084" y="5471033"/>
                </a:moveTo>
                <a:lnTo>
                  <a:pt x="2828036" y="5471033"/>
                </a:lnTo>
                <a:lnTo>
                  <a:pt x="2828036" y="5483225"/>
                </a:lnTo>
                <a:lnTo>
                  <a:pt x="2831084" y="5483225"/>
                </a:lnTo>
                <a:lnTo>
                  <a:pt x="2831084" y="5471033"/>
                </a:lnTo>
                <a:close/>
              </a:path>
              <a:path w="3446779" h="7407909">
                <a:moveTo>
                  <a:pt x="2831084" y="5449697"/>
                </a:moveTo>
                <a:lnTo>
                  <a:pt x="2828036" y="5449697"/>
                </a:lnTo>
                <a:lnTo>
                  <a:pt x="2828036" y="5461889"/>
                </a:lnTo>
                <a:lnTo>
                  <a:pt x="2831084" y="5461889"/>
                </a:lnTo>
                <a:lnTo>
                  <a:pt x="2831084" y="5449697"/>
                </a:lnTo>
                <a:close/>
              </a:path>
              <a:path w="3446779" h="7407909">
                <a:moveTo>
                  <a:pt x="2831084" y="5428361"/>
                </a:moveTo>
                <a:lnTo>
                  <a:pt x="2828036" y="5428361"/>
                </a:lnTo>
                <a:lnTo>
                  <a:pt x="2828036" y="5440553"/>
                </a:lnTo>
                <a:lnTo>
                  <a:pt x="2831084" y="5440553"/>
                </a:lnTo>
                <a:lnTo>
                  <a:pt x="2831084" y="5428361"/>
                </a:lnTo>
                <a:close/>
              </a:path>
              <a:path w="3446779" h="7407909">
                <a:moveTo>
                  <a:pt x="2831084" y="5407025"/>
                </a:moveTo>
                <a:lnTo>
                  <a:pt x="2828036" y="5407025"/>
                </a:lnTo>
                <a:lnTo>
                  <a:pt x="2828036" y="5419217"/>
                </a:lnTo>
                <a:lnTo>
                  <a:pt x="2831084" y="5419217"/>
                </a:lnTo>
                <a:lnTo>
                  <a:pt x="2831084" y="5407025"/>
                </a:lnTo>
                <a:close/>
              </a:path>
              <a:path w="3446779" h="7407909">
                <a:moveTo>
                  <a:pt x="2831084" y="5385689"/>
                </a:moveTo>
                <a:lnTo>
                  <a:pt x="2828036" y="5385689"/>
                </a:lnTo>
                <a:lnTo>
                  <a:pt x="2828036" y="5397881"/>
                </a:lnTo>
                <a:lnTo>
                  <a:pt x="2831084" y="5397881"/>
                </a:lnTo>
                <a:lnTo>
                  <a:pt x="2831084" y="5385689"/>
                </a:lnTo>
                <a:close/>
              </a:path>
              <a:path w="3446779" h="7407909">
                <a:moveTo>
                  <a:pt x="2831084" y="5364353"/>
                </a:moveTo>
                <a:lnTo>
                  <a:pt x="2828036" y="5364353"/>
                </a:lnTo>
                <a:lnTo>
                  <a:pt x="2828036" y="5376545"/>
                </a:lnTo>
                <a:lnTo>
                  <a:pt x="2831084" y="5376545"/>
                </a:lnTo>
                <a:lnTo>
                  <a:pt x="2831084" y="5364353"/>
                </a:lnTo>
                <a:close/>
              </a:path>
              <a:path w="3446779" h="7407909">
                <a:moveTo>
                  <a:pt x="2831084" y="5343017"/>
                </a:moveTo>
                <a:lnTo>
                  <a:pt x="2828036" y="5343017"/>
                </a:lnTo>
                <a:lnTo>
                  <a:pt x="2828036" y="5355209"/>
                </a:lnTo>
                <a:lnTo>
                  <a:pt x="2831084" y="5355209"/>
                </a:lnTo>
                <a:lnTo>
                  <a:pt x="2831084" y="5343017"/>
                </a:lnTo>
                <a:close/>
              </a:path>
              <a:path w="3446779" h="7407909">
                <a:moveTo>
                  <a:pt x="2831084" y="5321681"/>
                </a:moveTo>
                <a:lnTo>
                  <a:pt x="2828036" y="5321681"/>
                </a:lnTo>
                <a:lnTo>
                  <a:pt x="2828036" y="5333873"/>
                </a:lnTo>
                <a:lnTo>
                  <a:pt x="2831084" y="5333873"/>
                </a:lnTo>
                <a:lnTo>
                  <a:pt x="2831084" y="5321681"/>
                </a:lnTo>
                <a:close/>
              </a:path>
              <a:path w="3446779" h="7407909">
                <a:moveTo>
                  <a:pt x="2831084" y="5300345"/>
                </a:moveTo>
                <a:lnTo>
                  <a:pt x="2828036" y="5300345"/>
                </a:lnTo>
                <a:lnTo>
                  <a:pt x="2828036" y="5312537"/>
                </a:lnTo>
                <a:lnTo>
                  <a:pt x="2831084" y="5312537"/>
                </a:lnTo>
                <a:lnTo>
                  <a:pt x="2831084" y="5300345"/>
                </a:lnTo>
                <a:close/>
              </a:path>
              <a:path w="3446779" h="7407909">
                <a:moveTo>
                  <a:pt x="2831084" y="5279009"/>
                </a:moveTo>
                <a:lnTo>
                  <a:pt x="2828036" y="5279009"/>
                </a:lnTo>
                <a:lnTo>
                  <a:pt x="2828036" y="5291201"/>
                </a:lnTo>
                <a:lnTo>
                  <a:pt x="2831084" y="5291201"/>
                </a:lnTo>
                <a:lnTo>
                  <a:pt x="2831084" y="5279009"/>
                </a:lnTo>
                <a:close/>
              </a:path>
              <a:path w="3446779" h="7407909">
                <a:moveTo>
                  <a:pt x="2831084" y="5257673"/>
                </a:moveTo>
                <a:lnTo>
                  <a:pt x="2828036" y="5257673"/>
                </a:lnTo>
                <a:lnTo>
                  <a:pt x="2828036" y="5269865"/>
                </a:lnTo>
                <a:lnTo>
                  <a:pt x="2831084" y="5269865"/>
                </a:lnTo>
                <a:lnTo>
                  <a:pt x="2831084" y="5257673"/>
                </a:lnTo>
                <a:close/>
              </a:path>
              <a:path w="3446779" h="7407909">
                <a:moveTo>
                  <a:pt x="2831084" y="5236337"/>
                </a:moveTo>
                <a:lnTo>
                  <a:pt x="2828036" y="5236337"/>
                </a:lnTo>
                <a:lnTo>
                  <a:pt x="2828036" y="5248529"/>
                </a:lnTo>
                <a:lnTo>
                  <a:pt x="2831084" y="5248529"/>
                </a:lnTo>
                <a:lnTo>
                  <a:pt x="2831084" y="5236337"/>
                </a:lnTo>
                <a:close/>
              </a:path>
              <a:path w="3446779" h="7407909">
                <a:moveTo>
                  <a:pt x="2831084" y="5215001"/>
                </a:moveTo>
                <a:lnTo>
                  <a:pt x="2828036" y="5215001"/>
                </a:lnTo>
                <a:lnTo>
                  <a:pt x="2828036" y="5227193"/>
                </a:lnTo>
                <a:lnTo>
                  <a:pt x="2831084" y="5227193"/>
                </a:lnTo>
                <a:lnTo>
                  <a:pt x="2831084" y="5215001"/>
                </a:lnTo>
                <a:close/>
              </a:path>
              <a:path w="3446779" h="7407909">
                <a:moveTo>
                  <a:pt x="2831084" y="5193665"/>
                </a:moveTo>
                <a:lnTo>
                  <a:pt x="2828036" y="5193665"/>
                </a:lnTo>
                <a:lnTo>
                  <a:pt x="2828036" y="5205857"/>
                </a:lnTo>
                <a:lnTo>
                  <a:pt x="2831084" y="5205857"/>
                </a:lnTo>
                <a:lnTo>
                  <a:pt x="2831084" y="5193665"/>
                </a:lnTo>
                <a:close/>
              </a:path>
              <a:path w="3446779" h="7407909">
                <a:moveTo>
                  <a:pt x="2831084" y="5172329"/>
                </a:moveTo>
                <a:lnTo>
                  <a:pt x="2828036" y="5172329"/>
                </a:lnTo>
                <a:lnTo>
                  <a:pt x="2828036" y="5184521"/>
                </a:lnTo>
                <a:lnTo>
                  <a:pt x="2831084" y="5184521"/>
                </a:lnTo>
                <a:lnTo>
                  <a:pt x="2831084" y="5172329"/>
                </a:lnTo>
                <a:close/>
              </a:path>
              <a:path w="3446779" h="7407909">
                <a:moveTo>
                  <a:pt x="2831084" y="5150993"/>
                </a:moveTo>
                <a:lnTo>
                  <a:pt x="2828036" y="5150993"/>
                </a:lnTo>
                <a:lnTo>
                  <a:pt x="2828036" y="5163185"/>
                </a:lnTo>
                <a:lnTo>
                  <a:pt x="2831084" y="5163185"/>
                </a:lnTo>
                <a:lnTo>
                  <a:pt x="2831084" y="5150993"/>
                </a:lnTo>
                <a:close/>
              </a:path>
              <a:path w="3446779" h="7407909">
                <a:moveTo>
                  <a:pt x="2831084" y="5129657"/>
                </a:moveTo>
                <a:lnTo>
                  <a:pt x="2828036" y="5129657"/>
                </a:lnTo>
                <a:lnTo>
                  <a:pt x="2828036" y="5141849"/>
                </a:lnTo>
                <a:lnTo>
                  <a:pt x="2831084" y="5141849"/>
                </a:lnTo>
                <a:lnTo>
                  <a:pt x="2831084" y="5129657"/>
                </a:lnTo>
                <a:close/>
              </a:path>
              <a:path w="3446779" h="7407909">
                <a:moveTo>
                  <a:pt x="2831084" y="5108321"/>
                </a:moveTo>
                <a:lnTo>
                  <a:pt x="2830195" y="5108321"/>
                </a:lnTo>
                <a:lnTo>
                  <a:pt x="2830195" y="5106162"/>
                </a:lnTo>
                <a:lnTo>
                  <a:pt x="2818003" y="5106162"/>
                </a:lnTo>
                <a:lnTo>
                  <a:pt x="2818003" y="5109210"/>
                </a:lnTo>
                <a:lnTo>
                  <a:pt x="2828036" y="5109210"/>
                </a:lnTo>
                <a:lnTo>
                  <a:pt x="2828036" y="5120513"/>
                </a:lnTo>
                <a:lnTo>
                  <a:pt x="2831084" y="5120513"/>
                </a:lnTo>
                <a:lnTo>
                  <a:pt x="2831084" y="5108321"/>
                </a:lnTo>
                <a:close/>
              </a:path>
              <a:path w="3446779" h="7407909">
                <a:moveTo>
                  <a:pt x="2832608" y="36576"/>
                </a:moveTo>
                <a:lnTo>
                  <a:pt x="2820416" y="36576"/>
                </a:lnTo>
                <a:lnTo>
                  <a:pt x="2820416" y="39624"/>
                </a:lnTo>
                <a:lnTo>
                  <a:pt x="2832608" y="39624"/>
                </a:lnTo>
                <a:lnTo>
                  <a:pt x="2832608" y="36576"/>
                </a:lnTo>
                <a:close/>
              </a:path>
              <a:path w="3446779" h="7407909">
                <a:moveTo>
                  <a:pt x="2836037" y="3761359"/>
                </a:moveTo>
                <a:lnTo>
                  <a:pt x="2823845" y="3761359"/>
                </a:lnTo>
                <a:lnTo>
                  <a:pt x="2823845" y="3764407"/>
                </a:lnTo>
                <a:lnTo>
                  <a:pt x="2836037" y="3764407"/>
                </a:lnTo>
                <a:lnTo>
                  <a:pt x="2836037" y="3761359"/>
                </a:lnTo>
                <a:close/>
              </a:path>
              <a:path w="3446779" h="7407909">
                <a:moveTo>
                  <a:pt x="2850388" y="2316861"/>
                </a:moveTo>
                <a:lnTo>
                  <a:pt x="2838196" y="2316861"/>
                </a:lnTo>
                <a:lnTo>
                  <a:pt x="2838196" y="2319909"/>
                </a:lnTo>
                <a:lnTo>
                  <a:pt x="2850388" y="2319909"/>
                </a:lnTo>
                <a:lnTo>
                  <a:pt x="2850388" y="2316861"/>
                </a:lnTo>
                <a:close/>
              </a:path>
              <a:path w="3446779" h="7407909">
                <a:moveTo>
                  <a:pt x="2853944" y="36576"/>
                </a:moveTo>
                <a:lnTo>
                  <a:pt x="2841752" y="36576"/>
                </a:lnTo>
                <a:lnTo>
                  <a:pt x="2841752" y="39624"/>
                </a:lnTo>
                <a:lnTo>
                  <a:pt x="2853944" y="39624"/>
                </a:lnTo>
                <a:lnTo>
                  <a:pt x="2853944" y="36576"/>
                </a:lnTo>
                <a:close/>
              </a:path>
              <a:path w="3446779" h="7407909">
                <a:moveTo>
                  <a:pt x="2857373" y="3761359"/>
                </a:moveTo>
                <a:lnTo>
                  <a:pt x="2845181" y="3761359"/>
                </a:lnTo>
                <a:lnTo>
                  <a:pt x="2845181" y="3764407"/>
                </a:lnTo>
                <a:lnTo>
                  <a:pt x="2857373" y="3764407"/>
                </a:lnTo>
                <a:lnTo>
                  <a:pt x="2857373" y="3761359"/>
                </a:lnTo>
                <a:close/>
              </a:path>
              <a:path w="3446779" h="7407909">
                <a:moveTo>
                  <a:pt x="2867660" y="7027291"/>
                </a:moveTo>
                <a:lnTo>
                  <a:pt x="2791460" y="7027291"/>
                </a:lnTo>
                <a:lnTo>
                  <a:pt x="2829560" y="7103491"/>
                </a:lnTo>
                <a:lnTo>
                  <a:pt x="2861310" y="7039991"/>
                </a:lnTo>
                <a:lnTo>
                  <a:pt x="2867025" y="7028561"/>
                </a:lnTo>
                <a:lnTo>
                  <a:pt x="2867660" y="7027291"/>
                </a:lnTo>
                <a:close/>
              </a:path>
              <a:path w="3446779" h="7407909">
                <a:moveTo>
                  <a:pt x="2871724" y="2316861"/>
                </a:moveTo>
                <a:lnTo>
                  <a:pt x="2859532" y="2316861"/>
                </a:lnTo>
                <a:lnTo>
                  <a:pt x="2859532" y="2319909"/>
                </a:lnTo>
                <a:lnTo>
                  <a:pt x="2871724" y="2319909"/>
                </a:lnTo>
                <a:lnTo>
                  <a:pt x="2871724" y="2316861"/>
                </a:lnTo>
                <a:close/>
              </a:path>
              <a:path w="3446779" h="7407909">
                <a:moveTo>
                  <a:pt x="2875280" y="36576"/>
                </a:moveTo>
                <a:lnTo>
                  <a:pt x="2863088" y="36576"/>
                </a:lnTo>
                <a:lnTo>
                  <a:pt x="2863088" y="39624"/>
                </a:lnTo>
                <a:lnTo>
                  <a:pt x="2875280" y="39624"/>
                </a:lnTo>
                <a:lnTo>
                  <a:pt x="2875280" y="36576"/>
                </a:lnTo>
                <a:close/>
              </a:path>
              <a:path w="3446779" h="7407909">
                <a:moveTo>
                  <a:pt x="2878709" y="3761359"/>
                </a:moveTo>
                <a:lnTo>
                  <a:pt x="2866517" y="3761359"/>
                </a:lnTo>
                <a:lnTo>
                  <a:pt x="2866517" y="3764407"/>
                </a:lnTo>
                <a:lnTo>
                  <a:pt x="2878709" y="3764407"/>
                </a:lnTo>
                <a:lnTo>
                  <a:pt x="2878709" y="3761359"/>
                </a:lnTo>
                <a:close/>
              </a:path>
              <a:path w="3446779" h="7407909">
                <a:moveTo>
                  <a:pt x="2893060" y="2316861"/>
                </a:moveTo>
                <a:lnTo>
                  <a:pt x="2880868" y="2316861"/>
                </a:lnTo>
                <a:lnTo>
                  <a:pt x="2880868" y="2319909"/>
                </a:lnTo>
                <a:lnTo>
                  <a:pt x="2893060" y="2319909"/>
                </a:lnTo>
                <a:lnTo>
                  <a:pt x="2893060" y="2316861"/>
                </a:lnTo>
                <a:close/>
              </a:path>
              <a:path w="3446779" h="7407909">
                <a:moveTo>
                  <a:pt x="2896616" y="36576"/>
                </a:moveTo>
                <a:lnTo>
                  <a:pt x="2884424" y="36576"/>
                </a:lnTo>
                <a:lnTo>
                  <a:pt x="2884424" y="39624"/>
                </a:lnTo>
                <a:lnTo>
                  <a:pt x="2896616" y="39624"/>
                </a:lnTo>
                <a:lnTo>
                  <a:pt x="2896616" y="36576"/>
                </a:lnTo>
                <a:close/>
              </a:path>
              <a:path w="3446779" h="7407909">
                <a:moveTo>
                  <a:pt x="2900045" y="3761359"/>
                </a:moveTo>
                <a:lnTo>
                  <a:pt x="2887853" y="3761359"/>
                </a:lnTo>
                <a:lnTo>
                  <a:pt x="2887853" y="3764407"/>
                </a:lnTo>
                <a:lnTo>
                  <a:pt x="2900045" y="3764407"/>
                </a:lnTo>
                <a:lnTo>
                  <a:pt x="2900045" y="3761359"/>
                </a:lnTo>
                <a:close/>
              </a:path>
              <a:path w="3446779" h="7407909">
                <a:moveTo>
                  <a:pt x="2914396" y="2316861"/>
                </a:moveTo>
                <a:lnTo>
                  <a:pt x="2902204" y="2316861"/>
                </a:lnTo>
                <a:lnTo>
                  <a:pt x="2902204" y="2319909"/>
                </a:lnTo>
                <a:lnTo>
                  <a:pt x="2914396" y="2319909"/>
                </a:lnTo>
                <a:lnTo>
                  <a:pt x="2914396" y="2316861"/>
                </a:lnTo>
                <a:close/>
              </a:path>
              <a:path w="3446779" h="7407909">
                <a:moveTo>
                  <a:pt x="2917952" y="36576"/>
                </a:moveTo>
                <a:lnTo>
                  <a:pt x="2905760" y="36576"/>
                </a:lnTo>
                <a:lnTo>
                  <a:pt x="2905760" y="39624"/>
                </a:lnTo>
                <a:lnTo>
                  <a:pt x="2917952" y="39624"/>
                </a:lnTo>
                <a:lnTo>
                  <a:pt x="2917952" y="36576"/>
                </a:lnTo>
                <a:close/>
              </a:path>
              <a:path w="3446779" h="7407909">
                <a:moveTo>
                  <a:pt x="2921381" y="3761359"/>
                </a:moveTo>
                <a:lnTo>
                  <a:pt x="2909189" y="3761359"/>
                </a:lnTo>
                <a:lnTo>
                  <a:pt x="2909189" y="3764407"/>
                </a:lnTo>
                <a:lnTo>
                  <a:pt x="2921381" y="3764407"/>
                </a:lnTo>
                <a:lnTo>
                  <a:pt x="2921381" y="3761359"/>
                </a:lnTo>
                <a:close/>
              </a:path>
              <a:path w="3446779" h="7407909">
                <a:moveTo>
                  <a:pt x="2935732" y="2316861"/>
                </a:moveTo>
                <a:lnTo>
                  <a:pt x="2923540" y="2316861"/>
                </a:lnTo>
                <a:lnTo>
                  <a:pt x="2923540" y="2319909"/>
                </a:lnTo>
                <a:lnTo>
                  <a:pt x="2935732" y="2319909"/>
                </a:lnTo>
                <a:lnTo>
                  <a:pt x="2935732" y="2316861"/>
                </a:lnTo>
                <a:close/>
              </a:path>
              <a:path w="3446779" h="7407909">
                <a:moveTo>
                  <a:pt x="2939288" y="36576"/>
                </a:moveTo>
                <a:lnTo>
                  <a:pt x="2927096" y="36576"/>
                </a:lnTo>
                <a:lnTo>
                  <a:pt x="2927096" y="39624"/>
                </a:lnTo>
                <a:lnTo>
                  <a:pt x="2939288" y="39624"/>
                </a:lnTo>
                <a:lnTo>
                  <a:pt x="2939288" y="36576"/>
                </a:lnTo>
                <a:close/>
              </a:path>
              <a:path w="3446779" h="7407909">
                <a:moveTo>
                  <a:pt x="2942717" y="3761359"/>
                </a:moveTo>
                <a:lnTo>
                  <a:pt x="2930525" y="3761359"/>
                </a:lnTo>
                <a:lnTo>
                  <a:pt x="2930525" y="3764407"/>
                </a:lnTo>
                <a:lnTo>
                  <a:pt x="2942717" y="3764407"/>
                </a:lnTo>
                <a:lnTo>
                  <a:pt x="2942717" y="3761359"/>
                </a:lnTo>
                <a:close/>
              </a:path>
              <a:path w="3446779" h="7407909">
                <a:moveTo>
                  <a:pt x="2957068" y="2316861"/>
                </a:moveTo>
                <a:lnTo>
                  <a:pt x="2944876" y="2316861"/>
                </a:lnTo>
                <a:lnTo>
                  <a:pt x="2944876" y="2319909"/>
                </a:lnTo>
                <a:lnTo>
                  <a:pt x="2957068" y="2319909"/>
                </a:lnTo>
                <a:lnTo>
                  <a:pt x="2957068" y="2316861"/>
                </a:lnTo>
                <a:close/>
              </a:path>
              <a:path w="3446779" h="7407909">
                <a:moveTo>
                  <a:pt x="2960624" y="36576"/>
                </a:moveTo>
                <a:lnTo>
                  <a:pt x="2948432" y="36576"/>
                </a:lnTo>
                <a:lnTo>
                  <a:pt x="2948432" y="39624"/>
                </a:lnTo>
                <a:lnTo>
                  <a:pt x="2960624" y="39624"/>
                </a:lnTo>
                <a:lnTo>
                  <a:pt x="2960624" y="36576"/>
                </a:lnTo>
                <a:close/>
              </a:path>
              <a:path w="3446779" h="7407909">
                <a:moveTo>
                  <a:pt x="2964053" y="3761359"/>
                </a:moveTo>
                <a:lnTo>
                  <a:pt x="2951861" y="3761359"/>
                </a:lnTo>
                <a:lnTo>
                  <a:pt x="2951861" y="3764407"/>
                </a:lnTo>
                <a:lnTo>
                  <a:pt x="2964053" y="3764407"/>
                </a:lnTo>
                <a:lnTo>
                  <a:pt x="2964053" y="3761359"/>
                </a:lnTo>
                <a:close/>
              </a:path>
              <a:path w="3446779" h="7407909">
                <a:moveTo>
                  <a:pt x="2978404" y="2316861"/>
                </a:moveTo>
                <a:lnTo>
                  <a:pt x="2966212" y="2316861"/>
                </a:lnTo>
                <a:lnTo>
                  <a:pt x="2966212" y="2319909"/>
                </a:lnTo>
                <a:lnTo>
                  <a:pt x="2978404" y="2319909"/>
                </a:lnTo>
                <a:lnTo>
                  <a:pt x="2978404" y="2316861"/>
                </a:lnTo>
                <a:close/>
              </a:path>
              <a:path w="3446779" h="7407909">
                <a:moveTo>
                  <a:pt x="2981960" y="36576"/>
                </a:moveTo>
                <a:lnTo>
                  <a:pt x="2969768" y="36576"/>
                </a:lnTo>
                <a:lnTo>
                  <a:pt x="2969768" y="39624"/>
                </a:lnTo>
                <a:lnTo>
                  <a:pt x="2981960" y="39624"/>
                </a:lnTo>
                <a:lnTo>
                  <a:pt x="2981960" y="36576"/>
                </a:lnTo>
                <a:close/>
              </a:path>
              <a:path w="3446779" h="7407909">
                <a:moveTo>
                  <a:pt x="2985389" y="3761359"/>
                </a:moveTo>
                <a:lnTo>
                  <a:pt x="2973197" y="3761359"/>
                </a:lnTo>
                <a:lnTo>
                  <a:pt x="2973197" y="3764407"/>
                </a:lnTo>
                <a:lnTo>
                  <a:pt x="2985389" y="3764407"/>
                </a:lnTo>
                <a:lnTo>
                  <a:pt x="2985389" y="3761359"/>
                </a:lnTo>
                <a:close/>
              </a:path>
              <a:path w="3446779" h="7407909">
                <a:moveTo>
                  <a:pt x="2999740" y="2316861"/>
                </a:moveTo>
                <a:lnTo>
                  <a:pt x="2987548" y="2316861"/>
                </a:lnTo>
                <a:lnTo>
                  <a:pt x="2987548" y="2319909"/>
                </a:lnTo>
                <a:lnTo>
                  <a:pt x="2999740" y="2319909"/>
                </a:lnTo>
                <a:lnTo>
                  <a:pt x="2999740" y="2316861"/>
                </a:lnTo>
                <a:close/>
              </a:path>
              <a:path w="3446779" h="7407909">
                <a:moveTo>
                  <a:pt x="3003296" y="36576"/>
                </a:moveTo>
                <a:lnTo>
                  <a:pt x="2991104" y="36576"/>
                </a:lnTo>
                <a:lnTo>
                  <a:pt x="2991104" y="39624"/>
                </a:lnTo>
                <a:lnTo>
                  <a:pt x="3003296" y="39624"/>
                </a:lnTo>
                <a:lnTo>
                  <a:pt x="3003296" y="36576"/>
                </a:lnTo>
                <a:close/>
              </a:path>
              <a:path w="3446779" h="7407909">
                <a:moveTo>
                  <a:pt x="3007614" y="7070598"/>
                </a:moveTo>
                <a:lnTo>
                  <a:pt x="3004566" y="7070598"/>
                </a:lnTo>
                <a:lnTo>
                  <a:pt x="3004566" y="7082790"/>
                </a:lnTo>
                <a:lnTo>
                  <a:pt x="3007614" y="7082790"/>
                </a:lnTo>
                <a:lnTo>
                  <a:pt x="3007614" y="7070598"/>
                </a:lnTo>
                <a:close/>
              </a:path>
              <a:path w="3446779" h="7407909">
                <a:moveTo>
                  <a:pt x="3007614" y="7049262"/>
                </a:moveTo>
                <a:lnTo>
                  <a:pt x="3004566" y="7049262"/>
                </a:lnTo>
                <a:lnTo>
                  <a:pt x="3004566" y="7061454"/>
                </a:lnTo>
                <a:lnTo>
                  <a:pt x="3007614" y="7061454"/>
                </a:lnTo>
                <a:lnTo>
                  <a:pt x="3007614" y="7049262"/>
                </a:lnTo>
                <a:close/>
              </a:path>
              <a:path w="3446779" h="7407909">
                <a:moveTo>
                  <a:pt x="3007614" y="7027926"/>
                </a:moveTo>
                <a:lnTo>
                  <a:pt x="3004566" y="7027926"/>
                </a:lnTo>
                <a:lnTo>
                  <a:pt x="3004566" y="7040118"/>
                </a:lnTo>
                <a:lnTo>
                  <a:pt x="3007614" y="7040118"/>
                </a:lnTo>
                <a:lnTo>
                  <a:pt x="3007614" y="7027926"/>
                </a:lnTo>
                <a:close/>
              </a:path>
              <a:path w="3446779" h="7407909">
                <a:moveTo>
                  <a:pt x="3007614" y="7006590"/>
                </a:moveTo>
                <a:lnTo>
                  <a:pt x="3004566" y="7006590"/>
                </a:lnTo>
                <a:lnTo>
                  <a:pt x="3004566" y="7018782"/>
                </a:lnTo>
                <a:lnTo>
                  <a:pt x="3007614" y="7018782"/>
                </a:lnTo>
                <a:lnTo>
                  <a:pt x="3007614" y="7006590"/>
                </a:lnTo>
                <a:close/>
              </a:path>
              <a:path w="3446779" h="7407909">
                <a:moveTo>
                  <a:pt x="3007614" y="6985254"/>
                </a:moveTo>
                <a:lnTo>
                  <a:pt x="3004566" y="6985254"/>
                </a:lnTo>
                <a:lnTo>
                  <a:pt x="3004566" y="6997446"/>
                </a:lnTo>
                <a:lnTo>
                  <a:pt x="3007614" y="6997446"/>
                </a:lnTo>
                <a:lnTo>
                  <a:pt x="3007614" y="6985254"/>
                </a:lnTo>
                <a:close/>
              </a:path>
              <a:path w="3446779" h="7407909">
                <a:moveTo>
                  <a:pt x="3007614" y="6963918"/>
                </a:moveTo>
                <a:lnTo>
                  <a:pt x="3004566" y="6963918"/>
                </a:lnTo>
                <a:lnTo>
                  <a:pt x="3004566" y="6976110"/>
                </a:lnTo>
                <a:lnTo>
                  <a:pt x="3007614" y="6976110"/>
                </a:lnTo>
                <a:lnTo>
                  <a:pt x="3007614" y="6963918"/>
                </a:lnTo>
                <a:close/>
              </a:path>
              <a:path w="3446779" h="7407909">
                <a:moveTo>
                  <a:pt x="3007614" y="6942582"/>
                </a:moveTo>
                <a:lnTo>
                  <a:pt x="3004566" y="6942582"/>
                </a:lnTo>
                <a:lnTo>
                  <a:pt x="3004566" y="6954774"/>
                </a:lnTo>
                <a:lnTo>
                  <a:pt x="3007614" y="6954774"/>
                </a:lnTo>
                <a:lnTo>
                  <a:pt x="3007614" y="6942582"/>
                </a:lnTo>
                <a:close/>
              </a:path>
              <a:path w="3446779" h="7407909">
                <a:moveTo>
                  <a:pt x="3007614" y="6921246"/>
                </a:moveTo>
                <a:lnTo>
                  <a:pt x="3004566" y="6921246"/>
                </a:lnTo>
                <a:lnTo>
                  <a:pt x="3004566" y="6933438"/>
                </a:lnTo>
                <a:lnTo>
                  <a:pt x="3007614" y="6933438"/>
                </a:lnTo>
                <a:lnTo>
                  <a:pt x="3007614" y="6921246"/>
                </a:lnTo>
                <a:close/>
              </a:path>
              <a:path w="3446779" h="7407909">
                <a:moveTo>
                  <a:pt x="3007614" y="6899910"/>
                </a:moveTo>
                <a:lnTo>
                  <a:pt x="3004566" y="6899910"/>
                </a:lnTo>
                <a:lnTo>
                  <a:pt x="3004566" y="6912102"/>
                </a:lnTo>
                <a:lnTo>
                  <a:pt x="3007614" y="6912102"/>
                </a:lnTo>
                <a:lnTo>
                  <a:pt x="3007614" y="6899910"/>
                </a:lnTo>
                <a:close/>
              </a:path>
              <a:path w="3446779" h="7407909">
                <a:moveTo>
                  <a:pt x="3007614" y="6878574"/>
                </a:moveTo>
                <a:lnTo>
                  <a:pt x="3004566" y="6878574"/>
                </a:lnTo>
                <a:lnTo>
                  <a:pt x="3004566" y="6890766"/>
                </a:lnTo>
                <a:lnTo>
                  <a:pt x="3007614" y="6890766"/>
                </a:lnTo>
                <a:lnTo>
                  <a:pt x="3007614" y="6878574"/>
                </a:lnTo>
                <a:close/>
              </a:path>
              <a:path w="3446779" h="7407909">
                <a:moveTo>
                  <a:pt x="3007614" y="6857238"/>
                </a:moveTo>
                <a:lnTo>
                  <a:pt x="3004566" y="6857238"/>
                </a:lnTo>
                <a:lnTo>
                  <a:pt x="3004566" y="6869430"/>
                </a:lnTo>
                <a:lnTo>
                  <a:pt x="3007614" y="6869430"/>
                </a:lnTo>
                <a:lnTo>
                  <a:pt x="3007614" y="6857238"/>
                </a:lnTo>
                <a:close/>
              </a:path>
              <a:path w="3446779" h="7407909">
                <a:moveTo>
                  <a:pt x="3007614" y="6835902"/>
                </a:moveTo>
                <a:lnTo>
                  <a:pt x="3004566" y="6835902"/>
                </a:lnTo>
                <a:lnTo>
                  <a:pt x="3004566" y="6848094"/>
                </a:lnTo>
                <a:lnTo>
                  <a:pt x="3007614" y="6848094"/>
                </a:lnTo>
                <a:lnTo>
                  <a:pt x="3007614" y="6835902"/>
                </a:lnTo>
                <a:close/>
              </a:path>
              <a:path w="3446779" h="7407909">
                <a:moveTo>
                  <a:pt x="3007614" y="6814566"/>
                </a:moveTo>
                <a:lnTo>
                  <a:pt x="3004566" y="6814566"/>
                </a:lnTo>
                <a:lnTo>
                  <a:pt x="3004566" y="6826758"/>
                </a:lnTo>
                <a:lnTo>
                  <a:pt x="3007614" y="6826758"/>
                </a:lnTo>
                <a:lnTo>
                  <a:pt x="3007614" y="6814566"/>
                </a:lnTo>
                <a:close/>
              </a:path>
              <a:path w="3446779" h="7407909">
                <a:moveTo>
                  <a:pt x="3007614" y="6793230"/>
                </a:moveTo>
                <a:lnTo>
                  <a:pt x="3004566" y="6793230"/>
                </a:lnTo>
                <a:lnTo>
                  <a:pt x="3004566" y="6805422"/>
                </a:lnTo>
                <a:lnTo>
                  <a:pt x="3007614" y="6805422"/>
                </a:lnTo>
                <a:lnTo>
                  <a:pt x="3007614" y="6793230"/>
                </a:lnTo>
                <a:close/>
              </a:path>
              <a:path w="3446779" h="7407909">
                <a:moveTo>
                  <a:pt x="3007614" y="6771894"/>
                </a:moveTo>
                <a:lnTo>
                  <a:pt x="3004566" y="6771894"/>
                </a:lnTo>
                <a:lnTo>
                  <a:pt x="3004566" y="6784086"/>
                </a:lnTo>
                <a:lnTo>
                  <a:pt x="3007614" y="6784086"/>
                </a:lnTo>
                <a:lnTo>
                  <a:pt x="3007614" y="6771894"/>
                </a:lnTo>
                <a:close/>
              </a:path>
              <a:path w="3446779" h="7407909">
                <a:moveTo>
                  <a:pt x="3007614" y="6750558"/>
                </a:moveTo>
                <a:lnTo>
                  <a:pt x="3004566" y="6750558"/>
                </a:lnTo>
                <a:lnTo>
                  <a:pt x="3004566" y="6762750"/>
                </a:lnTo>
                <a:lnTo>
                  <a:pt x="3007614" y="6762750"/>
                </a:lnTo>
                <a:lnTo>
                  <a:pt x="3007614" y="6750558"/>
                </a:lnTo>
                <a:close/>
              </a:path>
              <a:path w="3446779" h="7407909">
                <a:moveTo>
                  <a:pt x="3007614" y="6729222"/>
                </a:moveTo>
                <a:lnTo>
                  <a:pt x="3004566" y="6729222"/>
                </a:lnTo>
                <a:lnTo>
                  <a:pt x="3004566" y="6741414"/>
                </a:lnTo>
                <a:lnTo>
                  <a:pt x="3007614" y="6741414"/>
                </a:lnTo>
                <a:lnTo>
                  <a:pt x="3007614" y="6729222"/>
                </a:lnTo>
                <a:close/>
              </a:path>
              <a:path w="3446779" h="7407909">
                <a:moveTo>
                  <a:pt x="3007614" y="6707886"/>
                </a:moveTo>
                <a:lnTo>
                  <a:pt x="3004566" y="6707886"/>
                </a:lnTo>
                <a:lnTo>
                  <a:pt x="3004566" y="6720078"/>
                </a:lnTo>
                <a:lnTo>
                  <a:pt x="3007614" y="6720078"/>
                </a:lnTo>
                <a:lnTo>
                  <a:pt x="3007614" y="6707886"/>
                </a:lnTo>
                <a:close/>
              </a:path>
              <a:path w="3446779" h="7407909">
                <a:moveTo>
                  <a:pt x="3007614" y="6686550"/>
                </a:moveTo>
                <a:lnTo>
                  <a:pt x="3004566" y="6686550"/>
                </a:lnTo>
                <a:lnTo>
                  <a:pt x="3004566" y="6698742"/>
                </a:lnTo>
                <a:lnTo>
                  <a:pt x="3007614" y="6698742"/>
                </a:lnTo>
                <a:lnTo>
                  <a:pt x="3007614" y="6686550"/>
                </a:lnTo>
                <a:close/>
              </a:path>
              <a:path w="3446779" h="7407909">
                <a:moveTo>
                  <a:pt x="3007614" y="6665214"/>
                </a:moveTo>
                <a:lnTo>
                  <a:pt x="3004566" y="6665214"/>
                </a:lnTo>
                <a:lnTo>
                  <a:pt x="3004566" y="6677406"/>
                </a:lnTo>
                <a:lnTo>
                  <a:pt x="3007614" y="6677406"/>
                </a:lnTo>
                <a:lnTo>
                  <a:pt x="3007614" y="6665214"/>
                </a:lnTo>
                <a:close/>
              </a:path>
              <a:path w="3446779" h="7407909">
                <a:moveTo>
                  <a:pt x="3007614" y="6643878"/>
                </a:moveTo>
                <a:lnTo>
                  <a:pt x="3004566" y="6643878"/>
                </a:lnTo>
                <a:lnTo>
                  <a:pt x="3004566" y="6656070"/>
                </a:lnTo>
                <a:lnTo>
                  <a:pt x="3007614" y="6656070"/>
                </a:lnTo>
                <a:lnTo>
                  <a:pt x="3007614" y="6643878"/>
                </a:lnTo>
                <a:close/>
              </a:path>
              <a:path w="3446779" h="7407909">
                <a:moveTo>
                  <a:pt x="3007614" y="6622542"/>
                </a:moveTo>
                <a:lnTo>
                  <a:pt x="3004566" y="6622542"/>
                </a:lnTo>
                <a:lnTo>
                  <a:pt x="3004566" y="6634734"/>
                </a:lnTo>
                <a:lnTo>
                  <a:pt x="3007614" y="6634734"/>
                </a:lnTo>
                <a:lnTo>
                  <a:pt x="3007614" y="6622542"/>
                </a:lnTo>
                <a:close/>
              </a:path>
              <a:path w="3446779" h="7407909">
                <a:moveTo>
                  <a:pt x="3007614" y="6601206"/>
                </a:moveTo>
                <a:lnTo>
                  <a:pt x="3004566" y="6601206"/>
                </a:lnTo>
                <a:lnTo>
                  <a:pt x="3004566" y="6613398"/>
                </a:lnTo>
                <a:lnTo>
                  <a:pt x="3007614" y="6613398"/>
                </a:lnTo>
                <a:lnTo>
                  <a:pt x="3007614" y="6601206"/>
                </a:lnTo>
                <a:close/>
              </a:path>
              <a:path w="3446779" h="7407909">
                <a:moveTo>
                  <a:pt x="3007614" y="6579870"/>
                </a:moveTo>
                <a:lnTo>
                  <a:pt x="3004566" y="6579870"/>
                </a:lnTo>
                <a:lnTo>
                  <a:pt x="3004566" y="6592062"/>
                </a:lnTo>
                <a:lnTo>
                  <a:pt x="3007614" y="6592062"/>
                </a:lnTo>
                <a:lnTo>
                  <a:pt x="3007614" y="6579870"/>
                </a:lnTo>
                <a:close/>
              </a:path>
              <a:path w="3446779" h="7407909">
                <a:moveTo>
                  <a:pt x="3007614" y="6558534"/>
                </a:moveTo>
                <a:lnTo>
                  <a:pt x="3004566" y="6558534"/>
                </a:lnTo>
                <a:lnTo>
                  <a:pt x="3004566" y="6570726"/>
                </a:lnTo>
                <a:lnTo>
                  <a:pt x="3007614" y="6570726"/>
                </a:lnTo>
                <a:lnTo>
                  <a:pt x="3007614" y="6558534"/>
                </a:lnTo>
                <a:close/>
              </a:path>
              <a:path w="3446779" h="7407909">
                <a:moveTo>
                  <a:pt x="3007614" y="6537198"/>
                </a:moveTo>
                <a:lnTo>
                  <a:pt x="3004566" y="6537198"/>
                </a:lnTo>
                <a:lnTo>
                  <a:pt x="3004566" y="6549390"/>
                </a:lnTo>
                <a:lnTo>
                  <a:pt x="3007614" y="6549390"/>
                </a:lnTo>
                <a:lnTo>
                  <a:pt x="3007614" y="6537198"/>
                </a:lnTo>
                <a:close/>
              </a:path>
              <a:path w="3446779" h="7407909">
                <a:moveTo>
                  <a:pt x="3007614" y="6515862"/>
                </a:moveTo>
                <a:lnTo>
                  <a:pt x="3004566" y="6515862"/>
                </a:lnTo>
                <a:lnTo>
                  <a:pt x="3004566" y="6528054"/>
                </a:lnTo>
                <a:lnTo>
                  <a:pt x="3007614" y="6528054"/>
                </a:lnTo>
                <a:lnTo>
                  <a:pt x="3007614" y="6515862"/>
                </a:lnTo>
                <a:close/>
              </a:path>
              <a:path w="3446779" h="7407909">
                <a:moveTo>
                  <a:pt x="3007614" y="6494526"/>
                </a:moveTo>
                <a:lnTo>
                  <a:pt x="3004566" y="6494526"/>
                </a:lnTo>
                <a:lnTo>
                  <a:pt x="3004566" y="6506718"/>
                </a:lnTo>
                <a:lnTo>
                  <a:pt x="3007614" y="6506718"/>
                </a:lnTo>
                <a:lnTo>
                  <a:pt x="3007614" y="6494526"/>
                </a:lnTo>
                <a:close/>
              </a:path>
              <a:path w="3446779" h="7407909">
                <a:moveTo>
                  <a:pt x="3007614" y="6473190"/>
                </a:moveTo>
                <a:lnTo>
                  <a:pt x="3004566" y="6473190"/>
                </a:lnTo>
                <a:lnTo>
                  <a:pt x="3004566" y="6485382"/>
                </a:lnTo>
                <a:lnTo>
                  <a:pt x="3007614" y="6485382"/>
                </a:lnTo>
                <a:lnTo>
                  <a:pt x="3007614" y="6473190"/>
                </a:lnTo>
                <a:close/>
              </a:path>
              <a:path w="3446779" h="7407909">
                <a:moveTo>
                  <a:pt x="3007614" y="6451854"/>
                </a:moveTo>
                <a:lnTo>
                  <a:pt x="3004566" y="6451854"/>
                </a:lnTo>
                <a:lnTo>
                  <a:pt x="3004566" y="6464046"/>
                </a:lnTo>
                <a:lnTo>
                  <a:pt x="3007614" y="6464046"/>
                </a:lnTo>
                <a:lnTo>
                  <a:pt x="3007614" y="6451854"/>
                </a:lnTo>
                <a:close/>
              </a:path>
              <a:path w="3446779" h="7407909">
                <a:moveTo>
                  <a:pt x="3007614" y="6430518"/>
                </a:moveTo>
                <a:lnTo>
                  <a:pt x="3004566" y="6430518"/>
                </a:lnTo>
                <a:lnTo>
                  <a:pt x="3004566" y="6442710"/>
                </a:lnTo>
                <a:lnTo>
                  <a:pt x="3007614" y="6442710"/>
                </a:lnTo>
                <a:lnTo>
                  <a:pt x="3007614" y="6430518"/>
                </a:lnTo>
                <a:close/>
              </a:path>
              <a:path w="3446779" h="7407909">
                <a:moveTo>
                  <a:pt x="3007614" y="6409182"/>
                </a:moveTo>
                <a:lnTo>
                  <a:pt x="3004566" y="6409182"/>
                </a:lnTo>
                <a:lnTo>
                  <a:pt x="3004566" y="6421374"/>
                </a:lnTo>
                <a:lnTo>
                  <a:pt x="3007614" y="6421374"/>
                </a:lnTo>
                <a:lnTo>
                  <a:pt x="3007614" y="6409182"/>
                </a:lnTo>
                <a:close/>
              </a:path>
              <a:path w="3446779" h="7407909">
                <a:moveTo>
                  <a:pt x="3007614" y="6387846"/>
                </a:moveTo>
                <a:lnTo>
                  <a:pt x="3004566" y="6387846"/>
                </a:lnTo>
                <a:lnTo>
                  <a:pt x="3004566" y="6400038"/>
                </a:lnTo>
                <a:lnTo>
                  <a:pt x="3007614" y="6400038"/>
                </a:lnTo>
                <a:lnTo>
                  <a:pt x="3007614" y="6387846"/>
                </a:lnTo>
                <a:close/>
              </a:path>
              <a:path w="3446779" h="7407909">
                <a:moveTo>
                  <a:pt x="3007614" y="6366510"/>
                </a:moveTo>
                <a:lnTo>
                  <a:pt x="3004566" y="6366510"/>
                </a:lnTo>
                <a:lnTo>
                  <a:pt x="3004566" y="6378702"/>
                </a:lnTo>
                <a:lnTo>
                  <a:pt x="3007614" y="6378702"/>
                </a:lnTo>
                <a:lnTo>
                  <a:pt x="3007614" y="6366510"/>
                </a:lnTo>
                <a:close/>
              </a:path>
              <a:path w="3446779" h="7407909">
                <a:moveTo>
                  <a:pt x="3007614" y="6345174"/>
                </a:moveTo>
                <a:lnTo>
                  <a:pt x="3004566" y="6345174"/>
                </a:lnTo>
                <a:lnTo>
                  <a:pt x="3004566" y="6357366"/>
                </a:lnTo>
                <a:lnTo>
                  <a:pt x="3007614" y="6357366"/>
                </a:lnTo>
                <a:lnTo>
                  <a:pt x="3007614" y="6345174"/>
                </a:lnTo>
                <a:close/>
              </a:path>
              <a:path w="3446779" h="7407909">
                <a:moveTo>
                  <a:pt x="3007614" y="6323838"/>
                </a:moveTo>
                <a:lnTo>
                  <a:pt x="3004566" y="6323838"/>
                </a:lnTo>
                <a:lnTo>
                  <a:pt x="3004566" y="6336030"/>
                </a:lnTo>
                <a:lnTo>
                  <a:pt x="3007614" y="6336030"/>
                </a:lnTo>
                <a:lnTo>
                  <a:pt x="3007614" y="6323838"/>
                </a:lnTo>
                <a:close/>
              </a:path>
              <a:path w="3446779" h="7407909">
                <a:moveTo>
                  <a:pt x="3007614" y="6302502"/>
                </a:moveTo>
                <a:lnTo>
                  <a:pt x="3004566" y="6302502"/>
                </a:lnTo>
                <a:lnTo>
                  <a:pt x="3004566" y="6314694"/>
                </a:lnTo>
                <a:lnTo>
                  <a:pt x="3007614" y="6314694"/>
                </a:lnTo>
                <a:lnTo>
                  <a:pt x="3007614" y="6302502"/>
                </a:lnTo>
                <a:close/>
              </a:path>
              <a:path w="3446779" h="7407909">
                <a:moveTo>
                  <a:pt x="3007614" y="6281166"/>
                </a:moveTo>
                <a:lnTo>
                  <a:pt x="3004566" y="6281166"/>
                </a:lnTo>
                <a:lnTo>
                  <a:pt x="3004566" y="6293358"/>
                </a:lnTo>
                <a:lnTo>
                  <a:pt x="3007614" y="6293358"/>
                </a:lnTo>
                <a:lnTo>
                  <a:pt x="3007614" y="6281166"/>
                </a:lnTo>
                <a:close/>
              </a:path>
              <a:path w="3446779" h="7407909">
                <a:moveTo>
                  <a:pt x="3007614" y="6259830"/>
                </a:moveTo>
                <a:lnTo>
                  <a:pt x="3004566" y="6259830"/>
                </a:lnTo>
                <a:lnTo>
                  <a:pt x="3004566" y="6272022"/>
                </a:lnTo>
                <a:lnTo>
                  <a:pt x="3007614" y="6272022"/>
                </a:lnTo>
                <a:lnTo>
                  <a:pt x="3007614" y="6259830"/>
                </a:lnTo>
                <a:close/>
              </a:path>
              <a:path w="3446779" h="7407909">
                <a:moveTo>
                  <a:pt x="3007614" y="6238494"/>
                </a:moveTo>
                <a:lnTo>
                  <a:pt x="3004566" y="6238494"/>
                </a:lnTo>
                <a:lnTo>
                  <a:pt x="3004566" y="6250686"/>
                </a:lnTo>
                <a:lnTo>
                  <a:pt x="3007614" y="6250686"/>
                </a:lnTo>
                <a:lnTo>
                  <a:pt x="3007614" y="6238494"/>
                </a:lnTo>
                <a:close/>
              </a:path>
              <a:path w="3446779" h="7407909">
                <a:moveTo>
                  <a:pt x="3007614" y="6217158"/>
                </a:moveTo>
                <a:lnTo>
                  <a:pt x="3004566" y="6217158"/>
                </a:lnTo>
                <a:lnTo>
                  <a:pt x="3004566" y="6229350"/>
                </a:lnTo>
                <a:lnTo>
                  <a:pt x="3007614" y="6229350"/>
                </a:lnTo>
                <a:lnTo>
                  <a:pt x="3007614" y="6217158"/>
                </a:lnTo>
                <a:close/>
              </a:path>
              <a:path w="3446779" h="7407909">
                <a:moveTo>
                  <a:pt x="3007614" y="6195822"/>
                </a:moveTo>
                <a:lnTo>
                  <a:pt x="3004566" y="6195822"/>
                </a:lnTo>
                <a:lnTo>
                  <a:pt x="3004566" y="6208014"/>
                </a:lnTo>
                <a:lnTo>
                  <a:pt x="3007614" y="6208014"/>
                </a:lnTo>
                <a:lnTo>
                  <a:pt x="3007614" y="6195822"/>
                </a:lnTo>
                <a:close/>
              </a:path>
              <a:path w="3446779" h="7407909">
                <a:moveTo>
                  <a:pt x="3007614" y="6174486"/>
                </a:moveTo>
                <a:lnTo>
                  <a:pt x="3004566" y="6174486"/>
                </a:lnTo>
                <a:lnTo>
                  <a:pt x="3004566" y="6186678"/>
                </a:lnTo>
                <a:lnTo>
                  <a:pt x="3007614" y="6186678"/>
                </a:lnTo>
                <a:lnTo>
                  <a:pt x="3007614" y="6174486"/>
                </a:lnTo>
                <a:close/>
              </a:path>
              <a:path w="3446779" h="7407909">
                <a:moveTo>
                  <a:pt x="3007614" y="6153150"/>
                </a:moveTo>
                <a:lnTo>
                  <a:pt x="3004566" y="6153150"/>
                </a:lnTo>
                <a:lnTo>
                  <a:pt x="3004566" y="6165342"/>
                </a:lnTo>
                <a:lnTo>
                  <a:pt x="3007614" y="6165342"/>
                </a:lnTo>
                <a:lnTo>
                  <a:pt x="3007614" y="6153150"/>
                </a:lnTo>
                <a:close/>
              </a:path>
              <a:path w="3446779" h="7407909">
                <a:moveTo>
                  <a:pt x="3007614" y="6131814"/>
                </a:moveTo>
                <a:lnTo>
                  <a:pt x="3004566" y="6131814"/>
                </a:lnTo>
                <a:lnTo>
                  <a:pt x="3004566" y="6144006"/>
                </a:lnTo>
                <a:lnTo>
                  <a:pt x="3007614" y="6144006"/>
                </a:lnTo>
                <a:lnTo>
                  <a:pt x="3007614" y="6131814"/>
                </a:lnTo>
                <a:close/>
              </a:path>
              <a:path w="3446779" h="7407909">
                <a:moveTo>
                  <a:pt x="3007614" y="6110478"/>
                </a:moveTo>
                <a:lnTo>
                  <a:pt x="3004566" y="6110478"/>
                </a:lnTo>
                <a:lnTo>
                  <a:pt x="3004566" y="6122670"/>
                </a:lnTo>
                <a:lnTo>
                  <a:pt x="3007614" y="6122670"/>
                </a:lnTo>
                <a:lnTo>
                  <a:pt x="3007614" y="6110478"/>
                </a:lnTo>
                <a:close/>
              </a:path>
              <a:path w="3446779" h="7407909">
                <a:moveTo>
                  <a:pt x="3007614" y="6089142"/>
                </a:moveTo>
                <a:lnTo>
                  <a:pt x="3004566" y="6089142"/>
                </a:lnTo>
                <a:lnTo>
                  <a:pt x="3004566" y="6101334"/>
                </a:lnTo>
                <a:lnTo>
                  <a:pt x="3007614" y="6101334"/>
                </a:lnTo>
                <a:lnTo>
                  <a:pt x="3007614" y="6089142"/>
                </a:lnTo>
                <a:close/>
              </a:path>
              <a:path w="3446779" h="7407909">
                <a:moveTo>
                  <a:pt x="3007614" y="6067806"/>
                </a:moveTo>
                <a:lnTo>
                  <a:pt x="3004566" y="6067806"/>
                </a:lnTo>
                <a:lnTo>
                  <a:pt x="3004566" y="6079998"/>
                </a:lnTo>
                <a:lnTo>
                  <a:pt x="3007614" y="6079998"/>
                </a:lnTo>
                <a:lnTo>
                  <a:pt x="3007614" y="6067806"/>
                </a:lnTo>
                <a:close/>
              </a:path>
              <a:path w="3446779" h="7407909">
                <a:moveTo>
                  <a:pt x="3007614" y="6046470"/>
                </a:moveTo>
                <a:lnTo>
                  <a:pt x="3004566" y="6046470"/>
                </a:lnTo>
                <a:lnTo>
                  <a:pt x="3004566" y="6058662"/>
                </a:lnTo>
                <a:lnTo>
                  <a:pt x="3007614" y="6058662"/>
                </a:lnTo>
                <a:lnTo>
                  <a:pt x="3007614" y="6046470"/>
                </a:lnTo>
                <a:close/>
              </a:path>
              <a:path w="3446779" h="7407909">
                <a:moveTo>
                  <a:pt x="3007614" y="6025134"/>
                </a:moveTo>
                <a:lnTo>
                  <a:pt x="3004566" y="6025134"/>
                </a:lnTo>
                <a:lnTo>
                  <a:pt x="3004566" y="6037338"/>
                </a:lnTo>
                <a:lnTo>
                  <a:pt x="3007614" y="6037338"/>
                </a:lnTo>
                <a:lnTo>
                  <a:pt x="3007614" y="6025134"/>
                </a:lnTo>
                <a:close/>
              </a:path>
              <a:path w="3446779" h="7407909">
                <a:moveTo>
                  <a:pt x="3007614" y="6003798"/>
                </a:moveTo>
                <a:lnTo>
                  <a:pt x="3004566" y="6003798"/>
                </a:lnTo>
                <a:lnTo>
                  <a:pt x="3004566" y="6015990"/>
                </a:lnTo>
                <a:lnTo>
                  <a:pt x="3007614" y="6015990"/>
                </a:lnTo>
                <a:lnTo>
                  <a:pt x="3007614" y="6003798"/>
                </a:lnTo>
                <a:close/>
              </a:path>
              <a:path w="3446779" h="7407909">
                <a:moveTo>
                  <a:pt x="3007614" y="5982462"/>
                </a:moveTo>
                <a:lnTo>
                  <a:pt x="3004566" y="5982462"/>
                </a:lnTo>
                <a:lnTo>
                  <a:pt x="3004566" y="5994654"/>
                </a:lnTo>
                <a:lnTo>
                  <a:pt x="3007614" y="5994654"/>
                </a:lnTo>
                <a:lnTo>
                  <a:pt x="3007614" y="5982462"/>
                </a:lnTo>
                <a:close/>
              </a:path>
              <a:path w="3446779" h="7407909">
                <a:moveTo>
                  <a:pt x="3007614" y="5961126"/>
                </a:moveTo>
                <a:lnTo>
                  <a:pt x="3004566" y="5961126"/>
                </a:lnTo>
                <a:lnTo>
                  <a:pt x="3004566" y="5973318"/>
                </a:lnTo>
                <a:lnTo>
                  <a:pt x="3007614" y="5973318"/>
                </a:lnTo>
                <a:lnTo>
                  <a:pt x="3007614" y="5961126"/>
                </a:lnTo>
                <a:close/>
              </a:path>
              <a:path w="3446779" h="7407909">
                <a:moveTo>
                  <a:pt x="3007614" y="5939790"/>
                </a:moveTo>
                <a:lnTo>
                  <a:pt x="3004566" y="5939790"/>
                </a:lnTo>
                <a:lnTo>
                  <a:pt x="3004566" y="5951982"/>
                </a:lnTo>
                <a:lnTo>
                  <a:pt x="3007614" y="5951982"/>
                </a:lnTo>
                <a:lnTo>
                  <a:pt x="3007614" y="5939790"/>
                </a:lnTo>
                <a:close/>
              </a:path>
              <a:path w="3446779" h="7407909">
                <a:moveTo>
                  <a:pt x="3007614" y="5918454"/>
                </a:moveTo>
                <a:lnTo>
                  <a:pt x="3004566" y="5918454"/>
                </a:lnTo>
                <a:lnTo>
                  <a:pt x="3004566" y="5930646"/>
                </a:lnTo>
                <a:lnTo>
                  <a:pt x="3007614" y="5930646"/>
                </a:lnTo>
                <a:lnTo>
                  <a:pt x="3007614" y="5918454"/>
                </a:lnTo>
                <a:close/>
              </a:path>
              <a:path w="3446779" h="7407909">
                <a:moveTo>
                  <a:pt x="3007614" y="5897118"/>
                </a:moveTo>
                <a:lnTo>
                  <a:pt x="3004566" y="5897118"/>
                </a:lnTo>
                <a:lnTo>
                  <a:pt x="3004566" y="5909310"/>
                </a:lnTo>
                <a:lnTo>
                  <a:pt x="3007614" y="5909310"/>
                </a:lnTo>
                <a:lnTo>
                  <a:pt x="3007614" y="5897118"/>
                </a:lnTo>
                <a:close/>
              </a:path>
              <a:path w="3446779" h="7407909">
                <a:moveTo>
                  <a:pt x="3007614" y="5875782"/>
                </a:moveTo>
                <a:lnTo>
                  <a:pt x="3004566" y="5875782"/>
                </a:lnTo>
                <a:lnTo>
                  <a:pt x="3004566" y="5887974"/>
                </a:lnTo>
                <a:lnTo>
                  <a:pt x="3007614" y="5887974"/>
                </a:lnTo>
                <a:lnTo>
                  <a:pt x="3007614" y="5875782"/>
                </a:lnTo>
                <a:close/>
              </a:path>
              <a:path w="3446779" h="7407909">
                <a:moveTo>
                  <a:pt x="3007614" y="5854446"/>
                </a:moveTo>
                <a:lnTo>
                  <a:pt x="3004566" y="5854446"/>
                </a:lnTo>
                <a:lnTo>
                  <a:pt x="3004566" y="5866638"/>
                </a:lnTo>
                <a:lnTo>
                  <a:pt x="3007614" y="5866638"/>
                </a:lnTo>
                <a:lnTo>
                  <a:pt x="3007614" y="5854446"/>
                </a:lnTo>
                <a:close/>
              </a:path>
              <a:path w="3446779" h="7407909">
                <a:moveTo>
                  <a:pt x="3007614" y="5833110"/>
                </a:moveTo>
                <a:lnTo>
                  <a:pt x="3004566" y="5833110"/>
                </a:lnTo>
                <a:lnTo>
                  <a:pt x="3004566" y="5845302"/>
                </a:lnTo>
                <a:lnTo>
                  <a:pt x="3007614" y="5845302"/>
                </a:lnTo>
                <a:lnTo>
                  <a:pt x="3007614" y="5833110"/>
                </a:lnTo>
                <a:close/>
              </a:path>
              <a:path w="3446779" h="7407909">
                <a:moveTo>
                  <a:pt x="3007614" y="5811774"/>
                </a:moveTo>
                <a:lnTo>
                  <a:pt x="3004566" y="5811774"/>
                </a:lnTo>
                <a:lnTo>
                  <a:pt x="3004566" y="5823966"/>
                </a:lnTo>
                <a:lnTo>
                  <a:pt x="3007614" y="5823966"/>
                </a:lnTo>
                <a:lnTo>
                  <a:pt x="3007614" y="5811774"/>
                </a:lnTo>
                <a:close/>
              </a:path>
              <a:path w="3446779" h="7407909">
                <a:moveTo>
                  <a:pt x="3007614" y="5790438"/>
                </a:moveTo>
                <a:lnTo>
                  <a:pt x="3004566" y="5790438"/>
                </a:lnTo>
                <a:lnTo>
                  <a:pt x="3004566" y="5802630"/>
                </a:lnTo>
                <a:lnTo>
                  <a:pt x="3007614" y="5802630"/>
                </a:lnTo>
                <a:lnTo>
                  <a:pt x="3007614" y="5790438"/>
                </a:lnTo>
                <a:close/>
              </a:path>
              <a:path w="3446779" h="7407909">
                <a:moveTo>
                  <a:pt x="3007614" y="5769102"/>
                </a:moveTo>
                <a:lnTo>
                  <a:pt x="3004566" y="5769102"/>
                </a:lnTo>
                <a:lnTo>
                  <a:pt x="3004566" y="5781294"/>
                </a:lnTo>
                <a:lnTo>
                  <a:pt x="3007614" y="5781294"/>
                </a:lnTo>
                <a:lnTo>
                  <a:pt x="3007614" y="5769102"/>
                </a:lnTo>
                <a:close/>
              </a:path>
              <a:path w="3446779" h="7407909">
                <a:moveTo>
                  <a:pt x="3007614" y="5747766"/>
                </a:moveTo>
                <a:lnTo>
                  <a:pt x="3004566" y="5747766"/>
                </a:lnTo>
                <a:lnTo>
                  <a:pt x="3004566" y="5759958"/>
                </a:lnTo>
                <a:lnTo>
                  <a:pt x="3007614" y="5759958"/>
                </a:lnTo>
                <a:lnTo>
                  <a:pt x="3007614" y="5747766"/>
                </a:lnTo>
                <a:close/>
              </a:path>
              <a:path w="3446779" h="7407909">
                <a:moveTo>
                  <a:pt x="3007614" y="5726430"/>
                </a:moveTo>
                <a:lnTo>
                  <a:pt x="3004566" y="5726430"/>
                </a:lnTo>
                <a:lnTo>
                  <a:pt x="3004566" y="5738622"/>
                </a:lnTo>
                <a:lnTo>
                  <a:pt x="3007614" y="5738622"/>
                </a:lnTo>
                <a:lnTo>
                  <a:pt x="3007614" y="5726430"/>
                </a:lnTo>
                <a:close/>
              </a:path>
              <a:path w="3446779" h="7407909">
                <a:moveTo>
                  <a:pt x="3007614" y="5705094"/>
                </a:moveTo>
                <a:lnTo>
                  <a:pt x="3004566" y="5705094"/>
                </a:lnTo>
                <a:lnTo>
                  <a:pt x="3004566" y="5717286"/>
                </a:lnTo>
                <a:lnTo>
                  <a:pt x="3007614" y="5717286"/>
                </a:lnTo>
                <a:lnTo>
                  <a:pt x="3007614" y="5705094"/>
                </a:lnTo>
                <a:close/>
              </a:path>
              <a:path w="3446779" h="7407909">
                <a:moveTo>
                  <a:pt x="3007614" y="5683758"/>
                </a:moveTo>
                <a:lnTo>
                  <a:pt x="3004566" y="5683758"/>
                </a:lnTo>
                <a:lnTo>
                  <a:pt x="3004566" y="5695950"/>
                </a:lnTo>
                <a:lnTo>
                  <a:pt x="3007614" y="5695950"/>
                </a:lnTo>
                <a:lnTo>
                  <a:pt x="3007614" y="5683758"/>
                </a:lnTo>
                <a:close/>
              </a:path>
              <a:path w="3446779" h="7407909">
                <a:moveTo>
                  <a:pt x="3007614" y="5662422"/>
                </a:moveTo>
                <a:lnTo>
                  <a:pt x="3004566" y="5662422"/>
                </a:lnTo>
                <a:lnTo>
                  <a:pt x="3004566" y="5674614"/>
                </a:lnTo>
                <a:lnTo>
                  <a:pt x="3007614" y="5674614"/>
                </a:lnTo>
                <a:lnTo>
                  <a:pt x="3007614" y="5662422"/>
                </a:lnTo>
                <a:close/>
              </a:path>
              <a:path w="3446779" h="7407909">
                <a:moveTo>
                  <a:pt x="3007614" y="5641086"/>
                </a:moveTo>
                <a:lnTo>
                  <a:pt x="3004566" y="5641086"/>
                </a:lnTo>
                <a:lnTo>
                  <a:pt x="3004566" y="5653278"/>
                </a:lnTo>
                <a:lnTo>
                  <a:pt x="3007614" y="5653278"/>
                </a:lnTo>
                <a:lnTo>
                  <a:pt x="3007614" y="5641086"/>
                </a:lnTo>
                <a:close/>
              </a:path>
              <a:path w="3446779" h="7407909">
                <a:moveTo>
                  <a:pt x="3007614" y="5619750"/>
                </a:moveTo>
                <a:lnTo>
                  <a:pt x="3004566" y="5619750"/>
                </a:lnTo>
                <a:lnTo>
                  <a:pt x="3004566" y="5631942"/>
                </a:lnTo>
                <a:lnTo>
                  <a:pt x="3007614" y="5631942"/>
                </a:lnTo>
                <a:lnTo>
                  <a:pt x="3007614" y="5619750"/>
                </a:lnTo>
                <a:close/>
              </a:path>
              <a:path w="3446779" h="7407909">
                <a:moveTo>
                  <a:pt x="3007614" y="5598414"/>
                </a:moveTo>
                <a:lnTo>
                  <a:pt x="3004566" y="5598414"/>
                </a:lnTo>
                <a:lnTo>
                  <a:pt x="3004566" y="5610606"/>
                </a:lnTo>
                <a:lnTo>
                  <a:pt x="3007614" y="5610606"/>
                </a:lnTo>
                <a:lnTo>
                  <a:pt x="3007614" y="5598414"/>
                </a:lnTo>
                <a:close/>
              </a:path>
              <a:path w="3446779" h="7407909">
                <a:moveTo>
                  <a:pt x="3007614" y="5577078"/>
                </a:moveTo>
                <a:lnTo>
                  <a:pt x="3004566" y="5577078"/>
                </a:lnTo>
                <a:lnTo>
                  <a:pt x="3004566" y="5589270"/>
                </a:lnTo>
                <a:lnTo>
                  <a:pt x="3007614" y="5589270"/>
                </a:lnTo>
                <a:lnTo>
                  <a:pt x="3007614" y="5577078"/>
                </a:lnTo>
                <a:close/>
              </a:path>
              <a:path w="3446779" h="7407909">
                <a:moveTo>
                  <a:pt x="3007614" y="5555742"/>
                </a:moveTo>
                <a:lnTo>
                  <a:pt x="3004566" y="5555742"/>
                </a:lnTo>
                <a:lnTo>
                  <a:pt x="3004566" y="5567934"/>
                </a:lnTo>
                <a:lnTo>
                  <a:pt x="3007614" y="5567934"/>
                </a:lnTo>
                <a:lnTo>
                  <a:pt x="3007614" y="5555742"/>
                </a:lnTo>
                <a:close/>
              </a:path>
              <a:path w="3446779" h="7407909">
                <a:moveTo>
                  <a:pt x="3007614" y="5534406"/>
                </a:moveTo>
                <a:lnTo>
                  <a:pt x="3004566" y="5534406"/>
                </a:lnTo>
                <a:lnTo>
                  <a:pt x="3004566" y="5546598"/>
                </a:lnTo>
                <a:lnTo>
                  <a:pt x="3007614" y="5546598"/>
                </a:lnTo>
                <a:lnTo>
                  <a:pt x="3007614" y="5534406"/>
                </a:lnTo>
                <a:close/>
              </a:path>
              <a:path w="3446779" h="7407909">
                <a:moveTo>
                  <a:pt x="3007614" y="5513070"/>
                </a:moveTo>
                <a:lnTo>
                  <a:pt x="3004566" y="5513070"/>
                </a:lnTo>
                <a:lnTo>
                  <a:pt x="3004566" y="5525262"/>
                </a:lnTo>
                <a:lnTo>
                  <a:pt x="3007614" y="5525262"/>
                </a:lnTo>
                <a:lnTo>
                  <a:pt x="3007614" y="5513070"/>
                </a:lnTo>
                <a:close/>
              </a:path>
              <a:path w="3446779" h="7407909">
                <a:moveTo>
                  <a:pt x="3007614" y="5491734"/>
                </a:moveTo>
                <a:lnTo>
                  <a:pt x="3004566" y="5491734"/>
                </a:lnTo>
                <a:lnTo>
                  <a:pt x="3004566" y="5503926"/>
                </a:lnTo>
                <a:lnTo>
                  <a:pt x="3007614" y="5503926"/>
                </a:lnTo>
                <a:lnTo>
                  <a:pt x="3007614" y="5491734"/>
                </a:lnTo>
                <a:close/>
              </a:path>
              <a:path w="3446779" h="7407909">
                <a:moveTo>
                  <a:pt x="3007614" y="5470398"/>
                </a:moveTo>
                <a:lnTo>
                  <a:pt x="3004566" y="5470398"/>
                </a:lnTo>
                <a:lnTo>
                  <a:pt x="3004566" y="5482590"/>
                </a:lnTo>
                <a:lnTo>
                  <a:pt x="3007614" y="5482590"/>
                </a:lnTo>
                <a:lnTo>
                  <a:pt x="3007614" y="5470398"/>
                </a:lnTo>
                <a:close/>
              </a:path>
              <a:path w="3446779" h="7407909">
                <a:moveTo>
                  <a:pt x="3007614" y="5449062"/>
                </a:moveTo>
                <a:lnTo>
                  <a:pt x="3004566" y="5449062"/>
                </a:lnTo>
                <a:lnTo>
                  <a:pt x="3004566" y="5461254"/>
                </a:lnTo>
                <a:lnTo>
                  <a:pt x="3007614" y="5461254"/>
                </a:lnTo>
                <a:lnTo>
                  <a:pt x="3007614" y="5449062"/>
                </a:lnTo>
                <a:close/>
              </a:path>
              <a:path w="3446779" h="7407909">
                <a:moveTo>
                  <a:pt x="3007614" y="5427726"/>
                </a:moveTo>
                <a:lnTo>
                  <a:pt x="3004566" y="5427726"/>
                </a:lnTo>
                <a:lnTo>
                  <a:pt x="3004566" y="5439918"/>
                </a:lnTo>
                <a:lnTo>
                  <a:pt x="3007614" y="5439918"/>
                </a:lnTo>
                <a:lnTo>
                  <a:pt x="3007614" y="5427726"/>
                </a:lnTo>
                <a:close/>
              </a:path>
              <a:path w="3446779" h="7407909">
                <a:moveTo>
                  <a:pt x="3007614" y="5406390"/>
                </a:moveTo>
                <a:lnTo>
                  <a:pt x="3004566" y="5406390"/>
                </a:lnTo>
                <a:lnTo>
                  <a:pt x="3004566" y="5418582"/>
                </a:lnTo>
                <a:lnTo>
                  <a:pt x="3007614" y="5418582"/>
                </a:lnTo>
                <a:lnTo>
                  <a:pt x="3007614" y="5406390"/>
                </a:lnTo>
                <a:close/>
              </a:path>
              <a:path w="3446779" h="7407909">
                <a:moveTo>
                  <a:pt x="3007614" y="5385054"/>
                </a:moveTo>
                <a:lnTo>
                  <a:pt x="3004566" y="5385054"/>
                </a:lnTo>
                <a:lnTo>
                  <a:pt x="3004566" y="5397246"/>
                </a:lnTo>
                <a:lnTo>
                  <a:pt x="3007614" y="5397246"/>
                </a:lnTo>
                <a:lnTo>
                  <a:pt x="3007614" y="5385054"/>
                </a:lnTo>
                <a:close/>
              </a:path>
              <a:path w="3446779" h="7407909">
                <a:moveTo>
                  <a:pt x="3007614" y="5363718"/>
                </a:moveTo>
                <a:lnTo>
                  <a:pt x="3004566" y="5363718"/>
                </a:lnTo>
                <a:lnTo>
                  <a:pt x="3004566" y="5375910"/>
                </a:lnTo>
                <a:lnTo>
                  <a:pt x="3007614" y="5375910"/>
                </a:lnTo>
                <a:lnTo>
                  <a:pt x="3007614" y="5363718"/>
                </a:lnTo>
                <a:close/>
              </a:path>
              <a:path w="3446779" h="7407909">
                <a:moveTo>
                  <a:pt x="3007614" y="5342382"/>
                </a:moveTo>
                <a:lnTo>
                  <a:pt x="3004566" y="5342382"/>
                </a:lnTo>
                <a:lnTo>
                  <a:pt x="3004566" y="5354574"/>
                </a:lnTo>
                <a:lnTo>
                  <a:pt x="3007614" y="5354574"/>
                </a:lnTo>
                <a:lnTo>
                  <a:pt x="3007614" y="5342382"/>
                </a:lnTo>
                <a:close/>
              </a:path>
              <a:path w="3446779" h="7407909">
                <a:moveTo>
                  <a:pt x="3007614" y="5321046"/>
                </a:moveTo>
                <a:lnTo>
                  <a:pt x="3004566" y="5321046"/>
                </a:lnTo>
                <a:lnTo>
                  <a:pt x="3004566" y="5333238"/>
                </a:lnTo>
                <a:lnTo>
                  <a:pt x="3007614" y="5333238"/>
                </a:lnTo>
                <a:lnTo>
                  <a:pt x="3007614" y="5321046"/>
                </a:lnTo>
                <a:close/>
              </a:path>
              <a:path w="3446779" h="7407909">
                <a:moveTo>
                  <a:pt x="3007614" y="5299710"/>
                </a:moveTo>
                <a:lnTo>
                  <a:pt x="3004566" y="5299710"/>
                </a:lnTo>
                <a:lnTo>
                  <a:pt x="3004566" y="5311902"/>
                </a:lnTo>
                <a:lnTo>
                  <a:pt x="3007614" y="5311902"/>
                </a:lnTo>
                <a:lnTo>
                  <a:pt x="3007614" y="5299710"/>
                </a:lnTo>
                <a:close/>
              </a:path>
              <a:path w="3446779" h="7407909">
                <a:moveTo>
                  <a:pt x="3007614" y="5278374"/>
                </a:moveTo>
                <a:lnTo>
                  <a:pt x="3004566" y="5278374"/>
                </a:lnTo>
                <a:lnTo>
                  <a:pt x="3004566" y="5290566"/>
                </a:lnTo>
                <a:lnTo>
                  <a:pt x="3007614" y="5290566"/>
                </a:lnTo>
                <a:lnTo>
                  <a:pt x="3007614" y="5278374"/>
                </a:lnTo>
                <a:close/>
              </a:path>
              <a:path w="3446779" h="7407909">
                <a:moveTo>
                  <a:pt x="3007614" y="5257038"/>
                </a:moveTo>
                <a:lnTo>
                  <a:pt x="3004566" y="5257038"/>
                </a:lnTo>
                <a:lnTo>
                  <a:pt x="3004566" y="5269230"/>
                </a:lnTo>
                <a:lnTo>
                  <a:pt x="3007614" y="5269230"/>
                </a:lnTo>
                <a:lnTo>
                  <a:pt x="3007614" y="5257038"/>
                </a:lnTo>
                <a:close/>
              </a:path>
              <a:path w="3446779" h="7407909">
                <a:moveTo>
                  <a:pt x="3007614" y="5235702"/>
                </a:moveTo>
                <a:lnTo>
                  <a:pt x="3004566" y="5235702"/>
                </a:lnTo>
                <a:lnTo>
                  <a:pt x="3004566" y="5247894"/>
                </a:lnTo>
                <a:lnTo>
                  <a:pt x="3007614" y="5247894"/>
                </a:lnTo>
                <a:lnTo>
                  <a:pt x="3007614" y="5235702"/>
                </a:lnTo>
                <a:close/>
              </a:path>
              <a:path w="3446779" h="7407909">
                <a:moveTo>
                  <a:pt x="3007614" y="5214366"/>
                </a:moveTo>
                <a:lnTo>
                  <a:pt x="3004566" y="5214366"/>
                </a:lnTo>
                <a:lnTo>
                  <a:pt x="3004566" y="5226558"/>
                </a:lnTo>
                <a:lnTo>
                  <a:pt x="3007614" y="5226558"/>
                </a:lnTo>
                <a:lnTo>
                  <a:pt x="3007614" y="5214366"/>
                </a:lnTo>
                <a:close/>
              </a:path>
              <a:path w="3446779" h="7407909">
                <a:moveTo>
                  <a:pt x="3007614" y="5193030"/>
                </a:moveTo>
                <a:lnTo>
                  <a:pt x="3004566" y="5193030"/>
                </a:lnTo>
                <a:lnTo>
                  <a:pt x="3004566" y="5205222"/>
                </a:lnTo>
                <a:lnTo>
                  <a:pt x="3007614" y="5205222"/>
                </a:lnTo>
                <a:lnTo>
                  <a:pt x="3007614" y="5193030"/>
                </a:lnTo>
                <a:close/>
              </a:path>
              <a:path w="3446779" h="7407909">
                <a:moveTo>
                  <a:pt x="3007614" y="5171694"/>
                </a:moveTo>
                <a:lnTo>
                  <a:pt x="3004566" y="5171694"/>
                </a:lnTo>
                <a:lnTo>
                  <a:pt x="3004566" y="5183886"/>
                </a:lnTo>
                <a:lnTo>
                  <a:pt x="3007614" y="5183886"/>
                </a:lnTo>
                <a:lnTo>
                  <a:pt x="3007614" y="5171694"/>
                </a:lnTo>
                <a:close/>
              </a:path>
              <a:path w="3446779" h="7407909">
                <a:moveTo>
                  <a:pt x="3007614" y="5150358"/>
                </a:moveTo>
                <a:lnTo>
                  <a:pt x="3004566" y="5150358"/>
                </a:lnTo>
                <a:lnTo>
                  <a:pt x="3004566" y="5162550"/>
                </a:lnTo>
                <a:lnTo>
                  <a:pt x="3007614" y="5162550"/>
                </a:lnTo>
                <a:lnTo>
                  <a:pt x="3007614" y="5150358"/>
                </a:lnTo>
                <a:close/>
              </a:path>
              <a:path w="3446779" h="7407909">
                <a:moveTo>
                  <a:pt x="3007614" y="5129022"/>
                </a:moveTo>
                <a:lnTo>
                  <a:pt x="3004566" y="5129022"/>
                </a:lnTo>
                <a:lnTo>
                  <a:pt x="3004566" y="5141214"/>
                </a:lnTo>
                <a:lnTo>
                  <a:pt x="3007614" y="5141214"/>
                </a:lnTo>
                <a:lnTo>
                  <a:pt x="3007614" y="5129022"/>
                </a:lnTo>
                <a:close/>
              </a:path>
              <a:path w="3446779" h="7407909">
                <a:moveTo>
                  <a:pt x="3007614" y="5107686"/>
                </a:moveTo>
                <a:lnTo>
                  <a:pt x="3004566" y="5107686"/>
                </a:lnTo>
                <a:lnTo>
                  <a:pt x="3004566" y="5119878"/>
                </a:lnTo>
                <a:lnTo>
                  <a:pt x="3007614" y="5119878"/>
                </a:lnTo>
                <a:lnTo>
                  <a:pt x="3007614" y="5107686"/>
                </a:lnTo>
                <a:close/>
              </a:path>
              <a:path w="3446779" h="7407909">
                <a:moveTo>
                  <a:pt x="3007614" y="5086350"/>
                </a:moveTo>
                <a:lnTo>
                  <a:pt x="3004566" y="5086350"/>
                </a:lnTo>
                <a:lnTo>
                  <a:pt x="3004566" y="5098542"/>
                </a:lnTo>
                <a:lnTo>
                  <a:pt x="3007614" y="5098542"/>
                </a:lnTo>
                <a:lnTo>
                  <a:pt x="3007614" y="5086350"/>
                </a:lnTo>
                <a:close/>
              </a:path>
              <a:path w="3446779" h="7407909">
                <a:moveTo>
                  <a:pt x="3007614" y="5065014"/>
                </a:moveTo>
                <a:lnTo>
                  <a:pt x="3004566" y="5065014"/>
                </a:lnTo>
                <a:lnTo>
                  <a:pt x="3004566" y="5077206"/>
                </a:lnTo>
                <a:lnTo>
                  <a:pt x="3007614" y="5077206"/>
                </a:lnTo>
                <a:lnTo>
                  <a:pt x="3007614" y="5065014"/>
                </a:lnTo>
                <a:close/>
              </a:path>
              <a:path w="3446779" h="7407909">
                <a:moveTo>
                  <a:pt x="3007614" y="5043678"/>
                </a:moveTo>
                <a:lnTo>
                  <a:pt x="3004566" y="5043678"/>
                </a:lnTo>
                <a:lnTo>
                  <a:pt x="3004566" y="5055870"/>
                </a:lnTo>
                <a:lnTo>
                  <a:pt x="3007614" y="5055870"/>
                </a:lnTo>
                <a:lnTo>
                  <a:pt x="3007614" y="5043678"/>
                </a:lnTo>
                <a:close/>
              </a:path>
              <a:path w="3446779" h="7407909">
                <a:moveTo>
                  <a:pt x="3007614" y="5022342"/>
                </a:moveTo>
                <a:lnTo>
                  <a:pt x="3004566" y="5022342"/>
                </a:lnTo>
                <a:lnTo>
                  <a:pt x="3004566" y="5034534"/>
                </a:lnTo>
                <a:lnTo>
                  <a:pt x="3007614" y="5034534"/>
                </a:lnTo>
                <a:lnTo>
                  <a:pt x="3007614" y="5022342"/>
                </a:lnTo>
                <a:close/>
              </a:path>
              <a:path w="3446779" h="7407909">
                <a:moveTo>
                  <a:pt x="3007614" y="5001006"/>
                </a:moveTo>
                <a:lnTo>
                  <a:pt x="3004566" y="5001006"/>
                </a:lnTo>
                <a:lnTo>
                  <a:pt x="3004566" y="5013198"/>
                </a:lnTo>
                <a:lnTo>
                  <a:pt x="3007614" y="5013198"/>
                </a:lnTo>
                <a:lnTo>
                  <a:pt x="3007614" y="5001006"/>
                </a:lnTo>
                <a:close/>
              </a:path>
              <a:path w="3446779" h="7407909">
                <a:moveTo>
                  <a:pt x="3007614" y="4979670"/>
                </a:moveTo>
                <a:lnTo>
                  <a:pt x="3004566" y="4979670"/>
                </a:lnTo>
                <a:lnTo>
                  <a:pt x="3004566" y="4991862"/>
                </a:lnTo>
                <a:lnTo>
                  <a:pt x="3007614" y="4991862"/>
                </a:lnTo>
                <a:lnTo>
                  <a:pt x="3007614" y="4979670"/>
                </a:lnTo>
                <a:close/>
              </a:path>
              <a:path w="3446779" h="7407909">
                <a:moveTo>
                  <a:pt x="3007614" y="4958334"/>
                </a:moveTo>
                <a:lnTo>
                  <a:pt x="3004566" y="4958334"/>
                </a:lnTo>
                <a:lnTo>
                  <a:pt x="3004566" y="4970526"/>
                </a:lnTo>
                <a:lnTo>
                  <a:pt x="3007614" y="4970526"/>
                </a:lnTo>
                <a:lnTo>
                  <a:pt x="3007614" y="4958334"/>
                </a:lnTo>
                <a:close/>
              </a:path>
              <a:path w="3446779" h="7407909">
                <a:moveTo>
                  <a:pt x="3007614" y="4936998"/>
                </a:moveTo>
                <a:lnTo>
                  <a:pt x="3004566" y="4936998"/>
                </a:lnTo>
                <a:lnTo>
                  <a:pt x="3004566" y="4949190"/>
                </a:lnTo>
                <a:lnTo>
                  <a:pt x="3007614" y="4949190"/>
                </a:lnTo>
                <a:lnTo>
                  <a:pt x="3007614" y="4936998"/>
                </a:lnTo>
                <a:close/>
              </a:path>
              <a:path w="3446779" h="7407909">
                <a:moveTo>
                  <a:pt x="3007614" y="4915662"/>
                </a:moveTo>
                <a:lnTo>
                  <a:pt x="3004566" y="4915662"/>
                </a:lnTo>
                <a:lnTo>
                  <a:pt x="3004566" y="4927854"/>
                </a:lnTo>
                <a:lnTo>
                  <a:pt x="3007614" y="4927854"/>
                </a:lnTo>
                <a:lnTo>
                  <a:pt x="3007614" y="4915662"/>
                </a:lnTo>
                <a:close/>
              </a:path>
              <a:path w="3446779" h="7407909">
                <a:moveTo>
                  <a:pt x="3007614" y="4894326"/>
                </a:moveTo>
                <a:lnTo>
                  <a:pt x="3004566" y="4894326"/>
                </a:lnTo>
                <a:lnTo>
                  <a:pt x="3004566" y="4906518"/>
                </a:lnTo>
                <a:lnTo>
                  <a:pt x="3007614" y="4906518"/>
                </a:lnTo>
                <a:lnTo>
                  <a:pt x="3007614" y="4894326"/>
                </a:lnTo>
                <a:close/>
              </a:path>
              <a:path w="3446779" h="7407909">
                <a:moveTo>
                  <a:pt x="3007614" y="4872990"/>
                </a:moveTo>
                <a:lnTo>
                  <a:pt x="3004566" y="4872990"/>
                </a:lnTo>
                <a:lnTo>
                  <a:pt x="3004566" y="4885182"/>
                </a:lnTo>
                <a:lnTo>
                  <a:pt x="3007614" y="4885182"/>
                </a:lnTo>
                <a:lnTo>
                  <a:pt x="3007614" y="4872990"/>
                </a:lnTo>
                <a:close/>
              </a:path>
              <a:path w="3446779" h="7407909">
                <a:moveTo>
                  <a:pt x="3007614" y="4851654"/>
                </a:moveTo>
                <a:lnTo>
                  <a:pt x="3004566" y="4851654"/>
                </a:lnTo>
                <a:lnTo>
                  <a:pt x="3004566" y="4863846"/>
                </a:lnTo>
                <a:lnTo>
                  <a:pt x="3007614" y="4863846"/>
                </a:lnTo>
                <a:lnTo>
                  <a:pt x="3007614" y="4851654"/>
                </a:lnTo>
                <a:close/>
              </a:path>
              <a:path w="3446779" h="7407909">
                <a:moveTo>
                  <a:pt x="3007614" y="4830318"/>
                </a:moveTo>
                <a:lnTo>
                  <a:pt x="3004566" y="4830318"/>
                </a:lnTo>
                <a:lnTo>
                  <a:pt x="3004566" y="4842510"/>
                </a:lnTo>
                <a:lnTo>
                  <a:pt x="3007614" y="4842510"/>
                </a:lnTo>
                <a:lnTo>
                  <a:pt x="3007614" y="4830318"/>
                </a:lnTo>
                <a:close/>
              </a:path>
              <a:path w="3446779" h="7407909">
                <a:moveTo>
                  <a:pt x="3007614" y="4808982"/>
                </a:moveTo>
                <a:lnTo>
                  <a:pt x="3004566" y="4808982"/>
                </a:lnTo>
                <a:lnTo>
                  <a:pt x="3004566" y="4821174"/>
                </a:lnTo>
                <a:lnTo>
                  <a:pt x="3007614" y="4821174"/>
                </a:lnTo>
                <a:lnTo>
                  <a:pt x="3007614" y="4808982"/>
                </a:lnTo>
                <a:close/>
              </a:path>
              <a:path w="3446779" h="7407909">
                <a:moveTo>
                  <a:pt x="3007614" y="4787646"/>
                </a:moveTo>
                <a:lnTo>
                  <a:pt x="3004566" y="4787646"/>
                </a:lnTo>
                <a:lnTo>
                  <a:pt x="3004566" y="4799838"/>
                </a:lnTo>
                <a:lnTo>
                  <a:pt x="3007614" y="4799838"/>
                </a:lnTo>
                <a:lnTo>
                  <a:pt x="3007614" y="4787646"/>
                </a:lnTo>
                <a:close/>
              </a:path>
              <a:path w="3446779" h="7407909">
                <a:moveTo>
                  <a:pt x="3007614" y="4766310"/>
                </a:moveTo>
                <a:lnTo>
                  <a:pt x="3004566" y="4766310"/>
                </a:lnTo>
                <a:lnTo>
                  <a:pt x="3004566" y="4778502"/>
                </a:lnTo>
                <a:lnTo>
                  <a:pt x="3007614" y="4778502"/>
                </a:lnTo>
                <a:lnTo>
                  <a:pt x="3007614" y="4766310"/>
                </a:lnTo>
                <a:close/>
              </a:path>
              <a:path w="3446779" h="7407909">
                <a:moveTo>
                  <a:pt x="3007614" y="4744974"/>
                </a:moveTo>
                <a:lnTo>
                  <a:pt x="3004566" y="4744974"/>
                </a:lnTo>
                <a:lnTo>
                  <a:pt x="3004566" y="4757166"/>
                </a:lnTo>
                <a:lnTo>
                  <a:pt x="3007614" y="4757166"/>
                </a:lnTo>
                <a:lnTo>
                  <a:pt x="3007614" y="4744974"/>
                </a:lnTo>
                <a:close/>
              </a:path>
              <a:path w="3446779" h="7407909">
                <a:moveTo>
                  <a:pt x="3007614" y="4723638"/>
                </a:moveTo>
                <a:lnTo>
                  <a:pt x="3004566" y="4723638"/>
                </a:lnTo>
                <a:lnTo>
                  <a:pt x="3004566" y="4735830"/>
                </a:lnTo>
                <a:lnTo>
                  <a:pt x="3007614" y="4735830"/>
                </a:lnTo>
                <a:lnTo>
                  <a:pt x="3007614" y="4723638"/>
                </a:lnTo>
                <a:close/>
              </a:path>
              <a:path w="3446779" h="7407909">
                <a:moveTo>
                  <a:pt x="3007614" y="4702302"/>
                </a:moveTo>
                <a:lnTo>
                  <a:pt x="3004566" y="4702302"/>
                </a:lnTo>
                <a:lnTo>
                  <a:pt x="3004566" y="4714494"/>
                </a:lnTo>
                <a:lnTo>
                  <a:pt x="3007614" y="4714494"/>
                </a:lnTo>
                <a:lnTo>
                  <a:pt x="3007614" y="4702302"/>
                </a:lnTo>
                <a:close/>
              </a:path>
              <a:path w="3446779" h="7407909">
                <a:moveTo>
                  <a:pt x="3007614" y="4680966"/>
                </a:moveTo>
                <a:lnTo>
                  <a:pt x="3004566" y="4680966"/>
                </a:lnTo>
                <a:lnTo>
                  <a:pt x="3004566" y="4693158"/>
                </a:lnTo>
                <a:lnTo>
                  <a:pt x="3007614" y="4693158"/>
                </a:lnTo>
                <a:lnTo>
                  <a:pt x="3007614" y="4680966"/>
                </a:lnTo>
                <a:close/>
              </a:path>
              <a:path w="3446779" h="7407909">
                <a:moveTo>
                  <a:pt x="3007614" y="4659630"/>
                </a:moveTo>
                <a:lnTo>
                  <a:pt x="3004566" y="4659630"/>
                </a:lnTo>
                <a:lnTo>
                  <a:pt x="3004566" y="4671822"/>
                </a:lnTo>
                <a:lnTo>
                  <a:pt x="3007614" y="4671822"/>
                </a:lnTo>
                <a:lnTo>
                  <a:pt x="3007614" y="4659630"/>
                </a:lnTo>
                <a:close/>
              </a:path>
              <a:path w="3446779" h="7407909">
                <a:moveTo>
                  <a:pt x="3007614" y="4638294"/>
                </a:moveTo>
                <a:lnTo>
                  <a:pt x="3004566" y="4638294"/>
                </a:lnTo>
                <a:lnTo>
                  <a:pt x="3004566" y="4650486"/>
                </a:lnTo>
                <a:lnTo>
                  <a:pt x="3007614" y="4650486"/>
                </a:lnTo>
                <a:lnTo>
                  <a:pt x="3007614" y="4638294"/>
                </a:lnTo>
                <a:close/>
              </a:path>
              <a:path w="3446779" h="7407909">
                <a:moveTo>
                  <a:pt x="3007614" y="4616958"/>
                </a:moveTo>
                <a:lnTo>
                  <a:pt x="3004566" y="4616958"/>
                </a:lnTo>
                <a:lnTo>
                  <a:pt x="3004566" y="4629150"/>
                </a:lnTo>
                <a:lnTo>
                  <a:pt x="3007614" y="4629150"/>
                </a:lnTo>
                <a:lnTo>
                  <a:pt x="3007614" y="4616958"/>
                </a:lnTo>
                <a:close/>
              </a:path>
              <a:path w="3446779" h="7407909">
                <a:moveTo>
                  <a:pt x="3007614" y="4595622"/>
                </a:moveTo>
                <a:lnTo>
                  <a:pt x="3004566" y="4595622"/>
                </a:lnTo>
                <a:lnTo>
                  <a:pt x="3004566" y="4607814"/>
                </a:lnTo>
                <a:lnTo>
                  <a:pt x="3007614" y="4607814"/>
                </a:lnTo>
                <a:lnTo>
                  <a:pt x="3007614" y="4595622"/>
                </a:lnTo>
                <a:close/>
              </a:path>
              <a:path w="3446779" h="7407909">
                <a:moveTo>
                  <a:pt x="3007614" y="4574286"/>
                </a:moveTo>
                <a:lnTo>
                  <a:pt x="3004566" y="4574286"/>
                </a:lnTo>
                <a:lnTo>
                  <a:pt x="3004566" y="4586478"/>
                </a:lnTo>
                <a:lnTo>
                  <a:pt x="3007614" y="4586478"/>
                </a:lnTo>
                <a:lnTo>
                  <a:pt x="3007614" y="4574286"/>
                </a:lnTo>
                <a:close/>
              </a:path>
              <a:path w="3446779" h="7407909">
                <a:moveTo>
                  <a:pt x="3007614" y="4552950"/>
                </a:moveTo>
                <a:lnTo>
                  <a:pt x="3004566" y="4552950"/>
                </a:lnTo>
                <a:lnTo>
                  <a:pt x="3004566" y="4565142"/>
                </a:lnTo>
                <a:lnTo>
                  <a:pt x="3007614" y="4565142"/>
                </a:lnTo>
                <a:lnTo>
                  <a:pt x="3007614" y="4552950"/>
                </a:lnTo>
                <a:close/>
              </a:path>
              <a:path w="3446779" h="7407909">
                <a:moveTo>
                  <a:pt x="3007614" y="4531614"/>
                </a:moveTo>
                <a:lnTo>
                  <a:pt x="3004566" y="4531614"/>
                </a:lnTo>
                <a:lnTo>
                  <a:pt x="3004566" y="4543806"/>
                </a:lnTo>
                <a:lnTo>
                  <a:pt x="3007614" y="4543806"/>
                </a:lnTo>
                <a:lnTo>
                  <a:pt x="3007614" y="4531614"/>
                </a:lnTo>
                <a:close/>
              </a:path>
              <a:path w="3446779" h="7407909">
                <a:moveTo>
                  <a:pt x="3007614" y="4510278"/>
                </a:moveTo>
                <a:lnTo>
                  <a:pt x="3004566" y="4510278"/>
                </a:lnTo>
                <a:lnTo>
                  <a:pt x="3004566" y="4522470"/>
                </a:lnTo>
                <a:lnTo>
                  <a:pt x="3007614" y="4522470"/>
                </a:lnTo>
                <a:lnTo>
                  <a:pt x="3007614" y="4510278"/>
                </a:lnTo>
                <a:close/>
              </a:path>
              <a:path w="3446779" h="7407909">
                <a:moveTo>
                  <a:pt x="3007614" y="4488942"/>
                </a:moveTo>
                <a:lnTo>
                  <a:pt x="3004566" y="4488942"/>
                </a:lnTo>
                <a:lnTo>
                  <a:pt x="3004566" y="4501134"/>
                </a:lnTo>
                <a:lnTo>
                  <a:pt x="3007614" y="4501134"/>
                </a:lnTo>
                <a:lnTo>
                  <a:pt x="3007614" y="4488942"/>
                </a:lnTo>
                <a:close/>
              </a:path>
              <a:path w="3446779" h="7407909">
                <a:moveTo>
                  <a:pt x="3007614" y="4467606"/>
                </a:moveTo>
                <a:lnTo>
                  <a:pt x="3004566" y="4467606"/>
                </a:lnTo>
                <a:lnTo>
                  <a:pt x="3004566" y="4479798"/>
                </a:lnTo>
                <a:lnTo>
                  <a:pt x="3007614" y="4479798"/>
                </a:lnTo>
                <a:lnTo>
                  <a:pt x="3007614" y="4467606"/>
                </a:lnTo>
                <a:close/>
              </a:path>
              <a:path w="3446779" h="7407909">
                <a:moveTo>
                  <a:pt x="3007614" y="4446270"/>
                </a:moveTo>
                <a:lnTo>
                  <a:pt x="3004566" y="4446270"/>
                </a:lnTo>
                <a:lnTo>
                  <a:pt x="3004566" y="4458462"/>
                </a:lnTo>
                <a:lnTo>
                  <a:pt x="3007614" y="4458462"/>
                </a:lnTo>
                <a:lnTo>
                  <a:pt x="3007614" y="4446270"/>
                </a:lnTo>
                <a:close/>
              </a:path>
              <a:path w="3446779" h="7407909">
                <a:moveTo>
                  <a:pt x="3007614" y="4424934"/>
                </a:moveTo>
                <a:lnTo>
                  <a:pt x="3004566" y="4424934"/>
                </a:lnTo>
                <a:lnTo>
                  <a:pt x="3004566" y="4437126"/>
                </a:lnTo>
                <a:lnTo>
                  <a:pt x="3007614" y="4437126"/>
                </a:lnTo>
                <a:lnTo>
                  <a:pt x="3007614" y="4424934"/>
                </a:lnTo>
                <a:close/>
              </a:path>
              <a:path w="3446779" h="7407909">
                <a:moveTo>
                  <a:pt x="3007614" y="4403598"/>
                </a:moveTo>
                <a:lnTo>
                  <a:pt x="3004566" y="4403598"/>
                </a:lnTo>
                <a:lnTo>
                  <a:pt x="3004566" y="4415790"/>
                </a:lnTo>
                <a:lnTo>
                  <a:pt x="3007614" y="4415790"/>
                </a:lnTo>
                <a:lnTo>
                  <a:pt x="3007614" y="4403598"/>
                </a:lnTo>
                <a:close/>
              </a:path>
              <a:path w="3446779" h="7407909">
                <a:moveTo>
                  <a:pt x="3007614" y="4382262"/>
                </a:moveTo>
                <a:lnTo>
                  <a:pt x="3004566" y="4382262"/>
                </a:lnTo>
                <a:lnTo>
                  <a:pt x="3004566" y="4394454"/>
                </a:lnTo>
                <a:lnTo>
                  <a:pt x="3007614" y="4394454"/>
                </a:lnTo>
                <a:lnTo>
                  <a:pt x="3007614" y="4382262"/>
                </a:lnTo>
                <a:close/>
              </a:path>
              <a:path w="3446779" h="7407909">
                <a:moveTo>
                  <a:pt x="3007614" y="4360926"/>
                </a:moveTo>
                <a:lnTo>
                  <a:pt x="3004566" y="4360926"/>
                </a:lnTo>
                <a:lnTo>
                  <a:pt x="3004566" y="4373118"/>
                </a:lnTo>
                <a:lnTo>
                  <a:pt x="3007614" y="4373118"/>
                </a:lnTo>
                <a:lnTo>
                  <a:pt x="3007614" y="4360926"/>
                </a:lnTo>
                <a:close/>
              </a:path>
              <a:path w="3446779" h="7407909">
                <a:moveTo>
                  <a:pt x="3007614" y="4339590"/>
                </a:moveTo>
                <a:lnTo>
                  <a:pt x="3004566" y="4339590"/>
                </a:lnTo>
                <a:lnTo>
                  <a:pt x="3004566" y="4351782"/>
                </a:lnTo>
                <a:lnTo>
                  <a:pt x="3007614" y="4351782"/>
                </a:lnTo>
                <a:lnTo>
                  <a:pt x="3007614" y="4339590"/>
                </a:lnTo>
                <a:close/>
              </a:path>
              <a:path w="3446779" h="7407909">
                <a:moveTo>
                  <a:pt x="3007614" y="4318254"/>
                </a:moveTo>
                <a:lnTo>
                  <a:pt x="3004566" y="4318254"/>
                </a:lnTo>
                <a:lnTo>
                  <a:pt x="3004566" y="4330446"/>
                </a:lnTo>
                <a:lnTo>
                  <a:pt x="3007614" y="4330446"/>
                </a:lnTo>
                <a:lnTo>
                  <a:pt x="3007614" y="4318254"/>
                </a:lnTo>
                <a:close/>
              </a:path>
              <a:path w="3446779" h="7407909">
                <a:moveTo>
                  <a:pt x="3007614" y="4296918"/>
                </a:moveTo>
                <a:lnTo>
                  <a:pt x="3004566" y="4296918"/>
                </a:lnTo>
                <a:lnTo>
                  <a:pt x="3004566" y="4309110"/>
                </a:lnTo>
                <a:lnTo>
                  <a:pt x="3007614" y="4309110"/>
                </a:lnTo>
                <a:lnTo>
                  <a:pt x="3007614" y="4296918"/>
                </a:lnTo>
                <a:close/>
              </a:path>
              <a:path w="3446779" h="7407909">
                <a:moveTo>
                  <a:pt x="3007614" y="4275582"/>
                </a:moveTo>
                <a:lnTo>
                  <a:pt x="3004566" y="4275582"/>
                </a:lnTo>
                <a:lnTo>
                  <a:pt x="3004566" y="4287774"/>
                </a:lnTo>
                <a:lnTo>
                  <a:pt x="3007614" y="4287774"/>
                </a:lnTo>
                <a:lnTo>
                  <a:pt x="3007614" y="4275582"/>
                </a:lnTo>
                <a:close/>
              </a:path>
              <a:path w="3446779" h="7407909">
                <a:moveTo>
                  <a:pt x="3007614" y="4254246"/>
                </a:moveTo>
                <a:lnTo>
                  <a:pt x="3004566" y="4254246"/>
                </a:lnTo>
                <a:lnTo>
                  <a:pt x="3004566" y="4266438"/>
                </a:lnTo>
                <a:lnTo>
                  <a:pt x="3007614" y="4266438"/>
                </a:lnTo>
                <a:lnTo>
                  <a:pt x="3007614" y="4254246"/>
                </a:lnTo>
                <a:close/>
              </a:path>
              <a:path w="3446779" h="7407909">
                <a:moveTo>
                  <a:pt x="3007614" y="4232910"/>
                </a:moveTo>
                <a:lnTo>
                  <a:pt x="3004566" y="4232910"/>
                </a:lnTo>
                <a:lnTo>
                  <a:pt x="3004566" y="4245102"/>
                </a:lnTo>
                <a:lnTo>
                  <a:pt x="3007614" y="4245102"/>
                </a:lnTo>
                <a:lnTo>
                  <a:pt x="3007614" y="4232910"/>
                </a:lnTo>
                <a:close/>
              </a:path>
              <a:path w="3446779" h="7407909">
                <a:moveTo>
                  <a:pt x="3007614" y="4211574"/>
                </a:moveTo>
                <a:lnTo>
                  <a:pt x="3004566" y="4211574"/>
                </a:lnTo>
                <a:lnTo>
                  <a:pt x="3004566" y="4223766"/>
                </a:lnTo>
                <a:lnTo>
                  <a:pt x="3007614" y="4223766"/>
                </a:lnTo>
                <a:lnTo>
                  <a:pt x="3007614" y="4211574"/>
                </a:lnTo>
                <a:close/>
              </a:path>
              <a:path w="3446779" h="7407909">
                <a:moveTo>
                  <a:pt x="3007614" y="4190238"/>
                </a:moveTo>
                <a:lnTo>
                  <a:pt x="3004566" y="4190238"/>
                </a:lnTo>
                <a:lnTo>
                  <a:pt x="3004566" y="4202430"/>
                </a:lnTo>
                <a:lnTo>
                  <a:pt x="3007614" y="4202430"/>
                </a:lnTo>
                <a:lnTo>
                  <a:pt x="3007614" y="4190238"/>
                </a:lnTo>
                <a:close/>
              </a:path>
              <a:path w="3446779" h="7407909">
                <a:moveTo>
                  <a:pt x="3007614" y="4168902"/>
                </a:moveTo>
                <a:lnTo>
                  <a:pt x="3004566" y="4168902"/>
                </a:lnTo>
                <a:lnTo>
                  <a:pt x="3004566" y="4181094"/>
                </a:lnTo>
                <a:lnTo>
                  <a:pt x="3007614" y="4181094"/>
                </a:lnTo>
                <a:lnTo>
                  <a:pt x="3007614" y="4168902"/>
                </a:lnTo>
                <a:close/>
              </a:path>
              <a:path w="3446779" h="7407909">
                <a:moveTo>
                  <a:pt x="3007614" y="4147566"/>
                </a:moveTo>
                <a:lnTo>
                  <a:pt x="3004566" y="4147566"/>
                </a:lnTo>
                <a:lnTo>
                  <a:pt x="3004566" y="4159758"/>
                </a:lnTo>
                <a:lnTo>
                  <a:pt x="3007614" y="4159758"/>
                </a:lnTo>
                <a:lnTo>
                  <a:pt x="3007614" y="4147566"/>
                </a:lnTo>
                <a:close/>
              </a:path>
              <a:path w="3446779" h="7407909">
                <a:moveTo>
                  <a:pt x="3007614" y="4126230"/>
                </a:moveTo>
                <a:lnTo>
                  <a:pt x="3004566" y="4126230"/>
                </a:lnTo>
                <a:lnTo>
                  <a:pt x="3004566" y="4138422"/>
                </a:lnTo>
                <a:lnTo>
                  <a:pt x="3007614" y="4138422"/>
                </a:lnTo>
                <a:lnTo>
                  <a:pt x="3007614" y="4126230"/>
                </a:lnTo>
                <a:close/>
              </a:path>
              <a:path w="3446779" h="7407909">
                <a:moveTo>
                  <a:pt x="3007614" y="4104894"/>
                </a:moveTo>
                <a:lnTo>
                  <a:pt x="3004566" y="4104894"/>
                </a:lnTo>
                <a:lnTo>
                  <a:pt x="3004566" y="4117086"/>
                </a:lnTo>
                <a:lnTo>
                  <a:pt x="3007614" y="4117086"/>
                </a:lnTo>
                <a:lnTo>
                  <a:pt x="3007614" y="4104894"/>
                </a:lnTo>
                <a:close/>
              </a:path>
              <a:path w="3446779" h="7407909">
                <a:moveTo>
                  <a:pt x="3007614" y="4083558"/>
                </a:moveTo>
                <a:lnTo>
                  <a:pt x="3004566" y="4083558"/>
                </a:lnTo>
                <a:lnTo>
                  <a:pt x="3004566" y="4095750"/>
                </a:lnTo>
                <a:lnTo>
                  <a:pt x="3007614" y="4095750"/>
                </a:lnTo>
                <a:lnTo>
                  <a:pt x="3007614" y="4083558"/>
                </a:lnTo>
                <a:close/>
              </a:path>
              <a:path w="3446779" h="7407909">
                <a:moveTo>
                  <a:pt x="3007614" y="4062222"/>
                </a:moveTo>
                <a:lnTo>
                  <a:pt x="3004566" y="4062222"/>
                </a:lnTo>
                <a:lnTo>
                  <a:pt x="3004566" y="4074414"/>
                </a:lnTo>
                <a:lnTo>
                  <a:pt x="3007614" y="4074414"/>
                </a:lnTo>
                <a:lnTo>
                  <a:pt x="3007614" y="4062222"/>
                </a:lnTo>
                <a:close/>
              </a:path>
              <a:path w="3446779" h="7407909">
                <a:moveTo>
                  <a:pt x="3007614" y="4040886"/>
                </a:moveTo>
                <a:lnTo>
                  <a:pt x="3004566" y="4040886"/>
                </a:lnTo>
                <a:lnTo>
                  <a:pt x="3004566" y="4053078"/>
                </a:lnTo>
                <a:lnTo>
                  <a:pt x="3007614" y="4053078"/>
                </a:lnTo>
                <a:lnTo>
                  <a:pt x="3007614" y="4040886"/>
                </a:lnTo>
                <a:close/>
              </a:path>
              <a:path w="3446779" h="7407909">
                <a:moveTo>
                  <a:pt x="3007614" y="4019550"/>
                </a:moveTo>
                <a:lnTo>
                  <a:pt x="3004566" y="4019550"/>
                </a:lnTo>
                <a:lnTo>
                  <a:pt x="3004566" y="4031742"/>
                </a:lnTo>
                <a:lnTo>
                  <a:pt x="3007614" y="4031742"/>
                </a:lnTo>
                <a:lnTo>
                  <a:pt x="3007614" y="4019550"/>
                </a:lnTo>
                <a:close/>
              </a:path>
              <a:path w="3446779" h="7407909">
                <a:moveTo>
                  <a:pt x="3007614" y="3998214"/>
                </a:moveTo>
                <a:lnTo>
                  <a:pt x="3004566" y="3998214"/>
                </a:lnTo>
                <a:lnTo>
                  <a:pt x="3004566" y="4010406"/>
                </a:lnTo>
                <a:lnTo>
                  <a:pt x="3007614" y="4010406"/>
                </a:lnTo>
                <a:lnTo>
                  <a:pt x="3007614" y="3998214"/>
                </a:lnTo>
                <a:close/>
              </a:path>
              <a:path w="3446779" h="7407909">
                <a:moveTo>
                  <a:pt x="3007614" y="3976878"/>
                </a:moveTo>
                <a:lnTo>
                  <a:pt x="3004566" y="3976878"/>
                </a:lnTo>
                <a:lnTo>
                  <a:pt x="3004566" y="3989070"/>
                </a:lnTo>
                <a:lnTo>
                  <a:pt x="3007614" y="3989070"/>
                </a:lnTo>
                <a:lnTo>
                  <a:pt x="3007614" y="3976878"/>
                </a:lnTo>
                <a:close/>
              </a:path>
              <a:path w="3446779" h="7407909">
                <a:moveTo>
                  <a:pt x="3007614" y="3955542"/>
                </a:moveTo>
                <a:lnTo>
                  <a:pt x="3004566" y="3955542"/>
                </a:lnTo>
                <a:lnTo>
                  <a:pt x="3004566" y="3967734"/>
                </a:lnTo>
                <a:lnTo>
                  <a:pt x="3007614" y="3967734"/>
                </a:lnTo>
                <a:lnTo>
                  <a:pt x="3007614" y="3955542"/>
                </a:lnTo>
                <a:close/>
              </a:path>
              <a:path w="3446779" h="7407909">
                <a:moveTo>
                  <a:pt x="3007614" y="3934206"/>
                </a:moveTo>
                <a:lnTo>
                  <a:pt x="3004566" y="3934206"/>
                </a:lnTo>
                <a:lnTo>
                  <a:pt x="3004566" y="3946398"/>
                </a:lnTo>
                <a:lnTo>
                  <a:pt x="3007614" y="3946398"/>
                </a:lnTo>
                <a:lnTo>
                  <a:pt x="3007614" y="3934206"/>
                </a:lnTo>
                <a:close/>
              </a:path>
              <a:path w="3446779" h="7407909">
                <a:moveTo>
                  <a:pt x="3007614" y="3912870"/>
                </a:moveTo>
                <a:lnTo>
                  <a:pt x="3004566" y="3912870"/>
                </a:lnTo>
                <a:lnTo>
                  <a:pt x="3004566" y="3925062"/>
                </a:lnTo>
                <a:lnTo>
                  <a:pt x="3007614" y="3925062"/>
                </a:lnTo>
                <a:lnTo>
                  <a:pt x="3007614" y="3912870"/>
                </a:lnTo>
                <a:close/>
              </a:path>
              <a:path w="3446779" h="7407909">
                <a:moveTo>
                  <a:pt x="3007614" y="3891534"/>
                </a:moveTo>
                <a:lnTo>
                  <a:pt x="3004566" y="3891534"/>
                </a:lnTo>
                <a:lnTo>
                  <a:pt x="3004566" y="3903726"/>
                </a:lnTo>
                <a:lnTo>
                  <a:pt x="3007614" y="3903726"/>
                </a:lnTo>
                <a:lnTo>
                  <a:pt x="3007614" y="3891534"/>
                </a:lnTo>
                <a:close/>
              </a:path>
              <a:path w="3446779" h="7407909">
                <a:moveTo>
                  <a:pt x="3007614" y="3870198"/>
                </a:moveTo>
                <a:lnTo>
                  <a:pt x="3004566" y="3870198"/>
                </a:lnTo>
                <a:lnTo>
                  <a:pt x="3004566" y="3882390"/>
                </a:lnTo>
                <a:lnTo>
                  <a:pt x="3007614" y="3882390"/>
                </a:lnTo>
                <a:lnTo>
                  <a:pt x="3007614" y="3870198"/>
                </a:lnTo>
                <a:close/>
              </a:path>
              <a:path w="3446779" h="7407909">
                <a:moveTo>
                  <a:pt x="3007614" y="3848862"/>
                </a:moveTo>
                <a:lnTo>
                  <a:pt x="3004566" y="3848862"/>
                </a:lnTo>
                <a:lnTo>
                  <a:pt x="3004566" y="3861054"/>
                </a:lnTo>
                <a:lnTo>
                  <a:pt x="3007614" y="3861054"/>
                </a:lnTo>
                <a:lnTo>
                  <a:pt x="3007614" y="3848862"/>
                </a:lnTo>
                <a:close/>
              </a:path>
              <a:path w="3446779" h="7407909">
                <a:moveTo>
                  <a:pt x="3007614" y="3827526"/>
                </a:moveTo>
                <a:lnTo>
                  <a:pt x="3004566" y="3827526"/>
                </a:lnTo>
                <a:lnTo>
                  <a:pt x="3004566" y="3839718"/>
                </a:lnTo>
                <a:lnTo>
                  <a:pt x="3007614" y="3839718"/>
                </a:lnTo>
                <a:lnTo>
                  <a:pt x="3007614" y="3827526"/>
                </a:lnTo>
                <a:close/>
              </a:path>
              <a:path w="3446779" h="7407909">
                <a:moveTo>
                  <a:pt x="3007614" y="3806190"/>
                </a:moveTo>
                <a:lnTo>
                  <a:pt x="3004566" y="3806190"/>
                </a:lnTo>
                <a:lnTo>
                  <a:pt x="3004566" y="3818382"/>
                </a:lnTo>
                <a:lnTo>
                  <a:pt x="3007614" y="3818382"/>
                </a:lnTo>
                <a:lnTo>
                  <a:pt x="3007614" y="3806190"/>
                </a:lnTo>
                <a:close/>
              </a:path>
              <a:path w="3446779" h="7407909">
                <a:moveTo>
                  <a:pt x="3007614" y="3784854"/>
                </a:moveTo>
                <a:lnTo>
                  <a:pt x="3004566" y="3784854"/>
                </a:lnTo>
                <a:lnTo>
                  <a:pt x="3004566" y="3797046"/>
                </a:lnTo>
                <a:lnTo>
                  <a:pt x="3007614" y="3797046"/>
                </a:lnTo>
                <a:lnTo>
                  <a:pt x="3007614" y="3784854"/>
                </a:lnTo>
                <a:close/>
              </a:path>
              <a:path w="3446779" h="7407909">
                <a:moveTo>
                  <a:pt x="3007614" y="3763518"/>
                </a:moveTo>
                <a:lnTo>
                  <a:pt x="3006725" y="3763518"/>
                </a:lnTo>
                <a:lnTo>
                  <a:pt x="3006725" y="3761359"/>
                </a:lnTo>
                <a:lnTo>
                  <a:pt x="2994533" y="3761359"/>
                </a:lnTo>
                <a:lnTo>
                  <a:pt x="2994533" y="3764407"/>
                </a:lnTo>
                <a:lnTo>
                  <a:pt x="3004566" y="3764407"/>
                </a:lnTo>
                <a:lnTo>
                  <a:pt x="3004566" y="3775710"/>
                </a:lnTo>
                <a:lnTo>
                  <a:pt x="3007614" y="3775710"/>
                </a:lnTo>
                <a:lnTo>
                  <a:pt x="3007614" y="3763518"/>
                </a:lnTo>
                <a:close/>
              </a:path>
              <a:path w="3446779" h="7407909">
                <a:moveTo>
                  <a:pt x="3021076" y="2316861"/>
                </a:moveTo>
                <a:lnTo>
                  <a:pt x="3008884" y="2316861"/>
                </a:lnTo>
                <a:lnTo>
                  <a:pt x="3008884" y="2319909"/>
                </a:lnTo>
                <a:lnTo>
                  <a:pt x="3021076" y="2319909"/>
                </a:lnTo>
                <a:lnTo>
                  <a:pt x="3021076" y="2316861"/>
                </a:lnTo>
                <a:close/>
              </a:path>
              <a:path w="3446779" h="7407909">
                <a:moveTo>
                  <a:pt x="3024632" y="36576"/>
                </a:moveTo>
                <a:lnTo>
                  <a:pt x="3012440" y="36576"/>
                </a:lnTo>
                <a:lnTo>
                  <a:pt x="3012440" y="39624"/>
                </a:lnTo>
                <a:lnTo>
                  <a:pt x="3024632" y="39624"/>
                </a:lnTo>
                <a:lnTo>
                  <a:pt x="3024632" y="36576"/>
                </a:lnTo>
                <a:close/>
              </a:path>
              <a:path w="3446779" h="7407909">
                <a:moveTo>
                  <a:pt x="3042412" y="2316861"/>
                </a:moveTo>
                <a:lnTo>
                  <a:pt x="3030220" y="2316861"/>
                </a:lnTo>
                <a:lnTo>
                  <a:pt x="3030220" y="2319909"/>
                </a:lnTo>
                <a:lnTo>
                  <a:pt x="3042412" y="2319909"/>
                </a:lnTo>
                <a:lnTo>
                  <a:pt x="3042412" y="2316861"/>
                </a:lnTo>
                <a:close/>
              </a:path>
              <a:path w="3446779" h="7407909">
                <a:moveTo>
                  <a:pt x="3044190" y="7096633"/>
                </a:moveTo>
                <a:lnTo>
                  <a:pt x="3007614" y="7096633"/>
                </a:lnTo>
                <a:lnTo>
                  <a:pt x="3007614" y="7091934"/>
                </a:lnTo>
                <a:lnTo>
                  <a:pt x="3004566" y="7091934"/>
                </a:lnTo>
                <a:lnTo>
                  <a:pt x="3004566" y="7096633"/>
                </a:lnTo>
                <a:lnTo>
                  <a:pt x="2967990" y="7096633"/>
                </a:lnTo>
                <a:lnTo>
                  <a:pt x="3006090" y="7172833"/>
                </a:lnTo>
                <a:lnTo>
                  <a:pt x="3040443" y="7104126"/>
                </a:lnTo>
                <a:lnTo>
                  <a:pt x="3044190" y="7096633"/>
                </a:lnTo>
                <a:close/>
              </a:path>
              <a:path w="3446779" h="7407909">
                <a:moveTo>
                  <a:pt x="3045968" y="36576"/>
                </a:moveTo>
                <a:lnTo>
                  <a:pt x="3033776" y="36576"/>
                </a:lnTo>
                <a:lnTo>
                  <a:pt x="3033776" y="39624"/>
                </a:lnTo>
                <a:lnTo>
                  <a:pt x="3045968" y="39624"/>
                </a:lnTo>
                <a:lnTo>
                  <a:pt x="3045968" y="36576"/>
                </a:lnTo>
                <a:close/>
              </a:path>
              <a:path w="3446779" h="7407909">
                <a:moveTo>
                  <a:pt x="3063748" y="2316861"/>
                </a:moveTo>
                <a:lnTo>
                  <a:pt x="3051556" y="2316861"/>
                </a:lnTo>
                <a:lnTo>
                  <a:pt x="3051556" y="2319909"/>
                </a:lnTo>
                <a:lnTo>
                  <a:pt x="3063748" y="2319909"/>
                </a:lnTo>
                <a:lnTo>
                  <a:pt x="3063748" y="2316861"/>
                </a:lnTo>
                <a:close/>
              </a:path>
              <a:path w="3446779" h="7407909">
                <a:moveTo>
                  <a:pt x="3067304" y="36576"/>
                </a:moveTo>
                <a:lnTo>
                  <a:pt x="3055112" y="36576"/>
                </a:lnTo>
                <a:lnTo>
                  <a:pt x="3055112" y="39624"/>
                </a:lnTo>
                <a:lnTo>
                  <a:pt x="3067304" y="39624"/>
                </a:lnTo>
                <a:lnTo>
                  <a:pt x="3067304" y="36576"/>
                </a:lnTo>
                <a:close/>
              </a:path>
              <a:path w="3446779" h="7407909">
                <a:moveTo>
                  <a:pt x="3085084" y="2316861"/>
                </a:moveTo>
                <a:lnTo>
                  <a:pt x="3072892" y="2316861"/>
                </a:lnTo>
                <a:lnTo>
                  <a:pt x="3072892" y="2319909"/>
                </a:lnTo>
                <a:lnTo>
                  <a:pt x="3085084" y="2319909"/>
                </a:lnTo>
                <a:lnTo>
                  <a:pt x="3085084" y="2316861"/>
                </a:lnTo>
                <a:close/>
              </a:path>
              <a:path w="3446779" h="7407909">
                <a:moveTo>
                  <a:pt x="3088640" y="36576"/>
                </a:moveTo>
                <a:lnTo>
                  <a:pt x="3076448" y="36576"/>
                </a:lnTo>
                <a:lnTo>
                  <a:pt x="3076448" y="39624"/>
                </a:lnTo>
                <a:lnTo>
                  <a:pt x="3088640" y="39624"/>
                </a:lnTo>
                <a:lnTo>
                  <a:pt x="3088640" y="36576"/>
                </a:lnTo>
                <a:close/>
              </a:path>
              <a:path w="3446779" h="7407909">
                <a:moveTo>
                  <a:pt x="3106420" y="2316861"/>
                </a:moveTo>
                <a:lnTo>
                  <a:pt x="3094228" y="2316861"/>
                </a:lnTo>
                <a:lnTo>
                  <a:pt x="3094228" y="2319909"/>
                </a:lnTo>
                <a:lnTo>
                  <a:pt x="3106420" y="2319909"/>
                </a:lnTo>
                <a:lnTo>
                  <a:pt x="3106420" y="2316861"/>
                </a:lnTo>
                <a:close/>
              </a:path>
              <a:path w="3446779" h="7407909">
                <a:moveTo>
                  <a:pt x="3109976" y="36576"/>
                </a:moveTo>
                <a:lnTo>
                  <a:pt x="3097784" y="36576"/>
                </a:lnTo>
                <a:lnTo>
                  <a:pt x="3097784" y="39624"/>
                </a:lnTo>
                <a:lnTo>
                  <a:pt x="3109976" y="39624"/>
                </a:lnTo>
                <a:lnTo>
                  <a:pt x="3109976" y="36576"/>
                </a:lnTo>
                <a:close/>
              </a:path>
              <a:path w="3446779" h="7407909">
                <a:moveTo>
                  <a:pt x="3127756" y="2316861"/>
                </a:moveTo>
                <a:lnTo>
                  <a:pt x="3115564" y="2316861"/>
                </a:lnTo>
                <a:lnTo>
                  <a:pt x="3115564" y="2319909"/>
                </a:lnTo>
                <a:lnTo>
                  <a:pt x="3127756" y="2319909"/>
                </a:lnTo>
                <a:lnTo>
                  <a:pt x="3127756" y="2316861"/>
                </a:lnTo>
                <a:close/>
              </a:path>
              <a:path w="3446779" h="7407909">
                <a:moveTo>
                  <a:pt x="3131312" y="36576"/>
                </a:moveTo>
                <a:lnTo>
                  <a:pt x="3119120" y="36576"/>
                </a:lnTo>
                <a:lnTo>
                  <a:pt x="3119120" y="39624"/>
                </a:lnTo>
                <a:lnTo>
                  <a:pt x="3131312" y="39624"/>
                </a:lnTo>
                <a:lnTo>
                  <a:pt x="3131312" y="36576"/>
                </a:lnTo>
                <a:close/>
              </a:path>
              <a:path w="3446779" h="7407909">
                <a:moveTo>
                  <a:pt x="3149092" y="2316861"/>
                </a:moveTo>
                <a:lnTo>
                  <a:pt x="3136900" y="2316861"/>
                </a:lnTo>
                <a:lnTo>
                  <a:pt x="3136900" y="2319909"/>
                </a:lnTo>
                <a:lnTo>
                  <a:pt x="3149092" y="2319909"/>
                </a:lnTo>
                <a:lnTo>
                  <a:pt x="3149092" y="2316861"/>
                </a:lnTo>
                <a:close/>
              </a:path>
              <a:path w="3446779" h="7407909">
                <a:moveTo>
                  <a:pt x="3152648" y="36576"/>
                </a:moveTo>
                <a:lnTo>
                  <a:pt x="3140456" y="36576"/>
                </a:lnTo>
                <a:lnTo>
                  <a:pt x="3140456" y="39624"/>
                </a:lnTo>
                <a:lnTo>
                  <a:pt x="3152648" y="39624"/>
                </a:lnTo>
                <a:lnTo>
                  <a:pt x="3152648" y="36576"/>
                </a:lnTo>
                <a:close/>
              </a:path>
              <a:path w="3446779" h="7407909">
                <a:moveTo>
                  <a:pt x="3170428" y="2316861"/>
                </a:moveTo>
                <a:lnTo>
                  <a:pt x="3158236" y="2316861"/>
                </a:lnTo>
                <a:lnTo>
                  <a:pt x="3158236" y="2319909"/>
                </a:lnTo>
                <a:lnTo>
                  <a:pt x="3170428" y="2319909"/>
                </a:lnTo>
                <a:lnTo>
                  <a:pt x="3170428" y="2316861"/>
                </a:lnTo>
                <a:close/>
              </a:path>
              <a:path w="3446779" h="7407909">
                <a:moveTo>
                  <a:pt x="3173984" y="36576"/>
                </a:moveTo>
                <a:lnTo>
                  <a:pt x="3161792" y="36576"/>
                </a:lnTo>
                <a:lnTo>
                  <a:pt x="3161792" y="39624"/>
                </a:lnTo>
                <a:lnTo>
                  <a:pt x="3173984" y="39624"/>
                </a:lnTo>
                <a:lnTo>
                  <a:pt x="3173984" y="36576"/>
                </a:lnTo>
                <a:close/>
              </a:path>
              <a:path w="3446779" h="7407909">
                <a:moveTo>
                  <a:pt x="3191764" y="2316861"/>
                </a:moveTo>
                <a:lnTo>
                  <a:pt x="3179572" y="2316861"/>
                </a:lnTo>
                <a:lnTo>
                  <a:pt x="3179572" y="2319909"/>
                </a:lnTo>
                <a:lnTo>
                  <a:pt x="3191764" y="2319909"/>
                </a:lnTo>
                <a:lnTo>
                  <a:pt x="3191764" y="2316861"/>
                </a:lnTo>
                <a:close/>
              </a:path>
              <a:path w="3446779" h="7407909">
                <a:moveTo>
                  <a:pt x="3195320" y="36576"/>
                </a:moveTo>
                <a:lnTo>
                  <a:pt x="3183128" y="36576"/>
                </a:lnTo>
                <a:lnTo>
                  <a:pt x="3183128" y="39624"/>
                </a:lnTo>
                <a:lnTo>
                  <a:pt x="3195320" y="39624"/>
                </a:lnTo>
                <a:lnTo>
                  <a:pt x="3195320" y="36576"/>
                </a:lnTo>
                <a:close/>
              </a:path>
              <a:path w="3446779" h="7407909">
                <a:moveTo>
                  <a:pt x="3213989" y="7226300"/>
                </a:moveTo>
                <a:lnTo>
                  <a:pt x="3210941" y="7226300"/>
                </a:lnTo>
                <a:lnTo>
                  <a:pt x="3210941" y="7238492"/>
                </a:lnTo>
                <a:lnTo>
                  <a:pt x="3213989" y="7238492"/>
                </a:lnTo>
                <a:lnTo>
                  <a:pt x="3213989" y="7226300"/>
                </a:lnTo>
                <a:close/>
              </a:path>
              <a:path w="3446779" h="7407909">
                <a:moveTo>
                  <a:pt x="3213989" y="7204964"/>
                </a:moveTo>
                <a:lnTo>
                  <a:pt x="3210941" y="7204964"/>
                </a:lnTo>
                <a:lnTo>
                  <a:pt x="3210941" y="7217156"/>
                </a:lnTo>
                <a:lnTo>
                  <a:pt x="3213989" y="7217156"/>
                </a:lnTo>
                <a:lnTo>
                  <a:pt x="3213989" y="7204964"/>
                </a:lnTo>
                <a:close/>
              </a:path>
              <a:path w="3446779" h="7407909">
                <a:moveTo>
                  <a:pt x="3213989" y="7183628"/>
                </a:moveTo>
                <a:lnTo>
                  <a:pt x="3210941" y="7183628"/>
                </a:lnTo>
                <a:lnTo>
                  <a:pt x="3210941" y="7195820"/>
                </a:lnTo>
                <a:lnTo>
                  <a:pt x="3213989" y="7195820"/>
                </a:lnTo>
                <a:lnTo>
                  <a:pt x="3213989" y="7183628"/>
                </a:lnTo>
                <a:close/>
              </a:path>
              <a:path w="3446779" h="7407909">
                <a:moveTo>
                  <a:pt x="3213989" y="7162292"/>
                </a:moveTo>
                <a:lnTo>
                  <a:pt x="3210941" y="7162292"/>
                </a:lnTo>
                <a:lnTo>
                  <a:pt x="3210941" y="7174484"/>
                </a:lnTo>
                <a:lnTo>
                  <a:pt x="3213989" y="7174484"/>
                </a:lnTo>
                <a:lnTo>
                  <a:pt x="3213989" y="7162292"/>
                </a:lnTo>
                <a:close/>
              </a:path>
              <a:path w="3446779" h="7407909">
                <a:moveTo>
                  <a:pt x="3213989" y="7140956"/>
                </a:moveTo>
                <a:lnTo>
                  <a:pt x="3210941" y="7140956"/>
                </a:lnTo>
                <a:lnTo>
                  <a:pt x="3210941" y="7153148"/>
                </a:lnTo>
                <a:lnTo>
                  <a:pt x="3213989" y="7153148"/>
                </a:lnTo>
                <a:lnTo>
                  <a:pt x="3213989" y="7140956"/>
                </a:lnTo>
                <a:close/>
              </a:path>
              <a:path w="3446779" h="7407909">
                <a:moveTo>
                  <a:pt x="3213989" y="7119620"/>
                </a:moveTo>
                <a:lnTo>
                  <a:pt x="3210941" y="7119620"/>
                </a:lnTo>
                <a:lnTo>
                  <a:pt x="3210941" y="7131812"/>
                </a:lnTo>
                <a:lnTo>
                  <a:pt x="3213989" y="7131812"/>
                </a:lnTo>
                <a:lnTo>
                  <a:pt x="3213989" y="7119620"/>
                </a:lnTo>
                <a:close/>
              </a:path>
              <a:path w="3446779" h="7407909">
                <a:moveTo>
                  <a:pt x="3213989" y="7098284"/>
                </a:moveTo>
                <a:lnTo>
                  <a:pt x="3210941" y="7098284"/>
                </a:lnTo>
                <a:lnTo>
                  <a:pt x="3210941" y="7110476"/>
                </a:lnTo>
                <a:lnTo>
                  <a:pt x="3213989" y="7110476"/>
                </a:lnTo>
                <a:lnTo>
                  <a:pt x="3213989" y="7098284"/>
                </a:lnTo>
                <a:close/>
              </a:path>
              <a:path w="3446779" h="7407909">
                <a:moveTo>
                  <a:pt x="3213989" y="7076948"/>
                </a:moveTo>
                <a:lnTo>
                  <a:pt x="3210941" y="7076948"/>
                </a:lnTo>
                <a:lnTo>
                  <a:pt x="3210941" y="7089140"/>
                </a:lnTo>
                <a:lnTo>
                  <a:pt x="3213989" y="7089140"/>
                </a:lnTo>
                <a:lnTo>
                  <a:pt x="3213989" y="7076948"/>
                </a:lnTo>
                <a:close/>
              </a:path>
              <a:path w="3446779" h="7407909">
                <a:moveTo>
                  <a:pt x="3213989" y="7055612"/>
                </a:moveTo>
                <a:lnTo>
                  <a:pt x="3210941" y="7055612"/>
                </a:lnTo>
                <a:lnTo>
                  <a:pt x="3210941" y="7067804"/>
                </a:lnTo>
                <a:lnTo>
                  <a:pt x="3213989" y="7067804"/>
                </a:lnTo>
                <a:lnTo>
                  <a:pt x="3213989" y="7055612"/>
                </a:lnTo>
                <a:close/>
              </a:path>
              <a:path w="3446779" h="7407909">
                <a:moveTo>
                  <a:pt x="3213989" y="7034276"/>
                </a:moveTo>
                <a:lnTo>
                  <a:pt x="3210941" y="7034276"/>
                </a:lnTo>
                <a:lnTo>
                  <a:pt x="3210941" y="7046468"/>
                </a:lnTo>
                <a:lnTo>
                  <a:pt x="3213989" y="7046468"/>
                </a:lnTo>
                <a:lnTo>
                  <a:pt x="3213989" y="7034276"/>
                </a:lnTo>
                <a:close/>
              </a:path>
              <a:path w="3446779" h="7407909">
                <a:moveTo>
                  <a:pt x="3213989" y="7012940"/>
                </a:moveTo>
                <a:lnTo>
                  <a:pt x="3210941" y="7012940"/>
                </a:lnTo>
                <a:lnTo>
                  <a:pt x="3210941" y="7025132"/>
                </a:lnTo>
                <a:lnTo>
                  <a:pt x="3213989" y="7025132"/>
                </a:lnTo>
                <a:lnTo>
                  <a:pt x="3213989" y="7012940"/>
                </a:lnTo>
                <a:close/>
              </a:path>
              <a:path w="3446779" h="7407909">
                <a:moveTo>
                  <a:pt x="3213989" y="6991604"/>
                </a:moveTo>
                <a:lnTo>
                  <a:pt x="3210941" y="6991604"/>
                </a:lnTo>
                <a:lnTo>
                  <a:pt x="3210941" y="7003796"/>
                </a:lnTo>
                <a:lnTo>
                  <a:pt x="3213989" y="7003796"/>
                </a:lnTo>
                <a:lnTo>
                  <a:pt x="3213989" y="6991604"/>
                </a:lnTo>
                <a:close/>
              </a:path>
              <a:path w="3446779" h="7407909">
                <a:moveTo>
                  <a:pt x="3213989" y="6970268"/>
                </a:moveTo>
                <a:lnTo>
                  <a:pt x="3210941" y="6970268"/>
                </a:lnTo>
                <a:lnTo>
                  <a:pt x="3210941" y="6982460"/>
                </a:lnTo>
                <a:lnTo>
                  <a:pt x="3213989" y="6982460"/>
                </a:lnTo>
                <a:lnTo>
                  <a:pt x="3213989" y="6970268"/>
                </a:lnTo>
                <a:close/>
              </a:path>
              <a:path w="3446779" h="7407909">
                <a:moveTo>
                  <a:pt x="3213989" y="6948932"/>
                </a:moveTo>
                <a:lnTo>
                  <a:pt x="3210941" y="6948932"/>
                </a:lnTo>
                <a:lnTo>
                  <a:pt x="3210941" y="6961124"/>
                </a:lnTo>
                <a:lnTo>
                  <a:pt x="3213989" y="6961124"/>
                </a:lnTo>
                <a:lnTo>
                  <a:pt x="3213989" y="6948932"/>
                </a:lnTo>
                <a:close/>
              </a:path>
              <a:path w="3446779" h="7407909">
                <a:moveTo>
                  <a:pt x="3213989" y="6927596"/>
                </a:moveTo>
                <a:lnTo>
                  <a:pt x="3210941" y="6927596"/>
                </a:lnTo>
                <a:lnTo>
                  <a:pt x="3210941" y="6939788"/>
                </a:lnTo>
                <a:lnTo>
                  <a:pt x="3213989" y="6939788"/>
                </a:lnTo>
                <a:lnTo>
                  <a:pt x="3213989" y="6927596"/>
                </a:lnTo>
                <a:close/>
              </a:path>
              <a:path w="3446779" h="7407909">
                <a:moveTo>
                  <a:pt x="3213989" y="6906260"/>
                </a:moveTo>
                <a:lnTo>
                  <a:pt x="3210941" y="6906260"/>
                </a:lnTo>
                <a:lnTo>
                  <a:pt x="3210941" y="6918452"/>
                </a:lnTo>
                <a:lnTo>
                  <a:pt x="3213989" y="6918452"/>
                </a:lnTo>
                <a:lnTo>
                  <a:pt x="3213989" y="6906260"/>
                </a:lnTo>
                <a:close/>
              </a:path>
              <a:path w="3446779" h="7407909">
                <a:moveTo>
                  <a:pt x="3213989" y="6884924"/>
                </a:moveTo>
                <a:lnTo>
                  <a:pt x="3210941" y="6884924"/>
                </a:lnTo>
                <a:lnTo>
                  <a:pt x="3210941" y="6897116"/>
                </a:lnTo>
                <a:lnTo>
                  <a:pt x="3213989" y="6897116"/>
                </a:lnTo>
                <a:lnTo>
                  <a:pt x="3213989" y="6884924"/>
                </a:lnTo>
                <a:close/>
              </a:path>
              <a:path w="3446779" h="7407909">
                <a:moveTo>
                  <a:pt x="3213989" y="6863588"/>
                </a:moveTo>
                <a:lnTo>
                  <a:pt x="3210941" y="6863588"/>
                </a:lnTo>
                <a:lnTo>
                  <a:pt x="3210941" y="6875780"/>
                </a:lnTo>
                <a:lnTo>
                  <a:pt x="3213989" y="6875780"/>
                </a:lnTo>
                <a:lnTo>
                  <a:pt x="3213989" y="6863588"/>
                </a:lnTo>
                <a:close/>
              </a:path>
              <a:path w="3446779" h="7407909">
                <a:moveTo>
                  <a:pt x="3213989" y="6842252"/>
                </a:moveTo>
                <a:lnTo>
                  <a:pt x="3210941" y="6842252"/>
                </a:lnTo>
                <a:lnTo>
                  <a:pt x="3210941" y="6854444"/>
                </a:lnTo>
                <a:lnTo>
                  <a:pt x="3213989" y="6854444"/>
                </a:lnTo>
                <a:lnTo>
                  <a:pt x="3213989" y="6842252"/>
                </a:lnTo>
                <a:close/>
              </a:path>
              <a:path w="3446779" h="7407909">
                <a:moveTo>
                  <a:pt x="3213989" y="6820916"/>
                </a:moveTo>
                <a:lnTo>
                  <a:pt x="3210941" y="6820916"/>
                </a:lnTo>
                <a:lnTo>
                  <a:pt x="3210941" y="6833108"/>
                </a:lnTo>
                <a:lnTo>
                  <a:pt x="3213989" y="6833108"/>
                </a:lnTo>
                <a:lnTo>
                  <a:pt x="3213989" y="6820916"/>
                </a:lnTo>
                <a:close/>
              </a:path>
              <a:path w="3446779" h="7407909">
                <a:moveTo>
                  <a:pt x="3213989" y="6799580"/>
                </a:moveTo>
                <a:lnTo>
                  <a:pt x="3210941" y="6799580"/>
                </a:lnTo>
                <a:lnTo>
                  <a:pt x="3210941" y="6811772"/>
                </a:lnTo>
                <a:lnTo>
                  <a:pt x="3213989" y="6811772"/>
                </a:lnTo>
                <a:lnTo>
                  <a:pt x="3213989" y="6799580"/>
                </a:lnTo>
                <a:close/>
              </a:path>
              <a:path w="3446779" h="7407909">
                <a:moveTo>
                  <a:pt x="3213989" y="6778244"/>
                </a:moveTo>
                <a:lnTo>
                  <a:pt x="3210941" y="6778244"/>
                </a:lnTo>
                <a:lnTo>
                  <a:pt x="3210941" y="6790436"/>
                </a:lnTo>
                <a:lnTo>
                  <a:pt x="3213989" y="6790436"/>
                </a:lnTo>
                <a:lnTo>
                  <a:pt x="3213989" y="6778244"/>
                </a:lnTo>
                <a:close/>
              </a:path>
              <a:path w="3446779" h="7407909">
                <a:moveTo>
                  <a:pt x="3213989" y="6756908"/>
                </a:moveTo>
                <a:lnTo>
                  <a:pt x="3210941" y="6756908"/>
                </a:lnTo>
                <a:lnTo>
                  <a:pt x="3210941" y="6769100"/>
                </a:lnTo>
                <a:lnTo>
                  <a:pt x="3213989" y="6769100"/>
                </a:lnTo>
                <a:lnTo>
                  <a:pt x="3213989" y="6756908"/>
                </a:lnTo>
                <a:close/>
              </a:path>
              <a:path w="3446779" h="7407909">
                <a:moveTo>
                  <a:pt x="3213989" y="6735572"/>
                </a:moveTo>
                <a:lnTo>
                  <a:pt x="3210941" y="6735572"/>
                </a:lnTo>
                <a:lnTo>
                  <a:pt x="3210941" y="6747764"/>
                </a:lnTo>
                <a:lnTo>
                  <a:pt x="3213989" y="6747764"/>
                </a:lnTo>
                <a:lnTo>
                  <a:pt x="3213989" y="6735572"/>
                </a:lnTo>
                <a:close/>
              </a:path>
              <a:path w="3446779" h="7407909">
                <a:moveTo>
                  <a:pt x="3213989" y="6714236"/>
                </a:moveTo>
                <a:lnTo>
                  <a:pt x="3210941" y="6714236"/>
                </a:lnTo>
                <a:lnTo>
                  <a:pt x="3210941" y="6726428"/>
                </a:lnTo>
                <a:lnTo>
                  <a:pt x="3213989" y="6726428"/>
                </a:lnTo>
                <a:lnTo>
                  <a:pt x="3213989" y="6714236"/>
                </a:lnTo>
                <a:close/>
              </a:path>
              <a:path w="3446779" h="7407909">
                <a:moveTo>
                  <a:pt x="3213989" y="6692900"/>
                </a:moveTo>
                <a:lnTo>
                  <a:pt x="3210941" y="6692900"/>
                </a:lnTo>
                <a:lnTo>
                  <a:pt x="3210941" y="6705092"/>
                </a:lnTo>
                <a:lnTo>
                  <a:pt x="3213989" y="6705092"/>
                </a:lnTo>
                <a:lnTo>
                  <a:pt x="3213989" y="6692900"/>
                </a:lnTo>
                <a:close/>
              </a:path>
              <a:path w="3446779" h="7407909">
                <a:moveTo>
                  <a:pt x="3213989" y="6671564"/>
                </a:moveTo>
                <a:lnTo>
                  <a:pt x="3210941" y="6671564"/>
                </a:lnTo>
                <a:lnTo>
                  <a:pt x="3210941" y="6683756"/>
                </a:lnTo>
                <a:lnTo>
                  <a:pt x="3213989" y="6683756"/>
                </a:lnTo>
                <a:lnTo>
                  <a:pt x="3213989" y="6671564"/>
                </a:lnTo>
                <a:close/>
              </a:path>
              <a:path w="3446779" h="7407909">
                <a:moveTo>
                  <a:pt x="3213989" y="6650228"/>
                </a:moveTo>
                <a:lnTo>
                  <a:pt x="3210941" y="6650228"/>
                </a:lnTo>
                <a:lnTo>
                  <a:pt x="3210941" y="6662420"/>
                </a:lnTo>
                <a:lnTo>
                  <a:pt x="3213989" y="6662420"/>
                </a:lnTo>
                <a:lnTo>
                  <a:pt x="3213989" y="6650228"/>
                </a:lnTo>
                <a:close/>
              </a:path>
              <a:path w="3446779" h="7407909">
                <a:moveTo>
                  <a:pt x="3213989" y="6628892"/>
                </a:moveTo>
                <a:lnTo>
                  <a:pt x="3210941" y="6628892"/>
                </a:lnTo>
                <a:lnTo>
                  <a:pt x="3210941" y="6641084"/>
                </a:lnTo>
                <a:lnTo>
                  <a:pt x="3213989" y="6641084"/>
                </a:lnTo>
                <a:lnTo>
                  <a:pt x="3213989" y="6628892"/>
                </a:lnTo>
                <a:close/>
              </a:path>
              <a:path w="3446779" h="7407909">
                <a:moveTo>
                  <a:pt x="3213989" y="6607556"/>
                </a:moveTo>
                <a:lnTo>
                  <a:pt x="3210941" y="6607556"/>
                </a:lnTo>
                <a:lnTo>
                  <a:pt x="3210941" y="6619748"/>
                </a:lnTo>
                <a:lnTo>
                  <a:pt x="3213989" y="6619748"/>
                </a:lnTo>
                <a:lnTo>
                  <a:pt x="3213989" y="6607556"/>
                </a:lnTo>
                <a:close/>
              </a:path>
              <a:path w="3446779" h="7407909">
                <a:moveTo>
                  <a:pt x="3213989" y="6586220"/>
                </a:moveTo>
                <a:lnTo>
                  <a:pt x="3210941" y="6586220"/>
                </a:lnTo>
                <a:lnTo>
                  <a:pt x="3210941" y="6598412"/>
                </a:lnTo>
                <a:lnTo>
                  <a:pt x="3213989" y="6598412"/>
                </a:lnTo>
                <a:lnTo>
                  <a:pt x="3213989" y="6586220"/>
                </a:lnTo>
                <a:close/>
              </a:path>
              <a:path w="3446779" h="7407909">
                <a:moveTo>
                  <a:pt x="3213989" y="6564884"/>
                </a:moveTo>
                <a:lnTo>
                  <a:pt x="3210941" y="6564884"/>
                </a:lnTo>
                <a:lnTo>
                  <a:pt x="3210941" y="6577076"/>
                </a:lnTo>
                <a:lnTo>
                  <a:pt x="3213989" y="6577076"/>
                </a:lnTo>
                <a:lnTo>
                  <a:pt x="3213989" y="6564884"/>
                </a:lnTo>
                <a:close/>
              </a:path>
              <a:path w="3446779" h="7407909">
                <a:moveTo>
                  <a:pt x="3213989" y="6543548"/>
                </a:moveTo>
                <a:lnTo>
                  <a:pt x="3210941" y="6543548"/>
                </a:lnTo>
                <a:lnTo>
                  <a:pt x="3210941" y="6555740"/>
                </a:lnTo>
                <a:lnTo>
                  <a:pt x="3213989" y="6555740"/>
                </a:lnTo>
                <a:lnTo>
                  <a:pt x="3213989" y="6543548"/>
                </a:lnTo>
                <a:close/>
              </a:path>
              <a:path w="3446779" h="7407909">
                <a:moveTo>
                  <a:pt x="3213989" y="6522212"/>
                </a:moveTo>
                <a:lnTo>
                  <a:pt x="3210941" y="6522212"/>
                </a:lnTo>
                <a:lnTo>
                  <a:pt x="3210941" y="6534404"/>
                </a:lnTo>
                <a:lnTo>
                  <a:pt x="3213989" y="6534404"/>
                </a:lnTo>
                <a:lnTo>
                  <a:pt x="3213989" y="6522212"/>
                </a:lnTo>
                <a:close/>
              </a:path>
              <a:path w="3446779" h="7407909">
                <a:moveTo>
                  <a:pt x="3213989" y="6500876"/>
                </a:moveTo>
                <a:lnTo>
                  <a:pt x="3210941" y="6500876"/>
                </a:lnTo>
                <a:lnTo>
                  <a:pt x="3210941" y="6513068"/>
                </a:lnTo>
                <a:lnTo>
                  <a:pt x="3213989" y="6513068"/>
                </a:lnTo>
                <a:lnTo>
                  <a:pt x="3213989" y="6500876"/>
                </a:lnTo>
                <a:close/>
              </a:path>
              <a:path w="3446779" h="7407909">
                <a:moveTo>
                  <a:pt x="3213989" y="6479540"/>
                </a:moveTo>
                <a:lnTo>
                  <a:pt x="3210941" y="6479540"/>
                </a:lnTo>
                <a:lnTo>
                  <a:pt x="3210941" y="6491732"/>
                </a:lnTo>
                <a:lnTo>
                  <a:pt x="3213989" y="6491732"/>
                </a:lnTo>
                <a:lnTo>
                  <a:pt x="3213989" y="6479540"/>
                </a:lnTo>
                <a:close/>
              </a:path>
              <a:path w="3446779" h="7407909">
                <a:moveTo>
                  <a:pt x="3213989" y="6458204"/>
                </a:moveTo>
                <a:lnTo>
                  <a:pt x="3210941" y="6458204"/>
                </a:lnTo>
                <a:lnTo>
                  <a:pt x="3210941" y="6470396"/>
                </a:lnTo>
                <a:lnTo>
                  <a:pt x="3213989" y="6470396"/>
                </a:lnTo>
                <a:lnTo>
                  <a:pt x="3213989" y="6458204"/>
                </a:lnTo>
                <a:close/>
              </a:path>
              <a:path w="3446779" h="7407909">
                <a:moveTo>
                  <a:pt x="3213989" y="6436868"/>
                </a:moveTo>
                <a:lnTo>
                  <a:pt x="3210941" y="6436868"/>
                </a:lnTo>
                <a:lnTo>
                  <a:pt x="3210941" y="6449060"/>
                </a:lnTo>
                <a:lnTo>
                  <a:pt x="3213989" y="6449060"/>
                </a:lnTo>
                <a:lnTo>
                  <a:pt x="3213989" y="6436868"/>
                </a:lnTo>
                <a:close/>
              </a:path>
              <a:path w="3446779" h="7407909">
                <a:moveTo>
                  <a:pt x="3213989" y="6415532"/>
                </a:moveTo>
                <a:lnTo>
                  <a:pt x="3210941" y="6415532"/>
                </a:lnTo>
                <a:lnTo>
                  <a:pt x="3210941" y="6427724"/>
                </a:lnTo>
                <a:lnTo>
                  <a:pt x="3213989" y="6427724"/>
                </a:lnTo>
                <a:lnTo>
                  <a:pt x="3213989" y="6415532"/>
                </a:lnTo>
                <a:close/>
              </a:path>
              <a:path w="3446779" h="7407909">
                <a:moveTo>
                  <a:pt x="3213989" y="6394196"/>
                </a:moveTo>
                <a:lnTo>
                  <a:pt x="3210941" y="6394196"/>
                </a:lnTo>
                <a:lnTo>
                  <a:pt x="3210941" y="6406388"/>
                </a:lnTo>
                <a:lnTo>
                  <a:pt x="3213989" y="6406388"/>
                </a:lnTo>
                <a:lnTo>
                  <a:pt x="3213989" y="6394196"/>
                </a:lnTo>
                <a:close/>
              </a:path>
              <a:path w="3446779" h="7407909">
                <a:moveTo>
                  <a:pt x="3213989" y="6372860"/>
                </a:moveTo>
                <a:lnTo>
                  <a:pt x="3210941" y="6372860"/>
                </a:lnTo>
                <a:lnTo>
                  <a:pt x="3210941" y="6385052"/>
                </a:lnTo>
                <a:lnTo>
                  <a:pt x="3213989" y="6385052"/>
                </a:lnTo>
                <a:lnTo>
                  <a:pt x="3213989" y="6372860"/>
                </a:lnTo>
                <a:close/>
              </a:path>
              <a:path w="3446779" h="7407909">
                <a:moveTo>
                  <a:pt x="3213989" y="6351524"/>
                </a:moveTo>
                <a:lnTo>
                  <a:pt x="3210941" y="6351524"/>
                </a:lnTo>
                <a:lnTo>
                  <a:pt x="3210941" y="6363716"/>
                </a:lnTo>
                <a:lnTo>
                  <a:pt x="3213989" y="6363716"/>
                </a:lnTo>
                <a:lnTo>
                  <a:pt x="3213989" y="6351524"/>
                </a:lnTo>
                <a:close/>
              </a:path>
              <a:path w="3446779" h="7407909">
                <a:moveTo>
                  <a:pt x="3213989" y="6330188"/>
                </a:moveTo>
                <a:lnTo>
                  <a:pt x="3210941" y="6330188"/>
                </a:lnTo>
                <a:lnTo>
                  <a:pt x="3210941" y="6342380"/>
                </a:lnTo>
                <a:lnTo>
                  <a:pt x="3213989" y="6342380"/>
                </a:lnTo>
                <a:lnTo>
                  <a:pt x="3213989" y="6330188"/>
                </a:lnTo>
                <a:close/>
              </a:path>
              <a:path w="3446779" h="7407909">
                <a:moveTo>
                  <a:pt x="3213989" y="6308852"/>
                </a:moveTo>
                <a:lnTo>
                  <a:pt x="3210941" y="6308852"/>
                </a:lnTo>
                <a:lnTo>
                  <a:pt x="3210941" y="6321044"/>
                </a:lnTo>
                <a:lnTo>
                  <a:pt x="3213989" y="6321044"/>
                </a:lnTo>
                <a:lnTo>
                  <a:pt x="3213989" y="6308852"/>
                </a:lnTo>
                <a:close/>
              </a:path>
              <a:path w="3446779" h="7407909">
                <a:moveTo>
                  <a:pt x="3213989" y="6287516"/>
                </a:moveTo>
                <a:lnTo>
                  <a:pt x="3210941" y="6287516"/>
                </a:lnTo>
                <a:lnTo>
                  <a:pt x="3210941" y="6299708"/>
                </a:lnTo>
                <a:lnTo>
                  <a:pt x="3213989" y="6299708"/>
                </a:lnTo>
                <a:lnTo>
                  <a:pt x="3213989" y="6287516"/>
                </a:lnTo>
                <a:close/>
              </a:path>
              <a:path w="3446779" h="7407909">
                <a:moveTo>
                  <a:pt x="3213989" y="6266180"/>
                </a:moveTo>
                <a:lnTo>
                  <a:pt x="3210941" y="6266180"/>
                </a:lnTo>
                <a:lnTo>
                  <a:pt x="3210941" y="6278372"/>
                </a:lnTo>
                <a:lnTo>
                  <a:pt x="3213989" y="6278372"/>
                </a:lnTo>
                <a:lnTo>
                  <a:pt x="3213989" y="6266180"/>
                </a:lnTo>
                <a:close/>
              </a:path>
              <a:path w="3446779" h="7407909">
                <a:moveTo>
                  <a:pt x="3213989" y="6244844"/>
                </a:moveTo>
                <a:lnTo>
                  <a:pt x="3210941" y="6244844"/>
                </a:lnTo>
                <a:lnTo>
                  <a:pt x="3210941" y="6257036"/>
                </a:lnTo>
                <a:lnTo>
                  <a:pt x="3213989" y="6257036"/>
                </a:lnTo>
                <a:lnTo>
                  <a:pt x="3213989" y="6244844"/>
                </a:lnTo>
                <a:close/>
              </a:path>
              <a:path w="3446779" h="7407909">
                <a:moveTo>
                  <a:pt x="3213989" y="6223508"/>
                </a:moveTo>
                <a:lnTo>
                  <a:pt x="3210941" y="6223508"/>
                </a:lnTo>
                <a:lnTo>
                  <a:pt x="3210941" y="6235700"/>
                </a:lnTo>
                <a:lnTo>
                  <a:pt x="3213989" y="6235700"/>
                </a:lnTo>
                <a:lnTo>
                  <a:pt x="3213989" y="6223508"/>
                </a:lnTo>
                <a:close/>
              </a:path>
              <a:path w="3446779" h="7407909">
                <a:moveTo>
                  <a:pt x="3213989" y="6202172"/>
                </a:moveTo>
                <a:lnTo>
                  <a:pt x="3210941" y="6202172"/>
                </a:lnTo>
                <a:lnTo>
                  <a:pt x="3210941" y="6214364"/>
                </a:lnTo>
                <a:lnTo>
                  <a:pt x="3213989" y="6214364"/>
                </a:lnTo>
                <a:lnTo>
                  <a:pt x="3213989" y="6202172"/>
                </a:lnTo>
                <a:close/>
              </a:path>
              <a:path w="3446779" h="7407909">
                <a:moveTo>
                  <a:pt x="3213989" y="6180836"/>
                </a:moveTo>
                <a:lnTo>
                  <a:pt x="3210941" y="6180836"/>
                </a:lnTo>
                <a:lnTo>
                  <a:pt x="3210941" y="6193028"/>
                </a:lnTo>
                <a:lnTo>
                  <a:pt x="3213989" y="6193028"/>
                </a:lnTo>
                <a:lnTo>
                  <a:pt x="3213989" y="6180836"/>
                </a:lnTo>
                <a:close/>
              </a:path>
              <a:path w="3446779" h="7407909">
                <a:moveTo>
                  <a:pt x="3213989" y="6159500"/>
                </a:moveTo>
                <a:lnTo>
                  <a:pt x="3210941" y="6159500"/>
                </a:lnTo>
                <a:lnTo>
                  <a:pt x="3210941" y="6171692"/>
                </a:lnTo>
                <a:lnTo>
                  <a:pt x="3213989" y="6171692"/>
                </a:lnTo>
                <a:lnTo>
                  <a:pt x="3213989" y="6159500"/>
                </a:lnTo>
                <a:close/>
              </a:path>
              <a:path w="3446779" h="7407909">
                <a:moveTo>
                  <a:pt x="3213989" y="6138164"/>
                </a:moveTo>
                <a:lnTo>
                  <a:pt x="3210941" y="6138164"/>
                </a:lnTo>
                <a:lnTo>
                  <a:pt x="3210941" y="6150356"/>
                </a:lnTo>
                <a:lnTo>
                  <a:pt x="3213989" y="6150356"/>
                </a:lnTo>
                <a:lnTo>
                  <a:pt x="3213989" y="6138164"/>
                </a:lnTo>
                <a:close/>
              </a:path>
              <a:path w="3446779" h="7407909">
                <a:moveTo>
                  <a:pt x="3213989" y="6116828"/>
                </a:moveTo>
                <a:lnTo>
                  <a:pt x="3210941" y="6116828"/>
                </a:lnTo>
                <a:lnTo>
                  <a:pt x="3210941" y="6129020"/>
                </a:lnTo>
                <a:lnTo>
                  <a:pt x="3213989" y="6129020"/>
                </a:lnTo>
                <a:lnTo>
                  <a:pt x="3213989" y="6116828"/>
                </a:lnTo>
                <a:close/>
              </a:path>
              <a:path w="3446779" h="7407909">
                <a:moveTo>
                  <a:pt x="3213989" y="6095492"/>
                </a:moveTo>
                <a:lnTo>
                  <a:pt x="3210941" y="6095492"/>
                </a:lnTo>
                <a:lnTo>
                  <a:pt x="3210941" y="6107684"/>
                </a:lnTo>
                <a:lnTo>
                  <a:pt x="3213989" y="6107684"/>
                </a:lnTo>
                <a:lnTo>
                  <a:pt x="3213989" y="6095492"/>
                </a:lnTo>
                <a:close/>
              </a:path>
              <a:path w="3446779" h="7407909">
                <a:moveTo>
                  <a:pt x="3213989" y="6074156"/>
                </a:moveTo>
                <a:lnTo>
                  <a:pt x="3210941" y="6074156"/>
                </a:lnTo>
                <a:lnTo>
                  <a:pt x="3210941" y="6086348"/>
                </a:lnTo>
                <a:lnTo>
                  <a:pt x="3213989" y="6086348"/>
                </a:lnTo>
                <a:lnTo>
                  <a:pt x="3213989" y="6074156"/>
                </a:lnTo>
                <a:close/>
              </a:path>
              <a:path w="3446779" h="7407909">
                <a:moveTo>
                  <a:pt x="3213989" y="6052820"/>
                </a:moveTo>
                <a:lnTo>
                  <a:pt x="3210941" y="6052820"/>
                </a:lnTo>
                <a:lnTo>
                  <a:pt x="3210941" y="6065012"/>
                </a:lnTo>
                <a:lnTo>
                  <a:pt x="3213989" y="6065012"/>
                </a:lnTo>
                <a:lnTo>
                  <a:pt x="3213989" y="6052820"/>
                </a:lnTo>
                <a:close/>
              </a:path>
              <a:path w="3446779" h="7407909">
                <a:moveTo>
                  <a:pt x="3213989" y="6031484"/>
                </a:moveTo>
                <a:lnTo>
                  <a:pt x="3210941" y="6031484"/>
                </a:lnTo>
                <a:lnTo>
                  <a:pt x="3210941" y="6043688"/>
                </a:lnTo>
                <a:lnTo>
                  <a:pt x="3213989" y="6043688"/>
                </a:lnTo>
                <a:lnTo>
                  <a:pt x="3213989" y="6031484"/>
                </a:lnTo>
                <a:close/>
              </a:path>
              <a:path w="3446779" h="7407909">
                <a:moveTo>
                  <a:pt x="3213989" y="6010148"/>
                </a:moveTo>
                <a:lnTo>
                  <a:pt x="3210941" y="6010148"/>
                </a:lnTo>
                <a:lnTo>
                  <a:pt x="3210941" y="6022340"/>
                </a:lnTo>
                <a:lnTo>
                  <a:pt x="3213989" y="6022340"/>
                </a:lnTo>
                <a:lnTo>
                  <a:pt x="3213989" y="6010148"/>
                </a:lnTo>
                <a:close/>
              </a:path>
              <a:path w="3446779" h="7407909">
                <a:moveTo>
                  <a:pt x="3213989" y="5988812"/>
                </a:moveTo>
                <a:lnTo>
                  <a:pt x="3210941" y="5988812"/>
                </a:lnTo>
                <a:lnTo>
                  <a:pt x="3210941" y="6001004"/>
                </a:lnTo>
                <a:lnTo>
                  <a:pt x="3213989" y="6001004"/>
                </a:lnTo>
                <a:lnTo>
                  <a:pt x="3213989" y="5988812"/>
                </a:lnTo>
                <a:close/>
              </a:path>
              <a:path w="3446779" h="7407909">
                <a:moveTo>
                  <a:pt x="3213989" y="5967476"/>
                </a:moveTo>
                <a:lnTo>
                  <a:pt x="3210941" y="5967476"/>
                </a:lnTo>
                <a:lnTo>
                  <a:pt x="3210941" y="5979668"/>
                </a:lnTo>
                <a:lnTo>
                  <a:pt x="3213989" y="5979668"/>
                </a:lnTo>
                <a:lnTo>
                  <a:pt x="3213989" y="5967476"/>
                </a:lnTo>
                <a:close/>
              </a:path>
              <a:path w="3446779" h="7407909">
                <a:moveTo>
                  <a:pt x="3213989" y="5946140"/>
                </a:moveTo>
                <a:lnTo>
                  <a:pt x="3210941" y="5946140"/>
                </a:lnTo>
                <a:lnTo>
                  <a:pt x="3210941" y="5958332"/>
                </a:lnTo>
                <a:lnTo>
                  <a:pt x="3213989" y="5958332"/>
                </a:lnTo>
                <a:lnTo>
                  <a:pt x="3213989" y="5946140"/>
                </a:lnTo>
                <a:close/>
              </a:path>
              <a:path w="3446779" h="7407909">
                <a:moveTo>
                  <a:pt x="3213989" y="5924804"/>
                </a:moveTo>
                <a:lnTo>
                  <a:pt x="3210941" y="5924804"/>
                </a:lnTo>
                <a:lnTo>
                  <a:pt x="3210941" y="5936996"/>
                </a:lnTo>
                <a:lnTo>
                  <a:pt x="3213989" y="5936996"/>
                </a:lnTo>
                <a:lnTo>
                  <a:pt x="3213989" y="5924804"/>
                </a:lnTo>
                <a:close/>
              </a:path>
              <a:path w="3446779" h="7407909">
                <a:moveTo>
                  <a:pt x="3213989" y="5903468"/>
                </a:moveTo>
                <a:lnTo>
                  <a:pt x="3210941" y="5903468"/>
                </a:lnTo>
                <a:lnTo>
                  <a:pt x="3210941" y="5915660"/>
                </a:lnTo>
                <a:lnTo>
                  <a:pt x="3213989" y="5915660"/>
                </a:lnTo>
                <a:lnTo>
                  <a:pt x="3213989" y="5903468"/>
                </a:lnTo>
                <a:close/>
              </a:path>
              <a:path w="3446779" h="7407909">
                <a:moveTo>
                  <a:pt x="3213989" y="5882132"/>
                </a:moveTo>
                <a:lnTo>
                  <a:pt x="3210941" y="5882132"/>
                </a:lnTo>
                <a:lnTo>
                  <a:pt x="3210941" y="5894324"/>
                </a:lnTo>
                <a:lnTo>
                  <a:pt x="3213989" y="5894324"/>
                </a:lnTo>
                <a:lnTo>
                  <a:pt x="3213989" y="5882132"/>
                </a:lnTo>
                <a:close/>
              </a:path>
              <a:path w="3446779" h="7407909">
                <a:moveTo>
                  <a:pt x="3213989" y="5860796"/>
                </a:moveTo>
                <a:lnTo>
                  <a:pt x="3210941" y="5860796"/>
                </a:lnTo>
                <a:lnTo>
                  <a:pt x="3210941" y="5872988"/>
                </a:lnTo>
                <a:lnTo>
                  <a:pt x="3213989" y="5872988"/>
                </a:lnTo>
                <a:lnTo>
                  <a:pt x="3213989" y="5860796"/>
                </a:lnTo>
                <a:close/>
              </a:path>
              <a:path w="3446779" h="7407909">
                <a:moveTo>
                  <a:pt x="3213989" y="5839460"/>
                </a:moveTo>
                <a:lnTo>
                  <a:pt x="3210941" y="5839460"/>
                </a:lnTo>
                <a:lnTo>
                  <a:pt x="3210941" y="5851652"/>
                </a:lnTo>
                <a:lnTo>
                  <a:pt x="3213989" y="5851652"/>
                </a:lnTo>
                <a:lnTo>
                  <a:pt x="3213989" y="5839460"/>
                </a:lnTo>
                <a:close/>
              </a:path>
              <a:path w="3446779" h="7407909">
                <a:moveTo>
                  <a:pt x="3213989" y="5818124"/>
                </a:moveTo>
                <a:lnTo>
                  <a:pt x="3210941" y="5818124"/>
                </a:lnTo>
                <a:lnTo>
                  <a:pt x="3210941" y="5830316"/>
                </a:lnTo>
                <a:lnTo>
                  <a:pt x="3213989" y="5830316"/>
                </a:lnTo>
                <a:lnTo>
                  <a:pt x="3213989" y="5818124"/>
                </a:lnTo>
                <a:close/>
              </a:path>
              <a:path w="3446779" h="7407909">
                <a:moveTo>
                  <a:pt x="3213989" y="5796788"/>
                </a:moveTo>
                <a:lnTo>
                  <a:pt x="3210941" y="5796788"/>
                </a:lnTo>
                <a:lnTo>
                  <a:pt x="3210941" y="5808980"/>
                </a:lnTo>
                <a:lnTo>
                  <a:pt x="3213989" y="5808980"/>
                </a:lnTo>
                <a:lnTo>
                  <a:pt x="3213989" y="5796788"/>
                </a:lnTo>
                <a:close/>
              </a:path>
              <a:path w="3446779" h="7407909">
                <a:moveTo>
                  <a:pt x="3213989" y="5775452"/>
                </a:moveTo>
                <a:lnTo>
                  <a:pt x="3210941" y="5775452"/>
                </a:lnTo>
                <a:lnTo>
                  <a:pt x="3210941" y="5787644"/>
                </a:lnTo>
                <a:lnTo>
                  <a:pt x="3213989" y="5787644"/>
                </a:lnTo>
                <a:lnTo>
                  <a:pt x="3213989" y="5775452"/>
                </a:lnTo>
                <a:close/>
              </a:path>
              <a:path w="3446779" h="7407909">
                <a:moveTo>
                  <a:pt x="3213989" y="5754116"/>
                </a:moveTo>
                <a:lnTo>
                  <a:pt x="3210941" y="5754116"/>
                </a:lnTo>
                <a:lnTo>
                  <a:pt x="3210941" y="5766308"/>
                </a:lnTo>
                <a:lnTo>
                  <a:pt x="3213989" y="5766308"/>
                </a:lnTo>
                <a:lnTo>
                  <a:pt x="3213989" y="5754116"/>
                </a:lnTo>
                <a:close/>
              </a:path>
              <a:path w="3446779" h="7407909">
                <a:moveTo>
                  <a:pt x="3213989" y="5732780"/>
                </a:moveTo>
                <a:lnTo>
                  <a:pt x="3210941" y="5732780"/>
                </a:lnTo>
                <a:lnTo>
                  <a:pt x="3210941" y="5744972"/>
                </a:lnTo>
                <a:lnTo>
                  <a:pt x="3213989" y="5744972"/>
                </a:lnTo>
                <a:lnTo>
                  <a:pt x="3213989" y="5732780"/>
                </a:lnTo>
                <a:close/>
              </a:path>
              <a:path w="3446779" h="7407909">
                <a:moveTo>
                  <a:pt x="3213989" y="5711444"/>
                </a:moveTo>
                <a:lnTo>
                  <a:pt x="3210941" y="5711444"/>
                </a:lnTo>
                <a:lnTo>
                  <a:pt x="3210941" y="5723636"/>
                </a:lnTo>
                <a:lnTo>
                  <a:pt x="3213989" y="5723636"/>
                </a:lnTo>
                <a:lnTo>
                  <a:pt x="3213989" y="5711444"/>
                </a:lnTo>
                <a:close/>
              </a:path>
              <a:path w="3446779" h="7407909">
                <a:moveTo>
                  <a:pt x="3213989" y="5690108"/>
                </a:moveTo>
                <a:lnTo>
                  <a:pt x="3210941" y="5690108"/>
                </a:lnTo>
                <a:lnTo>
                  <a:pt x="3210941" y="5702300"/>
                </a:lnTo>
                <a:lnTo>
                  <a:pt x="3213989" y="5702300"/>
                </a:lnTo>
                <a:lnTo>
                  <a:pt x="3213989" y="5690108"/>
                </a:lnTo>
                <a:close/>
              </a:path>
              <a:path w="3446779" h="7407909">
                <a:moveTo>
                  <a:pt x="3213989" y="5668772"/>
                </a:moveTo>
                <a:lnTo>
                  <a:pt x="3210941" y="5668772"/>
                </a:lnTo>
                <a:lnTo>
                  <a:pt x="3210941" y="5680964"/>
                </a:lnTo>
                <a:lnTo>
                  <a:pt x="3213989" y="5680964"/>
                </a:lnTo>
                <a:lnTo>
                  <a:pt x="3213989" y="5668772"/>
                </a:lnTo>
                <a:close/>
              </a:path>
              <a:path w="3446779" h="7407909">
                <a:moveTo>
                  <a:pt x="3213989" y="5647436"/>
                </a:moveTo>
                <a:lnTo>
                  <a:pt x="3210941" y="5647436"/>
                </a:lnTo>
                <a:lnTo>
                  <a:pt x="3210941" y="5659628"/>
                </a:lnTo>
                <a:lnTo>
                  <a:pt x="3213989" y="5659628"/>
                </a:lnTo>
                <a:lnTo>
                  <a:pt x="3213989" y="5647436"/>
                </a:lnTo>
                <a:close/>
              </a:path>
              <a:path w="3446779" h="7407909">
                <a:moveTo>
                  <a:pt x="3213989" y="5626100"/>
                </a:moveTo>
                <a:lnTo>
                  <a:pt x="3210941" y="5626100"/>
                </a:lnTo>
                <a:lnTo>
                  <a:pt x="3210941" y="5638292"/>
                </a:lnTo>
                <a:lnTo>
                  <a:pt x="3213989" y="5638292"/>
                </a:lnTo>
                <a:lnTo>
                  <a:pt x="3213989" y="5626100"/>
                </a:lnTo>
                <a:close/>
              </a:path>
              <a:path w="3446779" h="7407909">
                <a:moveTo>
                  <a:pt x="3213989" y="5604764"/>
                </a:moveTo>
                <a:lnTo>
                  <a:pt x="3210941" y="5604764"/>
                </a:lnTo>
                <a:lnTo>
                  <a:pt x="3210941" y="5616956"/>
                </a:lnTo>
                <a:lnTo>
                  <a:pt x="3213989" y="5616956"/>
                </a:lnTo>
                <a:lnTo>
                  <a:pt x="3213989" y="5604764"/>
                </a:lnTo>
                <a:close/>
              </a:path>
              <a:path w="3446779" h="7407909">
                <a:moveTo>
                  <a:pt x="3213989" y="5583428"/>
                </a:moveTo>
                <a:lnTo>
                  <a:pt x="3210941" y="5583428"/>
                </a:lnTo>
                <a:lnTo>
                  <a:pt x="3210941" y="5595620"/>
                </a:lnTo>
                <a:lnTo>
                  <a:pt x="3213989" y="5595620"/>
                </a:lnTo>
                <a:lnTo>
                  <a:pt x="3213989" y="5583428"/>
                </a:lnTo>
                <a:close/>
              </a:path>
              <a:path w="3446779" h="7407909">
                <a:moveTo>
                  <a:pt x="3213989" y="5562092"/>
                </a:moveTo>
                <a:lnTo>
                  <a:pt x="3210941" y="5562092"/>
                </a:lnTo>
                <a:lnTo>
                  <a:pt x="3210941" y="5574284"/>
                </a:lnTo>
                <a:lnTo>
                  <a:pt x="3213989" y="5574284"/>
                </a:lnTo>
                <a:lnTo>
                  <a:pt x="3213989" y="5562092"/>
                </a:lnTo>
                <a:close/>
              </a:path>
              <a:path w="3446779" h="7407909">
                <a:moveTo>
                  <a:pt x="3213989" y="5540756"/>
                </a:moveTo>
                <a:lnTo>
                  <a:pt x="3210941" y="5540756"/>
                </a:lnTo>
                <a:lnTo>
                  <a:pt x="3210941" y="5552948"/>
                </a:lnTo>
                <a:lnTo>
                  <a:pt x="3213989" y="5552948"/>
                </a:lnTo>
                <a:lnTo>
                  <a:pt x="3213989" y="5540756"/>
                </a:lnTo>
                <a:close/>
              </a:path>
              <a:path w="3446779" h="7407909">
                <a:moveTo>
                  <a:pt x="3213989" y="5519420"/>
                </a:moveTo>
                <a:lnTo>
                  <a:pt x="3210941" y="5519420"/>
                </a:lnTo>
                <a:lnTo>
                  <a:pt x="3210941" y="5531612"/>
                </a:lnTo>
                <a:lnTo>
                  <a:pt x="3213989" y="5531612"/>
                </a:lnTo>
                <a:lnTo>
                  <a:pt x="3213989" y="5519420"/>
                </a:lnTo>
                <a:close/>
              </a:path>
              <a:path w="3446779" h="7407909">
                <a:moveTo>
                  <a:pt x="3213989" y="5498084"/>
                </a:moveTo>
                <a:lnTo>
                  <a:pt x="3210941" y="5498084"/>
                </a:lnTo>
                <a:lnTo>
                  <a:pt x="3210941" y="5510276"/>
                </a:lnTo>
                <a:lnTo>
                  <a:pt x="3213989" y="5510276"/>
                </a:lnTo>
                <a:lnTo>
                  <a:pt x="3213989" y="5498084"/>
                </a:lnTo>
                <a:close/>
              </a:path>
              <a:path w="3446779" h="7407909">
                <a:moveTo>
                  <a:pt x="3213989" y="5476748"/>
                </a:moveTo>
                <a:lnTo>
                  <a:pt x="3210941" y="5476748"/>
                </a:lnTo>
                <a:lnTo>
                  <a:pt x="3210941" y="5488940"/>
                </a:lnTo>
                <a:lnTo>
                  <a:pt x="3213989" y="5488940"/>
                </a:lnTo>
                <a:lnTo>
                  <a:pt x="3213989" y="5476748"/>
                </a:lnTo>
                <a:close/>
              </a:path>
              <a:path w="3446779" h="7407909">
                <a:moveTo>
                  <a:pt x="3213989" y="5455412"/>
                </a:moveTo>
                <a:lnTo>
                  <a:pt x="3210941" y="5455412"/>
                </a:lnTo>
                <a:lnTo>
                  <a:pt x="3210941" y="5467604"/>
                </a:lnTo>
                <a:lnTo>
                  <a:pt x="3213989" y="5467604"/>
                </a:lnTo>
                <a:lnTo>
                  <a:pt x="3213989" y="5455412"/>
                </a:lnTo>
                <a:close/>
              </a:path>
              <a:path w="3446779" h="7407909">
                <a:moveTo>
                  <a:pt x="3213989" y="5434076"/>
                </a:moveTo>
                <a:lnTo>
                  <a:pt x="3210941" y="5434076"/>
                </a:lnTo>
                <a:lnTo>
                  <a:pt x="3210941" y="5446268"/>
                </a:lnTo>
                <a:lnTo>
                  <a:pt x="3213989" y="5446268"/>
                </a:lnTo>
                <a:lnTo>
                  <a:pt x="3213989" y="5434076"/>
                </a:lnTo>
                <a:close/>
              </a:path>
              <a:path w="3446779" h="7407909">
                <a:moveTo>
                  <a:pt x="3213989" y="5412740"/>
                </a:moveTo>
                <a:lnTo>
                  <a:pt x="3210941" y="5412740"/>
                </a:lnTo>
                <a:lnTo>
                  <a:pt x="3210941" y="5424932"/>
                </a:lnTo>
                <a:lnTo>
                  <a:pt x="3213989" y="5424932"/>
                </a:lnTo>
                <a:lnTo>
                  <a:pt x="3213989" y="5412740"/>
                </a:lnTo>
                <a:close/>
              </a:path>
              <a:path w="3446779" h="7407909">
                <a:moveTo>
                  <a:pt x="3213989" y="5391404"/>
                </a:moveTo>
                <a:lnTo>
                  <a:pt x="3210941" y="5391404"/>
                </a:lnTo>
                <a:lnTo>
                  <a:pt x="3210941" y="5403596"/>
                </a:lnTo>
                <a:lnTo>
                  <a:pt x="3213989" y="5403596"/>
                </a:lnTo>
                <a:lnTo>
                  <a:pt x="3213989" y="5391404"/>
                </a:lnTo>
                <a:close/>
              </a:path>
              <a:path w="3446779" h="7407909">
                <a:moveTo>
                  <a:pt x="3213989" y="5370068"/>
                </a:moveTo>
                <a:lnTo>
                  <a:pt x="3210941" y="5370068"/>
                </a:lnTo>
                <a:lnTo>
                  <a:pt x="3210941" y="5382260"/>
                </a:lnTo>
                <a:lnTo>
                  <a:pt x="3213989" y="5382260"/>
                </a:lnTo>
                <a:lnTo>
                  <a:pt x="3213989" y="5370068"/>
                </a:lnTo>
                <a:close/>
              </a:path>
              <a:path w="3446779" h="7407909">
                <a:moveTo>
                  <a:pt x="3213989" y="5348732"/>
                </a:moveTo>
                <a:lnTo>
                  <a:pt x="3210941" y="5348732"/>
                </a:lnTo>
                <a:lnTo>
                  <a:pt x="3210941" y="5360924"/>
                </a:lnTo>
                <a:lnTo>
                  <a:pt x="3213989" y="5360924"/>
                </a:lnTo>
                <a:lnTo>
                  <a:pt x="3213989" y="5348732"/>
                </a:lnTo>
                <a:close/>
              </a:path>
              <a:path w="3446779" h="7407909">
                <a:moveTo>
                  <a:pt x="3213989" y="5327396"/>
                </a:moveTo>
                <a:lnTo>
                  <a:pt x="3210941" y="5327396"/>
                </a:lnTo>
                <a:lnTo>
                  <a:pt x="3210941" y="5339588"/>
                </a:lnTo>
                <a:lnTo>
                  <a:pt x="3213989" y="5339588"/>
                </a:lnTo>
                <a:lnTo>
                  <a:pt x="3213989" y="5327396"/>
                </a:lnTo>
                <a:close/>
              </a:path>
              <a:path w="3446779" h="7407909">
                <a:moveTo>
                  <a:pt x="3213989" y="5306060"/>
                </a:moveTo>
                <a:lnTo>
                  <a:pt x="3210941" y="5306060"/>
                </a:lnTo>
                <a:lnTo>
                  <a:pt x="3210941" y="5318252"/>
                </a:lnTo>
                <a:lnTo>
                  <a:pt x="3213989" y="5318252"/>
                </a:lnTo>
                <a:lnTo>
                  <a:pt x="3213989" y="5306060"/>
                </a:lnTo>
                <a:close/>
              </a:path>
              <a:path w="3446779" h="7407909">
                <a:moveTo>
                  <a:pt x="3213989" y="5284724"/>
                </a:moveTo>
                <a:lnTo>
                  <a:pt x="3210941" y="5284724"/>
                </a:lnTo>
                <a:lnTo>
                  <a:pt x="3210941" y="5296916"/>
                </a:lnTo>
                <a:lnTo>
                  <a:pt x="3213989" y="5296916"/>
                </a:lnTo>
                <a:lnTo>
                  <a:pt x="3213989" y="5284724"/>
                </a:lnTo>
                <a:close/>
              </a:path>
              <a:path w="3446779" h="7407909">
                <a:moveTo>
                  <a:pt x="3213989" y="5263388"/>
                </a:moveTo>
                <a:lnTo>
                  <a:pt x="3210941" y="5263388"/>
                </a:lnTo>
                <a:lnTo>
                  <a:pt x="3210941" y="5275580"/>
                </a:lnTo>
                <a:lnTo>
                  <a:pt x="3213989" y="5275580"/>
                </a:lnTo>
                <a:lnTo>
                  <a:pt x="3213989" y="5263388"/>
                </a:lnTo>
                <a:close/>
              </a:path>
              <a:path w="3446779" h="7407909">
                <a:moveTo>
                  <a:pt x="3213989" y="5242052"/>
                </a:moveTo>
                <a:lnTo>
                  <a:pt x="3210941" y="5242052"/>
                </a:lnTo>
                <a:lnTo>
                  <a:pt x="3210941" y="5254244"/>
                </a:lnTo>
                <a:lnTo>
                  <a:pt x="3213989" y="5254244"/>
                </a:lnTo>
                <a:lnTo>
                  <a:pt x="3213989" y="5242052"/>
                </a:lnTo>
                <a:close/>
              </a:path>
              <a:path w="3446779" h="7407909">
                <a:moveTo>
                  <a:pt x="3213989" y="5220716"/>
                </a:moveTo>
                <a:lnTo>
                  <a:pt x="3210941" y="5220716"/>
                </a:lnTo>
                <a:lnTo>
                  <a:pt x="3210941" y="5232908"/>
                </a:lnTo>
                <a:lnTo>
                  <a:pt x="3213989" y="5232908"/>
                </a:lnTo>
                <a:lnTo>
                  <a:pt x="3213989" y="5220716"/>
                </a:lnTo>
                <a:close/>
              </a:path>
              <a:path w="3446779" h="7407909">
                <a:moveTo>
                  <a:pt x="3213989" y="5199380"/>
                </a:moveTo>
                <a:lnTo>
                  <a:pt x="3210941" y="5199380"/>
                </a:lnTo>
                <a:lnTo>
                  <a:pt x="3210941" y="5211572"/>
                </a:lnTo>
                <a:lnTo>
                  <a:pt x="3213989" y="5211572"/>
                </a:lnTo>
                <a:lnTo>
                  <a:pt x="3213989" y="5199380"/>
                </a:lnTo>
                <a:close/>
              </a:path>
              <a:path w="3446779" h="7407909">
                <a:moveTo>
                  <a:pt x="3213989" y="5178044"/>
                </a:moveTo>
                <a:lnTo>
                  <a:pt x="3210941" y="5178044"/>
                </a:lnTo>
                <a:lnTo>
                  <a:pt x="3210941" y="5190236"/>
                </a:lnTo>
                <a:lnTo>
                  <a:pt x="3213989" y="5190236"/>
                </a:lnTo>
                <a:lnTo>
                  <a:pt x="3213989" y="5178044"/>
                </a:lnTo>
                <a:close/>
              </a:path>
              <a:path w="3446779" h="7407909">
                <a:moveTo>
                  <a:pt x="3213989" y="5156708"/>
                </a:moveTo>
                <a:lnTo>
                  <a:pt x="3210941" y="5156708"/>
                </a:lnTo>
                <a:lnTo>
                  <a:pt x="3210941" y="5168900"/>
                </a:lnTo>
                <a:lnTo>
                  <a:pt x="3213989" y="5168900"/>
                </a:lnTo>
                <a:lnTo>
                  <a:pt x="3213989" y="5156708"/>
                </a:lnTo>
                <a:close/>
              </a:path>
              <a:path w="3446779" h="7407909">
                <a:moveTo>
                  <a:pt x="3213989" y="5135372"/>
                </a:moveTo>
                <a:lnTo>
                  <a:pt x="3210941" y="5135372"/>
                </a:lnTo>
                <a:lnTo>
                  <a:pt x="3210941" y="5147564"/>
                </a:lnTo>
                <a:lnTo>
                  <a:pt x="3213989" y="5147564"/>
                </a:lnTo>
                <a:lnTo>
                  <a:pt x="3213989" y="5135372"/>
                </a:lnTo>
                <a:close/>
              </a:path>
              <a:path w="3446779" h="7407909">
                <a:moveTo>
                  <a:pt x="3213989" y="5114036"/>
                </a:moveTo>
                <a:lnTo>
                  <a:pt x="3210941" y="5114036"/>
                </a:lnTo>
                <a:lnTo>
                  <a:pt x="3210941" y="5126228"/>
                </a:lnTo>
                <a:lnTo>
                  <a:pt x="3213989" y="5126228"/>
                </a:lnTo>
                <a:lnTo>
                  <a:pt x="3213989" y="5114036"/>
                </a:lnTo>
                <a:close/>
              </a:path>
              <a:path w="3446779" h="7407909">
                <a:moveTo>
                  <a:pt x="3213989" y="5092700"/>
                </a:moveTo>
                <a:lnTo>
                  <a:pt x="3210941" y="5092700"/>
                </a:lnTo>
                <a:lnTo>
                  <a:pt x="3210941" y="5104892"/>
                </a:lnTo>
                <a:lnTo>
                  <a:pt x="3213989" y="5104892"/>
                </a:lnTo>
                <a:lnTo>
                  <a:pt x="3213989" y="5092700"/>
                </a:lnTo>
                <a:close/>
              </a:path>
              <a:path w="3446779" h="7407909">
                <a:moveTo>
                  <a:pt x="3213989" y="5071364"/>
                </a:moveTo>
                <a:lnTo>
                  <a:pt x="3210941" y="5071364"/>
                </a:lnTo>
                <a:lnTo>
                  <a:pt x="3210941" y="5083556"/>
                </a:lnTo>
                <a:lnTo>
                  <a:pt x="3213989" y="5083556"/>
                </a:lnTo>
                <a:lnTo>
                  <a:pt x="3213989" y="5071364"/>
                </a:lnTo>
                <a:close/>
              </a:path>
              <a:path w="3446779" h="7407909">
                <a:moveTo>
                  <a:pt x="3213989" y="5050028"/>
                </a:moveTo>
                <a:lnTo>
                  <a:pt x="3210941" y="5050028"/>
                </a:lnTo>
                <a:lnTo>
                  <a:pt x="3210941" y="5062220"/>
                </a:lnTo>
                <a:lnTo>
                  <a:pt x="3213989" y="5062220"/>
                </a:lnTo>
                <a:lnTo>
                  <a:pt x="3213989" y="5050028"/>
                </a:lnTo>
                <a:close/>
              </a:path>
              <a:path w="3446779" h="7407909">
                <a:moveTo>
                  <a:pt x="3213989" y="5028692"/>
                </a:moveTo>
                <a:lnTo>
                  <a:pt x="3210941" y="5028692"/>
                </a:lnTo>
                <a:lnTo>
                  <a:pt x="3210941" y="5040884"/>
                </a:lnTo>
                <a:lnTo>
                  <a:pt x="3213989" y="5040884"/>
                </a:lnTo>
                <a:lnTo>
                  <a:pt x="3213989" y="5028692"/>
                </a:lnTo>
                <a:close/>
              </a:path>
              <a:path w="3446779" h="7407909">
                <a:moveTo>
                  <a:pt x="3213989" y="5007356"/>
                </a:moveTo>
                <a:lnTo>
                  <a:pt x="3210941" y="5007356"/>
                </a:lnTo>
                <a:lnTo>
                  <a:pt x="3210941" y="5019548"/>
                </a:lnTo>
                <a:lnTo>
                  <a:pt x="3213989" y="5019548"/>
                </a:lnTo>
                <a:lnTo>
                  <a:pt x="3213989" y="5007356"/>
                </a:lnTo>
                <a:close/>
              </a:path>
              <a:path w="3446779" h="7407909">
                <a:moveTo>
                  <a:pt x="3213989" y="4986020"/>
                </a:moveTo>
                <a:lnTo>
                  <a:pt x="3210941" y="4986020"/>
                </a:lnTo>
                <a:lnTo>
                  <a:pt x="3210941" y="4998212"/>
                </a:lnTo>
                <a:lnTo>
                  <a:pt x="3213989" y="4998212"/>
                </a:lnTo>
                <a:lnTo>
                  <a:pt x="3213989" y="4986020"/>
                </a:lnTo>
                <a:close/>
              </a:path>
              <a:path w="3446779" h="7407909">
                <a:moveTo>
                  <a:pt x="3213989" y="4964684"/>
                </a:moveTo>
                <a:lnTo>
                  <a:pt x="3210941" y="4964684"/>
                </a:lnTo>
                <a:lnTo>
                  <a:pt x="3210941" y="4976876"/>
                </a:lnTo>
                <a:lnTo>
                  <a:pt x="3213989" y="4976876"/>
                </a:lnTo>
                <a:lnTo>
                  <a:pt x="3213989" y="4964684"/>
                </a:lnTo>
                <a:close/>
              </a:path>
              <a:path w="3446779" h="7407909">
                <a:moveTo>
                  <a:pt x="3213989" y="4943348"/>
                </a:moveTo>
                <a:lnTo>
                  <a:pt x="3210941" y="4943348"/>
                </a:lnTo>
                <a:lnTo>
                  <a:pt x="3210941" y="4955540"/>
                </a:lnTo>
                <a:lnTo>
                  <a:pt x="3213989" y="4955540"/>
                </a:lnTo>
                <a:lnTo>
                  <a:pt x="3213989" y="4943348"/>
                </a:lnTo>
                <a:close/>
              </a:path>
              <a:path w="3446779" h="7407909">
                <a:moveTo>
                  <a:pt x="3213989" y="4922012"/>
                </a:moveTo>
                <a:lnTo>
                  <a:pt x="3210941" y="4922012"/>
                </a:lnTo>
                <a:lnTo>
                  <a:pt x="3210941" y="4934204"/>
                </a:lnTo>
                <a:lnTo>
                  <a:pt x="3213989" y="4934204"/>
                </a:lnTo>
                <a:lnTo>
                  <a:pt x="3213989" y="4922012"/>
                </a:lnTo>
                <a:close/>
              </a:path>
              <a:path w="3446779" h="7407909">
                <a:moveTo>
                  <a:pt x="3213989" y="4900676"/>
                </a:moveTo>
                <a:lnTo>
                  <a:pt x="3210941" y="4900676"/>
                </a:lnTo>
                <a:lnTo>
                  <a:pt x="3210941" y="4912868"/>
                </a:lnTo>
                <a:lnTo>
                  <a:pt x="3213989" y="4912868"/>
                </a:lnTo>
                <a:lnTo>
                  <a:pt x="3213989" y="4900676"/>
                </a:lnTo>
                <a:close/>
              </a:path>
              <a:path w="3446779" h="7407909">
                <a:moveTo>
                  <a:pt x="3213989" y="4879340"/>
                </a:moveTo>
                <a:lnTo>
                  <a:pt x="3210941" y="4879340"/>
                </a:lnTo>
                <a:lnTo>
                  <a:pt x="3210941" y="4891532"/>
                </a:lnTo>
                <a:lnTo>
                  <a:pt x="3213989" y="4891532"/>
                </a:lnTo>
                <a:lnTo>
                  <a:pt x="3213989" y="4879340"/>
                </a:lnTo>
                <a:close/>
              </a:path>
              <a:path w="3446779" h="7407909">
                <a:moveTo>
                  <a:pt x="3213989" y="4858004"/>
                </a:moveTo>
                <a:lnTo>
                  <a:pt x="3210941" y="4858004"/>
                </a:lnTo>
                <a:lnTo>
                  <a:pt x="3210941" y="4870196"/>
                </a:lnTo>
                <a:lnTo>
                  <a:pt x="3213989" y="4870196"/>
                </a:lnTo>
                <a:lnTo>
                  <a:pt x="3213989" y="4858004"/>
                </a:lnTo>
                <a:close/>
              </a:path>
              <a:path w="3446779" h="7407909">
                <a:moveTo>
                  <a:pt x="3213989" y="4836668"/>
                </a:moveTo>
                <a:lnTo>
                  <a:pt x="3210941" y="4836668"/>
                </a:lnTo>
                <a:lnTo>
                  <a:pt x="3210941" y="4848860"/>
                </a:lnTo>
                <a:lnTo>
                  <a:pt x="3213989" y="4848860"/>
                </a:lnTo>
                <a:lnTo>
                  <a:pt x="3213989" y="4836668"/>
                </a:lnTo>
                <a:close/>
              </a:path>
              <a:path w="3446779" h="7407909">
                <a:moveTo>
                  <a:pt x="3213989" y="4815332"/>
                </a:moveTo>
                <a:lnTo>
                  <a:pt x="3210941" y="4815332"/>
                </a:lnTo>
                <a:lnTo>
                  <a:pt x="3210941" y="4827524"/>
                </a:lnTo>
                <a:lnTo>
                  <a:pt x="3213989" y="4827524"/>
                </a:lnTo>
                <a:lnTo>
                  <a:pt x="3213989" y="4815332"/>
                </a:lnTo>
                <a:close/>
              </a:path>
              <a:path w="3446779" h="7407909">
                <a:moveTo>
                  <a:pt x="3213989" y="4793996"/>
                </a:moveTo>
                <a:lnTo>
                  <a:pt x="3210941" y="4793996"/>
                </a:lnTo>
                <a:lnTo>
                  <a:pt x="3210941" y="4806188"/>
                </a:lnTo>
                <a:lnTo>
                  <a:pt x="3213989" y="4806188"/>
                </a:lnTo>
                <a:lnTo>
                  <a:pt x="3213989" y="4793996"/>
                </a:lnTo>
                <a:close/>
              </a:path>
              <a:path w="3446779" h="7407909">
                <a:moveTo>
                  <a:pt x="3213989" y="4772660"/>
                </a:moveTo>
                <a:lnTo>
                  <a:pt x="3210941" y="4772660"/>
                </a:lnTo>
                <a:lnTo>
                  <a:pt x="3210941" y="4784852"/>
                </a:lnTo>
                <a:lnTo>
                  <a:pt x="3213989" y="4784852"/>
                </a:lnTo>
                <a:lnTo>
                  <a:pt x="3213989" y="4772660"/>
                </a:lnTo>
                <a:close/>
              </a:path>
              <a:path w="3446779" h="7407909">
                <a:moveTo>
                  <a:pt x="3213989" y="4751324"/>
                </a:moveTo>
                <a:lnTo>
                  <a:pt x="3210941" y="4751324"/>
                </a:lnTo>
                <a:lnTo>
                  <a:pt x="3210941" y="4763516"/>
                </a:lnTo>
                <a:lnTo>
                  <a:pt x="3213989" y="4763516"/>
                </a:lnTo>
                <a:lnTo>
                  <a:pt x="3213989" y="4751324"/>
                </a:lnTo>
                <a:close/>
              </a:path>
              <a:path w="3446779" h="7407909">
                <a:moveTo>
                  <a:pt x="3213989" y="4729988"/>
                </a:moveTo>
                <a:lnTo>
                  <a:pt x="3210941" y="4729988"/>
                </a:lnTo>
                <a:lnTo>
                  <a:pt x="3210941" y="4742180"/>
                </a:lnTo>
                <a:lnTo>
                  <a:pt x="3213989" y="4742180"/>
                </a:lnTo>
                <a:lnTo>
                  <a:pt x="3213989" y="4729988"/>
                </a:lnTo>
                <a:close/>
              </a:path>
              <a:path w="3446779" h="7407909">
                <a:moveTo>
                  <a:pt x="3213989" y="4708652"/>
                </a:moveTo>
                <a:lnTo>
                  <a:pt x="3210941" y="4708652"/>
                </a:lnTo>
                <a:lnTo>
                  <a:pt x="3210941" y="4720844"/>
                </a:lnTo>
                <a:lnTo>
                  <a:pt x="3213989" y="4720844"/>
                </a:lnTo>
                <a:lnTo>
                  <a:pt x="3213989" y="4708652"/>
                </a:lnTo>
                <a:close/>
              </a:path>
              <a:path w="3446779" h="7407909">
                <a:moveTo>
                  <a:pt x="3213989" y="4687316"/>
                </a:moveTo>
                <a:lnTo>
                  <a:pt x="3210941" y="4687316"/>
                </a:lnTo>
                <a:lnTo>
                  <a:pt x="3210941" y="4699508"/>
                </a:lnTo>
                <a:lnTo>
                  <a:pt x="3213989" y="4699508"/>
                </a:lnTo>
                <a:lnTo>
                  <a:pt x="3213989" y="4687316"/>
                </a:lnTo>
                <a:close/>
              </a:path>
              <a:path w="3446779" h="7407909">
                <a:moveTo>
                  <a:pt x="3213989" y="4665980"/>
                </a:moveTo>
                <a:lnTo>
                  <a:pt x="3210941" y="4665980"/>
                </a:lnTo>
                <a:lnTo>
                  <a:pt x="3210941" y="4678172"/>
                </a:lnTo>
                <a:lnTo>
                  <a:pt x="3213989" y="4678172"/>
                </a:lnTo>
                <a:lnTo>
                  <a:pt x="3213989" y="4665980"/>
                </a:lnTo>
                <a:close/>
              </a:path>
              <a:path w="3446779" h="7407909">
                <a:moveTo>
                  <a:pt x="3213989" y="4644644"/>
                </a:moveTo>
                <a:lnTo>
                  <a:pt x="3210941" y="4644644"/>
                </a:lnTo>
                <a:lnTo>
                  <a:pt x="3210941" y="4656836"/>
                </a:lnTo>
                <a:lnTo>
                  <a:pt x="3213989" y="4656836"/>
                </a:lnTo>
                <a:lnTo>
                  <a:pt x="3213989" y="4644644"/>
                </a:lnTo>
                <a:close/>
              </a:path>
              <a:path w="3446779" h="7407909">
                <a:moveTo>
                  <a:pt x="3213989" y="4623308"/>
                </a:moveTo>
                <a:lnTo>
                  <a:pt x="3210941" y="4623308"/>
                </a:lnTo>
                <a:lnTo>
                  <a:pt x="3210941" y="4635500"/>
                </a:lnTo>
                <a:lnTo>
                  <a:pt x="3213989" y="4635500"/>
                </a:lnTo>
                <a:lnTo>
                  <a:pt x="3213989" y="4623308"/>
                </a:lnTo>
                <a:close/>
              </a:path>
              <a:path w="3446779" h="7407909">
                <a:moveTo>
                  <a:pt x="3213989" y="4601972"/>
                </a:moveTo>
                <a:lnTo>
                  <a:pt x="3210941" y="4601972"/>
                </a:lnTo>
                <a:lnTo>
                  <a:pt x="3210941" y="4614164"/>
                </a:lnTo>
                <a:lnTo>
                  <a:pt x="3213989" y="4614164"/>
                </a:lnTo>
                <a:lnTo>
                  <a:pt x="3213989" y="4601972"/>
                </a:lnTo>
                <a:close/>
              </a:path>
              <a:path w="3446779" h="7407909">
                <a:moveTo>
                  <a:pt x="3213989" y="4580636"/>
                </a:moveTo>
                <a:lnTo>
                  <a:pt x="3210941" y="4580636"/>
                </a:lnTo>
                <a:lnTo>
                  <a:pt x="3210941" y="4592828"/>
                </a:lnTo>
                <a:lnTo>
                  <a:pt x="3213989" y="4592828"/>
                </a:lnTo>
                <a:lnTo>
                  <a:pt x="3213989" y="4580636"/>
                </a:lnTo>
                <a:close/>
              </a:path>
              <a:path w="3446779" h="7407909">
                <a:moveTo>
                  <a:pt x="3213989" y="4559300"/>
                </a:moveTo>
                <a:lnTo>
                  <a:pt x="3210941" y="4559300"/>
                </a:lnTo>
                <a:lnTo>
                  <a:pt x="3210941" y="4571492"/>
                </a:lnTo>
                <a:lnTo>
                  <a:pt x="3213989" y="4571492"/>
                </a:lnTo>
                <a:lnTo>
                  <a:pt x="3213989" y="4559300"/>
                </a:lnTo>
                <a:close/>
              </a:path>
              <a:path w="3446779" h="7407909">
                <a:moveTo>
                  <a:pt x="3213989" y="4537964"/>
                </a:moveTo>
                <a:lnTo>
                  <a:pt x="3210941" y="4537964"/>
                </a:lnTo>
                <a:lnTo>
                  <a:pt x="3210941" y="4550156"/>
                </a:lnTo>
                <a:lnTo>
                  <a:pt x="3213989" y="4550156"/>
                </a:lnTo>
                <a:lnTo>
                  <a:pt x="3213989" y="4537964"/>
                </a:lnTo>
                <a:close/>
              </a:path>
              <a:path w="3446779" h="7407909">
                <a:moveTo>
                  <a:pt x="3213989" y="4516628"/>
                </a:moveTo>
                <a:lnTo>
                  <a:pt x="3210941" y="4516628"/>
                </a:lnTo>
                <a:lnTo>
                  <a:pt x="3210941" y="4528820"/>
                </a:lnTo>
                <a:lnTo>
                  <a:pt x="3213989" y="4528820"/>
                </a:lnTo>
                <a:lnTo>
                  <a:pt x="3213989" y="4516628"/>
                </a:lnTo>
                <a:close/>
              </a:path>
              <a:path w="3446779" h="7407909">
                <a:moveTo>
                  <a:pt x="3213989" y="4495292"/>
                </a:moveTo>
                <a:lnTo>
                  <a:pt x="3210941" y="4495292"/>
                </a:lnTo>
                <a:lnTo>
                  <a:pt x="3210941" y="4507484"/>
                </a:lnTo>
                <a:lnTo>
                  <a:pt x="3213989" y="4507484"/>
                </a:lnTo>
                <a:lnTo>
                  <a:pt x="3213989" y="4495292"/>
                </a:lnTo>
                <a:close/>
              </a:path>
              <a:path w="3446779" h="7407909">
                <a:moveTo>
                  <a:pt x="3213989" y="4473956"/>
                </a:moveTo>
                <a:lnTo>
                  <a:pt x="3210941" y="4473956"/>
                </a:lnTo>
                <a:lnTo>
                  <a:pt x="3210941" y="4486148"/>
                </a:lnTo>
                <a:lnTo>
                  <a:pt x="3213989" y="4486148"/>
                </a:lnTo>
                <a:lnTo>
                  <a:pt x="3213989" y="4473956"/>
                </a:lnTo>
                <a:close/>
              </a:path>
              <a:path w="3446779" h="7407909">
                <a:moveTo>
                  <a:pt x="3213989" y="4452620"/>
                </a:moveTo>
                <a:lnTo>
                  <a:pt x="3210941" y="4452620"/>
                </a:lnTo>
                <a:lnTo>
                  <a:pt x="3210941" y="4464812"/>
                </a:lnTo>
                <a:lnTo>
                  <a:pt x="3213989" y="4464812"/>
                </a:lnTo>
                <a:lnTo>
                  <a:pt x="3213989" y="4452620"/>
                </a:lnTo>
                <a:close/>
              </a:path>
              <a:path w="3446779" h="7407909">
                <a:moveTo>
                  <a:pt x="3213989" y="4431284"/>
                </a:moveTo>
                <a:lnTo>
                  <a:pt x="3210941" y="4431284"/>
                </a:lnTo>
                <a:lnTo>
                  <a:pt x="3210941" y="4443476"/>
                </a:lnTo>
                <a:lnTo>
                  <a:pt x="3213989" y="4443476"/>
                </a:lnTo>
                <a:lnTo>
                  <a:pt x="3213989" y="4431284"/>
                </a:lnTo>
                <a:close/>
              </a:path>
              <a:path w="3446779" h="7407909">
                <a:moveTo>
                  <a:pt x="3213989" y="4409948"/>
                </a:moveTo>
                <a:lnTo>
                  <a:pt x="3210941" y="4409948"/>
                </a:lnTo>
                <a:lnTo>
                  <a:pt x="3210941" y="4422140"/>
                </a:lnTo>
                <a:lnTo>
                  <a:pt x="3213989" y="4422140"/>
                </a:lnTo>
                <a:lnTo>
                  <a:pt x="3213989" y="4409948"/>
                </a:lnTo>
                <a:close/>
              </a:path>
              <a:path w="3446779" h="7407909">
                <a:moveTo>
                  <a:pt x="3213989" y="4388612"/>
                </a:moveTo>
                <a:lnTo>
                  <a:pt x="3210941" y="4388612"/>
                </a:lnTo>
                <a:lnTo>
                  <a:pt x="3210941" y="4400804"/>
                </a:lnTo>
                <a:lnTo>
                  <a:pt x="3213989" y="4400804"/>
                </a:lnTo>
                <a:lnTo>
                  <a:pt x="3213989" y="4388612"/>
                </a:lnTo>
                <a:close/>
              </a:path>
              <a:path w="3446779" h="7407909">
                <a:moveTo>
                  <a:pt x="3213989" y="4367276"/>
                </a:moveTo>
                <a:lnTo>
                  <a:pt x="3210941" y="4367276"/>
                </a:lnTo>
                <a:lnTo>
                  <a:pt x="3210941" y="4379468"/>
                </a:lnTo>
                <a:lnTo>
                  <a:pt x="3213989" y="4379468"/>
                </a:lnTo>
                <a:lnTo>
                  <a:pt x="3213989" y="4367276"/>
                </a:lnTo>
                <a:close/>
              </a:path>
              <a:path w="3446779" h="7407909">
                <a:moveTo>
                  <a:pt x="3213989" y="4345940"/>
                </a:moveTo>
                <a:lnTo>
                  <a:pt x="3210941" y="4345940"/>
                </a:lnTo>
                <a:lnTo>
                  <a:pt x="3210941" y="4358132"/>
                </a:lnTo>
                <a:lnTo>
                  <a:pt x="3213989" y="4358132"/>
                </a:lnTo>
                <a:lnTo>
                  <a:pt x="3213989" y="4345940"/>
                </a:lnTo>
                <a:close/>
              </a:path>
              <a:path w="3446779" h="7407909">
                <a:moveTo>
                  <a:pt x="3213989" y="4324604"/>
                </a:moveTo>
                <a:lnTo>
                  <a:pt x="3210941" y="4324604"/>
                </a:lnTo>
                <a:lnTo>
                  <a:pt x="3210941" y="4336796"/>
                </a:lnTo>
                <a:lnTo>
                  <a:pt x="3213989" y="4336796"/>
                </a:lnTo>
                <a:lnTo>
                  <a:pt x="3213989" y="4324604"/>
                </a:lnTo>
                <a:close/>
              </a:path>
              <a:path w="3446779" h="7407909">
                <a:moveTo>
                  <a:pt x="3213989" y="4303268"/>
                </a:moveTo>
                <a:lnTo>
                  <a:pt x="3210941" y="4303268"/>
                </a:lnTo>
                <a:lnTo>
                  <a:pt x="3210941" y="4315460"/>
                </a:lnTo>
                <a:lnTo>
                  <a:pt x="3213989" y="4315460"/>
                </a:lnTo>
                <a:lnTo>
                  <a:pt x="3213989" y="4303268"/>
                </a:lnTo>
                <a:close/>
              </a:path>
              <a:path w="3446779" h="7407909">
                <a:moveTo>
                  <a:pt x="3213989" y="4281932"/>
                </a:moveTo>
                <a:lnTo>
                  <a:pt x="3210941" y="4281932"/>
                </a:lnTo>
                <a:lnTo>
                  <a:pt x="3210941" y="4294124"/>
                </a:lnTo>
                <a:lnTo>
                  <a:pt x="3213989" y="4294124"/>
                </a:lnTo>
                <a:lnTo>
                  <a:pt x="3213989" y="4281932"/>
                </a:lnTo>
                <a:close/>
              </a:path>
              <a:path w="3446779" h="7407909">
                <a:moveTo>
                  <a:pt x="3213989" y="4260596"/>
                </a:moveTo>
                <a:lnTo>
                  <a:pt x="3210941" y="4260596"/>
                </a:lnTo>
                <a:lnTo>
                  <a:pt x="3210941" y="4272788"/>
                </a:lnTo>
                <a:lnTo>
                  <a:pt x="3213989" y="4272788"/>
                </a:lnTo>
                <a:lnTo>
                  <a:pt x="3213989" y="4260596"/>
                </a:lnTo>
                <a:close/>
              </a:path>
              <a:path w="3446779" h="7407909">
                <a:moveTo>
                  <a:pt x="3213989" y="4239260"/>
                </a:moveTo>
                <a:lnTo>
                  <a:pt x="3210941" y="4239260"/>
                </a:lnTo>
                <a:lnTo>
                  <a:pt x="3210941" y="4251452"/>
                </a:lnTo>
                <a:lnTo>
                  <a:pt x="3213989" y="4251452"/>
                </a:lnTo>
                <a:lnTo>
                  <a:pt x="3213989" y="4239260"/>
                </a:lnTo>
                <a:close/>
              </a:path>
              <a:path w="3446779" h="7407909">
                <a:moveTo>
                  <a:pt x="3213989" y="4217924"/>
                </a:moveTo>
                <a:lnTo>
                  <a:pt x="3210941" y="4217924"/>
                </a:lnTo>
                <a:lnTo>
                  <a:pt x="3210941" y="4230116"/>
                </a:lnTo>
                <a:lnTo>
                  <a:pt x="3213989" y="4230116"/>
                </a:lnTo>
                <a:lnTo>
                  <a:pt x="3213989" y="4217924"/>
                </a:lnTo>
                <a:close/>
              </a:path>
              <a:path w="3446779" h="7407909">
                <a:moveTo>
                  <a:pt x="3213989" y="4196588"/>
                </a:moveTo>
                <a:lnTo>
                  <a:pt x="3210941" y="4196588"/>
                </a:lnTo>
                <a:lnTo>
                  <a:pt x="3210941" y="4208780"/>
                </a:lnTo>
                <a:lnTo>
                  <a:pt x="3213989" y="4208780"/>
                </a:lnTo>
                <a:lnTo>
                  <a:pt x="3213989" y="4196588"/>
                </a:lnTo>
                <a:close/>
              </a:path>
              <a:path w="3446779" h="7407909">
                <a:moveTo>
                  <a:pt x="3213989" y="4175252"/>
                </a:moveTo>
                <a:lnTo>
                  <a:pt x="3210941" y="4175252"/>
                </a:lnTo>
                <a:lnTo>
                  <a:pt x="3210941" y="4187444"/>
                </a:lnTo>
                <a:lnTo>
                  <a:pt x="3213989" y="4187444"/>
                </a:lnTo>
                <a:lnTo>
                  <a:pt x="3213989" y="4175252"/>
                </a:lnTo>
                <a:close/>
              </a:path>
              <a:path w="3446779" h="7407909">
                <a:moveTo>
                  <a:pt x="3213989" y="4153916"/>
                </a:moveTo>
                <a:lnTo>
                  <a:pt x="3210941" y="4153916"/>
                </a:lnTo>
                <a:lnTo>
                  <a:pt x="3210941" y="4166108"/>
                </a:lnTo>
                <a:lnTo>
                  <a:pt x="3213989" y="4166108"/>
                </a:lnTo>
                <a:lnTo>
                  <a:pt x="3213989" y="4153916"/>
                </a:lnTo>
                <a:close/>
              </a:path>
              <a:path w="3446779" h="7407909">
                <a:moveTo>
                  <a:pt x="3213989" y="4132580"/>
                </a:moveTo>
                <a:lnTo>
                  <a:pt x="3210941" y="4132580"/>
                </a:lnTo>
                <a:lnTo>
                  <a:pt x="3210941" y="4144772"/>
                </a:lnTo>
                <a:lnTo>
                  <a:pt x="3213989" y="4144772"/>
                </a:lnTo>
                <a:lnTo>
                  <a:pt x="3213989" y="4132580"/>
                </a:lnTo>
                <a:close/>
              </a:path>
              <a:path w="3446779" h="7407909">
                <a:moveTo>
                  <a:pt x="3213989" y="4111244"/>
                </a:moveTo>
                <a:lnTo>
                  <a:pt x="3210941" y="4111244"/>
                </a:lnTo>
                <a:lnTo>
                  <a:pt x="3210941" y="4123436"/>
                </a:lnTo>
                <a:lnTo>
                  <a:pt x="3213989" y="4123436"/>
                </a:lnTo>
                <a:lnTo>
                  <a:pt x="3213989" y="4111244"/>
                </a:lnTo>
                <a:close/>
              </a:path>
              <a:path w="3446779" h="7407909">
                <a:moveTo>
                  <a:pt x="3213989" y="4089908"/>
                </a:moveTo>
                <a:lnTo>
                  <a:pt x="3210941" y="4089908"/>
                </a:lnTo>
                <a:lnTo>
                  <a:pt x="3210941" y="4102100"/>
                </a:lnTo>
                <a:lnTo>
                  <a:pt x="3213989" y="4102100"/>
                </a:lnTo>
                <a:lnTo>
                  <a:pt x="3213989" y="4089908"/>
                </a:lnTo>
                <a:close/>
              </a:path>
              <a:path w="3446779" h="7407909">
                <a:moveTo>
                  <a:pt x="3213989" y="4068572"/>
                </a:moveTo>
                <a:lnTo>
                  <a:pt x="3210941" y="4068572"/>
                </a:lnTo>
                <a:lnTo>
                  <a:pt x="3210941" y="4080764"/>
                </a:lnTo>
                <a:lnTo>
                  <a:pt x="3213989" y="4080764"/>
                </a:lnTo>
                <a:lnTo>
                  <a:pt x="3213989" y="4068572"/>
                </a:lnTo>
                <a:close/>
              </a:path>
              <a:path w="3446779" h="7407909">
                <a:moveTo>
                  <a:pt x="3213989" y="4047236"/>
                </a:moveTo>
                <a:lnTo>
                  <a:pt x="3210941" y="4047236"/>
                </a:lnTo>
                <a:lnTo>
                  <a:pt x="3210941" y="4059428"/>
                </a:lnTo>
                <a:lnTo>
                  <a:pt x="3213989" y="4059428"/>
                </a:lnTo>
                <a:lnTo>
                  <a:pt x="3213989" y="4047236"/>
                </a:lnTo>
                <a:close/>
              </a:path>
              <a:path w="3446779" h="7407909">
                <a:moveTo>
                  <a:pt x="3213989" y="4025900"/>
                </a:moveTo>
                <a:lnTo>
                  <a:pt x="3210941" y="4025900"/>
                </a:lnTo>
                <a:lnTo>
                  <a:pt x="3210941" y="4038092"/>
                </a:lnTo>
                <a:lnTo>
                  <a:pt x="3213989" y="4038092"/>
                </a:lnTo>
                <a:lnTo>
                  <a:pt x="3213989" y="4025900"/>
                </a:lnTo>
                <a:close/>
              </a:path>
              <a:path w="3446779" h="7407909">
                <a:moveTo>
                  <a:pt x="3213989" y="4004564"/>
                </a:moveTo>
                <a:lnTo>
                  <a:pt x="3210941" y="4004564"/>
                </a:lnTo>
                <a:lnTo>
                  <a:pt x="3210941" y="4016756"/>
                </a:lnTo>
                <a:lnTo>
                  <a:pt x="3213989" y="4016756"/>
                </a:lnTo>
                <a:lnTo>
                  <a:pt x="3213989" y="4004564"/>
                </a:lnTo>
                <a:close/>
              </a:path>
              <a:path w="3446779" h="7407909">
                <a:moveTo>
                  <a:pt x="3213989" y="3983228"/>
                </a:moveTo>
                <a:lnTo>
                  <a:pt x="3210941" y="3983228"/>
                </a:lnTo>
                <a:lnTo>
                  <a:pt x="3210941" y="3995420"/>
                </a:lnTo>
                <a:lnTo>
                  <a:pt x="3213989" y="3995420"/>
                </a:lnTo>
                <a:lnTo>
                  <a:pt x="3213989" y="3983228"/>
                </a:lnTo>
                <a:close/>
              </a:path>
              <a:path w="3446779" h="7407909">
                <a:moveTo>
                  <a:pt x="3213989" y="3961892"/>
                </a:moveTo>
                <a:lnTo>
                  <a:pt x="3210941" y="3961892"/>
                </a:lnTo>
                <a:lnTo>
                  <a:pt x="3210941" y="3974084"/>
                </a:lnTo>
                <a:lnTo>
                  <a:pt x="3213989" y="3974084"/>
                </a:lnTo>
                <a:lnTo>
                  <a:pt x="3213989" y="3961892"/>
                </a:lnTo>
                <a:close/>
              </a:path>
              <a:path w="3446779" h="7407909">
                <a:moveTo>
                  <a:pt x="3213989" y="3940556"/>
                </a:moveTo>
                <a:lnTo>
                  <a:pt x="3210941" y="3940556"/>
                </a:lnTo>
                <a:lnTo>
                  <a:pt x="3210941" y="3952748"/>
                </a:lnTo>
                <a:lnTo>
                  <a:pt x="3213989" y="3952748"/>
                </a:lnTo>
                <a:lnTo>
                  <a:pt x="3213989" y="3940556"/>
                </a:lnTo>
                <a:close/>
              </a:path>
              <a:path w="3446779" h="7407909">
                <a:moveTo>
                  <a:pt x="3213989" y="3919220"/>
                </a:moveTo>
                <a:lnTo>
                  <a:pt x="3210941" y="3919220"/>
                </a:lnTo>
                <a:lnTo>
                  <a:pt x="3210941" y="3931412"/>
                </a:lnTo>
                <a:lnTo>
                  <a:pt x="3213989" y="3931412"/>
                </a:lnTo>
                <a:lnTo>
                  <a:pt x="3213989" y="3919220"/>
                </a:lnTo>
                <a:close/>
              </a:path>
              <a:path w="3446779" h="7407909">
                <a:moveTo>
                  <a:pt x="3213989" y="3897884"/>
                </a:moveTo>
                <a:lnTo>
                  <a:pt x="3210941" y="3897884"/>
                </a:lnTo>
                <a:lnTo>
                  <a:pt x="3210941" y="3910076"/>
                </a:lnTo>
                <a:lnTo>
                  <a:pt x="3213989" y="3910076"/>
                </a:lnTo>
                <a:lnTo>
                  <a:pt x="3213989" y="3897884"/>
                </a:lnTo>
                <a:close/>
              </a:path>
              <a:path w="3446779" h="7407909">
                <a:moveTo>
                  <a:pt x="3213989" y="3876548"/>
                </a:moveTo>
                <a:lnTo>
                  <a:pt x="3210941" y="3876548"/>
                </a:lnTo>
                <a:lnTo>
                  <a:pt x="3210941" y="3888740"/>
                </a:lnTo>
                <a:lnTo>
                  <a:pt x="3213989" y="3888740"/>
                </a:lnTo>
                <a:lnTo>
                  <a:pt x="3213989" y="3876548"/>
                </a:lnTo>
                <a:close/>
              </a:path>
              <a:path w="3446779" h="7407909">
                <a:moveTo>
                  <a:pt x="3213989" y="3855212"/>
                </a:moveTo>
                <a:lnTo>
                  <a:pt x="3210941" y="3855212"/>
                </a:lnTo>
                <a:lnTo>
                  <a:pt x="3210941" y="3867404"/>
                </a:lnTo>
                <a:lnTo>
                  <a:pt x="3213989" y="3867404"/>
                </a:lnTo>
                <a:lnTo>
                  <a:pt x="3213989" y="3855212"/>
                </a:lnTo>
                <a:close/>
              </a:path>
              <a:path w="3446779" h="7407909">
                <a:moveTo>
                  <a:pt x="3213989" y="3833876"/>
                </a:moveTo>
                <a:lnTo>
                  <a:pt x="3210941" y="3833876"/>
                </a:lnTo>
                <a:lnTo>
                  <a:pt x="3210941" y="3846068"/>
                </a:lnTo>
                <a:lnTo>
                  <a:pt x="3213989" y="3846068"/>
                </a:lnTo>
                <a:lnTo>
                  <a:pt x="3213989" y="3833876"/>
                </a:lnTo>
                <a:close/>
              </a:path>
              <a:path w="3446779" h="7407909">
                <a:moveTo>
                  <a:pt x="3213989" y="3812540"/>
                </a:moveTo>
                <a:lnTo>
                  <a:pt x="3210941" y="3812540"/>
                </a:lnTo>
                <a:lnTo>
                  <a:pt x="3210941" y="3824732"/>
                </a:lnTo>
                <a:lnTo>
                  <a:pt x="3213989" y="3824732"/>
                </a:lnTo>
                <a:lnTo>
                  <a:pt x="3213989" y="3812540"/>
                </a:lnTo>
                <a:close/>
              </a:path>
              <a:path w="3446779" h="7407909">
                <a:moveTo>
                  <a:pt x="3213989" y="3791204"/>
                </a:moveTo>
                <a:lnTo>
                  <a:pt x="3210941" y="3791204"/>
                </a:lnTo>
                <a:lnTo>
                  <a:pt x="3210941" y="3803396"/>
                </a:lnTo>
                <a:lnTo>
                  <a:pt x="3213989" y="3803396"/>
                </a:lnTo>
                <a:lnTo>
                  <a:pt x="3213989" y="3791204"/>
                </a:lnTo>
                <a:close/>
              </a:path>
              <a:path w="3446779" h="7407909">
                <a:moveTo>
                  <a:pt x="3213989" y="3769868"/>
                </a:moveTo>
                <a:lnTo>
                  <a:pt x="3210941" y="3769868"/>
                </a:lnTo>
                <a:lnTo>
                  <a:pt x="3210941" y="3782060"/>
                </a:lnTo>
                <a:lnTo>
                  <a:pt x="3213989" y="3782060"/>
                </a:lnTo>
                <a:lnTo>
                  <a:pt x="3213989" y="3769868"/>
                </a:lnTo>
                <a:close/>
              </a:path>
              <a:path w="3446779" h="7407909">
                <a:moveTo>
                  <a:pt x="3213989" y="3748532"/>
                </a:moveTo>
                <a:lnTo>
                  <a:pt x="3210941" y="3748532"/>
                </a:lnTo>
                <a:lnTo>
                  <a:pt x="3210941" y="3760724"/>
                </a:lnTo>
                <a:lnTo>
                  <a:pt x="3213989" y="3760724"/>
                </a:lnTo>
                <a:lnTo>
                  <a:pt x="3213989" y="3748532"/>
                </a:lnTo>
                <a:close/>
              </a:path>
              <a:path w="3446779" h="7407909">
                <a:moveTo>
                  <a:pt x="3213989" y="3727196"/>
                </a:moveTo>
                <a:lnTo>
                  <a:pt x="3210941" y="3727196"/>
                </a:lnTo>
                <a:lnTo>
                  <a:pt x="3210941" y="3739388"/>
                </a:lnTo>
                <a:lnTo>
                  <a:pt x="3213989" y="3739388"/>
                </a:lnTo>
                <a:lnTo>
                  <a:pt x="3213989" y="3727196"/>
                </a:lnTo>
                <a:close/>
              </a:path>
              <a:path w="3446779" h="7407909">
                <a:moveTo>
                  <a:pt x="3213989" y="3705860"/>
                </a:moveTo>
                <a:lnTo>
                  <a:pt x="3210941" y="3705860"/>
                </a:lnTo>
                <a:lnTo>
                  <a:pt x="3210941" y="3718052"/>
                </a:lnTo>
                <a:lnTo>
                  <a:pt x="3213989" y="3718052"/>
                </a:lnTo>
                <a:lnTo>
                  <a:pt x="3213989" y="3705860"/>
                </a:lnTo>
                <a:close/>
              </a:path>
              <a:path w="3446779" h="7407909">
                <a:moveTo>
                  <a:pt x="3213989" y="3684524"/>
                </a:moveTo>
                <a:lnTo>
                  <a:pt x="3210941" y="3684524"/>
                </a:lnTo>
                <a:lnTo>
                  <a:pt x="3210941" y="3696716"/>
                </a:lnTo>
                <a:lnTo>
                  <a:pt x="3213989" y="3696716"/>
                </a:lnTo>
                <a:lnTo>
                  <a:pt x="3213989" y="3684524"/>
                </a:lnTo>
                <a:close/>
              </a:path>
              <a:path w="3446779" h="7407909">
                <a:moveTo>
                  <a:pt x="3213989" y="3663188"/>
                </a:moveTo>
                <a:lnTo>
                  <a:pt x="3210941" y="3663188"/>
                </a:lnTo>
                <a:lnTo>
                  <a:pt x="3210941" y="3675380"/>
                </a:lnTo>
                <a:lnTo>
                  <a:pt x="3213989" y="3675380"/>
                </a:lnTo>
                <a:lnTo>
                  <a:pt x="3213989" y="3663188"/>
                </a:lnTo>
                <a:close/>
              </a:path>
              <a:path w="3446779" h="7407909">
                <a:moveTo>
                  <a:pt x="3213989" y="3641852"/>
                </a:moveTo>
                <a:lnTo>
                  <a:pt x="3210941" y="3641852"/>
                </a:lnTo>
                <a:lnTo>
                  <a:pt x="3210941" y="3654044"/>
                </a:lnTo>
                <a:lnTo>
                  <a:pt x="3213989" y="3654044"/>
                </a:lnTo>
                <a:lnTo>
                  <a:pt x="3213989" y="3641852"/>
                </a:lnTo>
                <a:close/>
              </a:path>
              <a:path w="3446779" h="7407909">
                <a:moveTo>
                  <a:pt x="3213989" y="3620516"/>
                </a:moveTo>
                <a:lnTo>
                  <a:pt x="3210941" y="3620516"/>
                </a:lnTo>
                <a:lnTo>
                  <a:pt x="3210941" y="3632708"/>
                </a:lnTo>
                <a:lnTo>
                  <a:pt x="3213989" y="3632708"/>
                </a:lnTo>
                <a:lnTo>
                  <a:pt x="3213989" y="3620516"/>
                </a:lnTo>
                <a:close/>
              </a:path>
              <a:path w="3446779" h="7407909">
                <a:moveTo>
                  <a:pt x="3213989" y="3599180"/>
                </a:moveTo>
                <a:lnTo>
                  <a:pt x="3210941" y="3599180"/>
                </a:lnTo>
                <a:lnTo>
                  <a:pt x="3210941" y="3611372"/>
                </a:lnTo>
                <a:lnTo>
                  <a:pt x="3213989" y="3611372"/>
                </a:lnTo>
                <a:lnTo>
                  <a:pt x="3213989" y="3599180"/>
                </a:lnTo>
                <a:close/>
              </a:path>
              <a:path w="3446779" h="7407909">
                <a:moveTo>
                  <a:pt x="3213989" y="3577844"/>
                </a:moveTo>
                <a:lnTo>
                  <a:pt x="3210941" y="3577844"/>
                </a:lnTo>
                <a:lnTo>
                  <a:pt x="3210941" y="3590036"/>
                </a:lnTo>
                <a:lnTo>
                  <a:pt x="3213989" y="3590036"/>
                </a:lnTo>
                <a:lnTo>
                  <a:pt x="3213989" y="3577844"/>
                </a:lnTo>
                <a:close/>
              </a:path>
              <a:path w="3446779" h="7407909">
                <a:moveTo>
                  <a:pt x="3213989" y="3556508"/>
                </a:moveTo>
                <a:lnTo>
                  <a:pt x="3210941" y="3556508"/>
                </a:lnTo>
                <a:lnTo>
                  <a:pt x="3210941" y="3568700"/>
                </a:lnTo>
                <a:lnTo>
                  <a:pt x="3213989" y="3568700"/>
                </a:lnTo>
                <a:lnTo>
                  <a:pt x="3213989" y="3556508"/>
                </a:lnTo>
                <a:close/>
              </a:path>
              <a:path w="3446779" h="7407909">
                <a:moveTo>
                  <a:pt x="3213989" y="3535172"/>
                </a:moveTo>
                <a:lnTo>
                  <a:pt x="3210941" y="3535172"/>
                </a:lnTo>
                <a:lnTo>
                  <a:pt x="3210941" y="3547364"/>
                </a:lnTo>
                <a:lnTo>
                  <a:pt x="3213989" y="3547364"/>
                </a:lnTo>
                <a:lnTo>
                  <a:pt x="3213989" y="3535172"/>
                </a:lnTo>
                <a:close/>
              </a:path>
              <a:path w="3446779" h="7407909">
                <a:moveTo>
                  <a:pt x="3213989" y="3513836"/>
                </a:moveTo>
                <a:lnTo>
                  <a:pt x="3210941" y="3513836"/>
                </a:lnTo>
                <a:lnTo>
                  <a:pt x="3210941" y="3526028"/>
                </a:lnTo>
                <a:lnTo>
                  <a:pt x="3213989" y="3526028"/>
                </a:lnTo>
                <a:lnTo>
                  <a:pt x="3213989" y="3513836"/>
                </a:lnTo>
                <a:close/>
              </a:path>
              <a:path w="3446779" h="7407909">
                <a:moveTo>
                  <a:pt x="3213989" y="3492500"/>
                </a:moveTo>
                <a:lnTo>
                  <a:pt x="3210941" y="3492500"/>
                </a:lnTo>
                <a:lnTo>
                  <a:pt x="3210941" y="3504692"/>
                </a:lnTo>
                <a:lnTo>
                  <a:pt x="3213989" y="3504692"/>
                </a:lnTo>
                <a:lnTo>
                  <a:pt x="3213989" y="3492500"/>
                </a:lnTo>
                <a:close/>
              </a:path>
              <a:path w="3446779" h="7407909">
                <a:moveTo>
                  <a:pt x="3213989" y="3471164"/>
                </a:moveTo>
                <a:lnTo>
                  <a:pt x="3210941" y="3471164"/>
                </a:lnTo>
                <a:lnTo>
                  <a:pt x="3210941" y="3483356"/>
                </a:lnTo>
                <a:lnTo>
                  <a:pt x="3213989" y="3483356"/>
                </a:lnTo>
                <a:lnTo>
                  <a:pt x="3213989" y="3471164"/>
                </a:lnTo>
                <a:close/>
              </a:path>
              <a:path w="3446779" h="7407909">
                <a:moveTo>
                  <a:pt x="3213989" y="3449828"/>
                </a:moveTo>
                <a:lnTo>
                  <a:pt x="3210941" y="3449828"/>
                </a:lnTo>
                <a:lnTo>
                  <a:pt x="3210941" y="3462020"/>
                </a:lnTo>
                <a:lnTo>
                  <a:pt x="3213989" y="3462020"/>
                </a:lnTo>
                <a:lnTo>
                  <a:pt x="3213989" y="3449828"/>
                </a:lnTo>
                <a:close/>
              </a:path>
              <a:path w="3446779" h="7407909">
                <a:moveTo>
                  <a:pt x="3213989" y="3428492"/>
                </a:moveTo>
                <a:lnTo>
                  <a:pt x="3210941" y="3428492"/>
                </a:lnTo>
                <a:lnTo>
                  <a:pt x="3210941" y="3440684"/>
                </a:lnTo>
                <a:lnTo>
                  <a:pt x="3213989" y="3440684"/>
                </a:lnTo>
                <a:lnTo>
                  <a:pt x="3213989" y="3428492"/>
                </a:lnTo>
                <a:close/>
              </a:path>
              <a:path w="3446779" h="7407909">
                <a:moveTo>
                  <a:pt x="3213989" y="3407156"/>
                </a:moveTo>
                <a:lnTo>
                  <a:pt x="3210941" y="3407156"/>
                </a:lnTo>
                <a:lnTo>
                  <a:pt x="3210941" y="3419348"/>
                </a:lnTo>
                <a:lnTo>
                  <a:pt x="3213989" y="3419348"/>
                </a:lnTo>
                <a:lnTo>
                  <a:pt x="3213989" y="3407156"/>
                </a:lnTo>
                <a:close/>
              </a:path>
              <a:path w="3446779" h="7407909">
                <a:moveTo>
                  <a:pt x="3213989" y="3385820"/>
                </a:moveTo>
                <a:lnTo>
                  <a:pt x="3210941" y="3385820"/>
                </a:lnTo>
                <a:lnTo>
                  <a:pt x="3210941" y="3398012"/>
                </a:lnTo>
                <a:lnTo>
                  <a:pt x="3213989" y="3398012"/>
                </a:lnTo>
                <a:lnTo>
                  <a:pt x="3213989" y="3385820"/>
                </a:lnTo>
                <a:close/>
              </a:path>
              <a:path w="3446779" h="7407909">
                <a:moveTo>
                  <a:pt x="3213989" y="3364484"/>
                </a:moveTo>
                <a:lnTo>
                  <a:pt x="3210941" y="3364484"/>
                </a:lnTo>
                <a:lnTo>
                  <a:pt x="3210941" y="3376676"/>
                </a:lnTo>
                <a:lnTo>
                  <a:pt x="3213989" y="3376676"/>
                </a:lnTo>
                <a:lnTo>
                  <a:pt x="3213989" y="3364484"/>
                </a:lnTo>
                <a:close/>
              </a:path>
              <a:path w="3446779" h="7407909">
                <a:moveTo>
                  <a:pt x="3213989" y="3343148"/>
                </a:moveTo>
                <a:lnTo>
                  <a:pt x="3210941" y="3343148"/>
                </a:lnTo>
                <a:lnTo>
                  <a:pt x="3210941" y="3355340"/>
                </a:lnTo>
                <a:lnTo>
                  <a:pt x="3213989" y="3355340"/>
                </a:lnTo>
                <a:lnTo>
                  <a:pt x="3213989" y="3343148"/>
                </a:lnTo>
                <a:close/>
              </a:path>
              <a:path w="3446779" h="7407909">
                <a:moveTo>
                  <a:pt x="3213989" y="3321812"/>
                </a:moveTo>
                <a:lnTo>
                  <a:pt x="3210941" y="3321812"/>
                </a:lnTo>
                <a:lnTo>
                  <a:pt x="3210941" y="3334004"/>
                </a:lnTo>
                <a:lnTo>
                  <a:pt x="3213989" y="3334004"/>
                </a:lnTo>
                <a:lnTo>
                  <a:pt x="3213989" y="3321812"/>
                </a:lnTo>
                <a:close/>
              </a:path>
              <a:path w="3446779" h="7407909">
                <a:moveTo>
                  <a:pt x="3213989" y="3300476"/>
                </a:moveTo>
                <a:lnTo>
                  <a:pt x="3210941" y="3300476"/>
                </a:lnTo>
                <a:lnTo>
                  <a:pt x="3210941" y="3312668"/>
                </a:lnTo>
                <a:lnTo>
                  <a:pt x="3213989" y="3312668"/>
                </a:lnTo>
                <a:lnTo>
                  <a:pt x="3213989" y="3300476"/>
                </a:lnTo>
                <a:close/>
              </a:path>
              <a:path w="3446779" h="7407909">
                <a:moveTo>
                  <a:pt x="3213989" y="3279140"/>
                </a:moveTo>
                <a:lnTo>
                  <a:pt x="3210941" y="3279140"/>
                </a:lnTo>
                <a:lnTo>
                  <a:pt x="3210941" y="3291332"/>
                </a:lnTo>
                <a:lnTo>
                  <a:pt x="3213989" y="3291332"/>
                </a:lnTo>
                <a:lnTo>
                  <a:pt x="3213989" y="3279140"/>
                </a:lnTo>
                <a:close/>
              </a:path>
              <a:path w="3446779" h="7407909">
                <a:moveTo>
                  <a:pt x="3213989" y="3257804"/>
                </a:moveTo>
                <a:lnTo>
                  <a:pt x="3210941" y="3257804"/>
                </a:lnTo>
                <a:lnTo>
                  <a:pt x="3210941" y="3269996"/>
                </a:lnTo>
                <a:lnTo>
                  <a:pt x="3213989" y="3269996"/>
                </a:lnTo>
                <a:lnTo>
                  <a:pt x="3213989" y="3257804"/>
                </a:lnTo>
                <a:close/>
              </a:path>
              <a:path w="3446779" h="7407909">
                <a:moveTo>
                  <a:pt x="3213989" y="3236468"/>
                </a:moveTo>
                <a:lnTo>
                  <a:pt x="3210941" y="3236468"/>
                </a:lnTo>
                <a:lnTo>
                  <a:pt x="3210941" y="3248660"/>
                </a:lnTo>
                <a:lnTo>
                  <a:pt x="3213989" y="3248660"/>
                </a:lnTo>
                <a:lnTo>
                  <a:pt x="3213989" y="3236468"/>
                </a:lnTo>
                <a:close/>
              </a:path>
              <a:path w="3446779" h="7407909">
                <a:moveTo>
                  <a:pt x="3213989" y="3215132"/>
                </a:moveTo>
                <a:lnTo>
                  <a:pt x="3210941" y="3215132"/>
                </a:lnTo>
                <a:lnTo>
                  <a:pt x="3210941" y="3227324"/>
                </a:lnTo>
                <a:lnTo>
                  <a:pt x="3213989" y="3227324"/>
                </a:lnTo>
                <a:lnTo>
                  <a:pt x="3213989" y="3215132"/>
                </a:lnTo>
                <a:close/>
              </a:path>
              <a:path w="3446779" h="7407909">
                <a:moveTo>
                  <a:pt x="3213989" y="3193796"/>
                </a:moveTo>
                <a:lnTo>
                  <a:pt x="3210941" y="3193796"/>
                </a:lnTo>
                <a:lnTo>
                  <a:pt x="3210941" y="3205988"/>
                </a:lnTo>
                <a:lnTo>
                  <a:pt x="3213989" y="3205988"/>
                </a:lnTo>
                <a:lnTo>
                  <a:pt x="3213989" y="3193796"/>
                </a:lnTo>
                <a:close/>
              </a:path>
              <a:path w="3446779" h="7407909">
                <a:moveTo>
                  <a:pt x="3213989" y="3172460"/>
                </a:moveTo>
                <a:lnTo>
                  <a:pt x="3210941" y="3172460"/>
                </a:lnTo>
                <a:lnTo>
                  <a:pt x="3210941" y="3184652"/>
                </a:lnTo>
                <a:lnTo>
                  <a:pt x="3213989" y="3184652"/>
                </a:lnTo>
                <a:lnTo>
                  <a:pt x="3213989" y="3172460"/>
                </a:lnTo>
                <a:close/>
              </a:path>
              <a:path w="3446779" h="7407909">
                <a:moveTo>
                  <a:pt x="3213989" y="3151124"/>
                </a:moveTo>
                <a:lnTo>
                  <a:pt x="3210941" y="3151124"/>
                </a:lnTo>
                <a:lnTo>
                  <a:pt x="3210941" y="3163316"/>
                </a:lnTo>
                <a:lnTo>
                  <a:pt x="3213989" y="3163316"/>
                </a:lnTo>
                <a:lnTo>
                  <a:pt x="3213989" y="3151124"/>
                </a:lnTo>
                <a:close/>
              </a:path>
              <a:path w="3446779" h="7407909">
                <a:moveTo>
                  <a:pt x="3213989" y="3129788"/>
                </a:moveTo>
                <a:lnTo>
                  <a:pt x="3210941" y="3129788"/>
                </a:lnTo>
                <a:lnTo>
                  <a:pt x="3210941" y="3141980"/>
                </a:lnTo>
                <a:lnTo>
                  <a:pt x="3213989" y="3141980"/>
                </a:lnTo>
                <a:lnTo>
                  <a:pt x="3213989" y="3129788"/>
                </a:lnTo>
                <a:close/>
              </a:path>
              <a:path w="3446779" h="7407909">
                <a:moveTo>
                  <a:pt x="3213989" y="3108452"/>
                </a:moveTo>
                <a:lnTo>
                  <a:pt x="3210941" y="3108452"/>
                </a:lnTo>
                <a:lnTo>
                  <a:pt x="3210941" y="3120644"/>
                </a:lnTo>
                <a:lnTo>
                  <a:pt x="3213989" y="3120644"/>
                </a:lnTo>
                <a:lnTo>
                  <a:pt x="3213989" y="3108452"/>
                </a:lnTo>
                <a:close/>
              </a:path>
              <a:path w="3446779" h="7407909">
                <a:moveTo>
                  <a:pt x="3213989" y="3087116"/>
                </a:moveTo>
                <a:lnTo>
                  <a:pt x="3210941" y="3087116"/>
                </a:lnTo>
                <a:lnTo>
                  <a:pt x="3210941" y="3099308"/>
                </a:lnTo>
                <a:lnTo>
                  <a:pt x="3213989" y="3099308"/>
                </a:lnTo>
                <a:lnTo>
                  <a:pt x="3213989" y="3087116"/>
                </a:lnTo>
                <a:close/>
              </a:path>
              <a:path w="3446779" h="7407909">
                <a:moveTo>
                  <a:pt x="3213989" y="3065780"/>
                </a:moveTo>
                <a:lnTo>
                  <a:pt x="3210941" y="3065780"/>
                </a:lnTo>
                <a:lnTo>
                  <a:pt x="3210941" y="3077972"/>
                </a:lnTo>
                <a:lnTo>
                  <a:pt x="3213989" y="3077972"/>
                </a:lnTo>
                <a:lnTo>
                  <a:pt x="3213989" y="3065780"/>
                </a:lnTo>
                <a:close/>
              </a:path>
              <a:path w="3446779" h="7407909">
                <a:moveTo>
                  <a:pt x="3213989" y="3044444"/>
                </a:moveTo>
                <a:lnTo>
                  <a:pt x="3210941" y="3044444"/>
                </a:lnTo>
                <a:lnTo>
                  <a:pt x="3210941" y="3056636"/>
                </a:lnTo>
                <a:lnTo>
                  <a:pt x="3213989" y="3056636"/>
                </a:lnTo>
                <a:lnTo>
                  <a:pt x="3213989" y="3044444"/>
                </a:lnTo>
                <a:close/>
              </a:path>
              <a:path w="3446779" h="7407909">
                <a:moveTo>
                  <a:pt x="3213989" y="3023108"/>
                </a:moveTo>
                <a:lnTo>
                  <a:pt x="3210941" y="3023108"/>
                </a:lnTo>
                <a:lnTo>
                  <a:pt x="3210941" y="3035300"/>
                </a:lnTo>
                <a:lnTo>
                  <a:pt x="3213989" y="3035300"/>
                </a:lnTo>
                <a:lnTo>
                  <a:pt x="3213989" y="3023108"/>
                </a:lnTo>
                <a:close/>
              </a:path>
              <a:path w="3446779" h="7407909">
                <a:moveTo>
                  <a:pt x="3213989" y="3001772"/>
                </a:moveTo>
                <a:lnTo>
                  <a:pt x="3210941" y="3001772"/>
                </a:lnTo>
                <a:lnTo>
                  <a:pt x="3210941" y="3013964"/>
                </a:lnTo>
                <a:lnTo>
                  <a:pt x="3213989" y="3013964"/>
                </a:lnTo>
                <a:lnTo>
                  <a:pt x="3213989" y="3001772"/>
                </a:lnTo>
                <a:close/>
              </a:path>
              <a:path w="3446779" h="7407909">
                <a:moveTo>
                  <a:pt x="3213989" y="2980436"/>
                </a:moveTo>
                <a:lnTo>
                  <a:pt x="3210941" y="2980436"/>
                </a:lnTo>
                <a:lnTo>
                  <a:pt x="3210941" y="2992628"/>
                </a:lnTo>
                <a:lnTo>
                  <a:pt x="3213989" y="2992628"/>
                </a:lnTo>
                <a:lnTo>
                  <a:pt x="3213989" y="2980436"/>
                </a:lnTo>
                <a:close/>
              </a:path>
              <a:path w="3446779" h="7407909">
                <a:moveTo>
                  <a:pt x="3213989" y="2959100"/>
                </a:moveTo>
                <a:lnTo>
                  <a:pt x="3210941" y="2959100"/>
                </a:lnTo>
                <a:lnTo>
                  <a:pt x="3210941" y="2971292"/>
                </a:lnTo>
                <a:lnTo>
                  <a:pt x="3213989" y="2971292"/>
                </a:lnTo>
                <a:lnTo>
                  <a:pt x="3213989" y="2959100"/>
                </a:lnTo>
                <a:close/>
              </a:path>
              <a:path w="3446779" h="7407909">
                <a:moveTo>
                  <a:pt x="3213989" y="2937764"/>
                </a:moveTo>
                <a:lnTo>
                  <a:pt x="3210941" y="2937764"/>
                </a:lnTo>
                <a:lnTo>
                  <a:pt x="3210941" y="2949956"/>
                </a:lnTo>
                <a:lnTo>
                  <a:pt x="3213989" y="2949956"/>
                </a:lnTo>
                <a:lnTo>
                  <a:pt x="3213989" y="2937764"/>
                </a:lnTo>
                <a:close/>
              </a:path>
              <a:path w="3446779" h="7407909">
                <a:moveTo>
                  <a:pt x="3213989" y="2916428"/>
                </a:moveTo>
                <a:lnTo>
                  <a:pt x="3210941" y="2916428"/>
                </a:lnTo>
                <a:lnTo>
                  <a:pt x="3210941" y="2928620"/>
                </a:lnTo>
                <a:lnTo>
                  <a:pt x="3213989" y="2928620"/>
                </a:lnTo>
                <a:lnTo>
                  <a:pt x="3213989" y="2916428"/>
                </a:lnTo>
                <a:close/>
              </a:path>
              <a:path w="3446779" h="7407909">
                <a:moveTo>
                  <a:pt x="3213989" y="2895092"/>
                </a:moveTo>
                <a:lnTo>
                  <a:pt x="3210941" y="2895092"/>
                </a:lnTo>
                <a:lnTo>
                  <a:pt x="3210941" y="2907284"/>
                </a:lnTo>
                <a:lnTo>
                  <a:pt x="3213989" y="2907284"/>
                </a:lnTo>
                <a:lnTo>
                  <a:pt x="3213989" y="2895092"/>
                </a:lnTo>
                <a:close/>
              </a:path>
              <a:path w="3446779" h="7407909">
                <a:moveTo>
                  <a:pt x="3213989" y="2873756"/>
                </a:moveTo>
                <a:lnTo>
                  <a:pt x="3210941" y="2873756"/>
                </a:lnTo>
                <a:lnTo>
                  <a:pt x="3210941" y="2885948"/>
                </a:lnTo>
                <a:lnTo>
                  <a:pt x="3213989" y="2885948"/>
                </a:lnTo>
                <a:lnTo>
                  <a:pt x="3213989" y="2873756"/>
                </a:lnTo>
                <a:close/>
              </a:path>
              <a:path w="3446779" h="7407909">
                <a:moveTo>
                  <a:pt x="3213989" y="2852420"/>
                </a:moveTo>
                <a:lnTo>
                  <a:pt x="3210941" y="2852420"/>
                </a:lnTo>
                <a:lnTo>
                  <a:pt x="3210941" y="2864612"/>
                </a:lnTo>
                <a:lnTo>
                  <a:pt x="3213989" y="2864612"/>
                </a:lnTo>
                <a:lnTo>
                  <a:pt x="3213989" y="2852420"/>
                </a:lnTo>
                <a:close/>
              </a:path>
              <a:path w="3446779" h="7407909">
                <a:moveTo>
                  <a:pt x="3213989" y="2831096"/>
                </a:moveTo>
                <a:lnTo>
                  <a:pt x="3210941" y="2831096"/>
                </a:lnTo>
                <a:lnTo>
                  <a:pt x="3210941" y="2843276"/>
                </a:lnTo>
                <a:lnTo>
                  <a:pt x="3213989" y="2843276"/>
                </a:lnTo>
                <a:lnTo>
                  <a:pt x="3213989" y="2831096"/>
                </a:lnTo>
                <a:close/>
              </a:path>
              <a:path w="3446779" h="7407909">
                <a:moveTo>
                  <a:pt x="3213989" y="2809748"/>
                </a:moveTo>
                <a:lnTo>
                  <a:pt x="3210941" y="2809748"/>
                </a:lnTo>
                <a:lnTo>
                  <a:pt x="3210941" y="2821940"/>
                </a:lnTo>
                <a:lnTo>
                  <a:pt x="3213989" y="2821940"/>
                </a:lnTo>
                <a:lnTo>
                  <a:pt x="3213989" y="2809748"/>
                </a:lnTo>
                <a:close/>
              </a:path>
              <a:path w="3446779" h="7407909">
                <a:moveTo>
                  <a:pt x="3213989" y="2788424"/>
                </a:moveTo>
                <a:lnTo>
                  <a:pt x="3210941" y="2788424"/>
                </a:lnTo>
                <a:lnTo>
                  <a:pt x="3210941" y="2800604"/>
                </a:lnTo>
                <a:lnTo>
                  <a:pt x="3213989" y="2800604"/>
                </a:lnTo>
                <a:lnTo>
                  <a:pt x="3213989" y="2788424"/>
                </a:lnTo>
                <a:close/>
              </a:path>
              <a:path w="3446779" h="7407909">
                <a:moveTo>
                  <a:pt x="3213989" y="2767076"/>
                </a:moveTo>
                <a:lnTo>
                  <a:pt x="3210941" y="2767076"/>
                </a:lnTo>
                <a:lnTo>
                  <a:pt x="3210941" y="2779268"/>
                </a:lnTo>
                <a:lnTo>
                  <a:pt x="3213989" y="2779268"/>
                </a:lnTo>
                <a:lnTo>
                  <a:pt x="3213989" y="2767076"/>
                </a:lnTo>
                <a:close/>
              </a:path>
              <a:path w="3446779" h="7407909">
                <a:moveTo>
                  <a:pt x="3213989" y="2745740"/>
                </a:moveTo>
                <a:lnTo>
                  <a:pt x="3210941" y="2745740"/>
                </a:lnTo>
                <a:lnTo>
                  <a:pt x="3210941" y="2757944"/>
                </a:lnTo>
                <a:lnTo>
                  <a:pt x="3213989" y="2757944"/>
                </a:lnTo>
                <a:lnTo>
                  <a:pt x="3213989" y="2745740"/>
                </a:lnTo>
                <a:close/>
              </a:path>
              <a:path w="3446779" h="7407909">
                <a:moveTo>
                  <a:pt x="3213989" y="2724404"/>
                </a:moveTo>
                <a:lnTo>
                  <a:pt x="3210941" y="2724404"/>
                </a:lnTo>
                <a:lnTo>
                  <a:pt x="3210941" y="2736596"/>
                </a:lnTo>
                <a:lnTo>
                  <a:pt x="3213989" y="2736596"/>
                </a:lnTo>
                <a:lnTo>
                  <a:pt x="3213989" y="2724404"/>
                </a:lnTo>
                <a:close/>
              </a:path>
              <a:path w="3446779" h="7407909">
                <a:moveTo>
                  <a:pt x="3213989" y="2703068"/>
                </a:moveTo>
                <a:lnTo>
                  <a:pt x="3210941" y="2703068"/>
                </a:lnTo>
                <a:lnTo>
                  <a:pt x="3210941" y="2715272"/>
                </a:lnTo>
                <a:lnTo>
                  <a:pt x="3213989" y="2715272"/>
                </a:lnTo>
                <a:lnTo>
                  <a:pt x="3213989" y="2703068"/>
                </a:lnTo>
                <a:close/>
              </a:path>
              <a:path w="3446779" h="7407909">
                <a:moveTo>
                  <a:pt x="3213989" y="2681732"/>
                </a:moveTo>
                <a:lnTo>
                  <a:pt x="3210941" y="2681732"/>
                </a:lnTo>
                <a:lnTo>
                  <a:pt x="3210941" y="2693924"/>
                </a:lnTo>
                <a:lnTo>
                  <a:pt x="3213989" y="2693924"/>
                </a:lnTo>
                <a:lnTo>
                  <a:pt x="3213989" y="2681732"/>
                </a:lnTo>
                <a:close/>
              </a:path>
              <a:path w="3446779" h="7407909">
                <a:moveTo>
                  <a:pt x="3213989" y="2660396"/>
                </a:moveTo>
                <a:lnTo>
                  <a:pt x="3210941" y="2660396"/>
                </a:lnTo>
                <a:lnTo>
                  <a:pt x="3210941" y="2672588"/>
                </a:lnTo>
                <a:lnTo>
                  <a:pt x="3213989" y="2672588"/>
                </a:lnTo>
                <a:lnTo>
                  <a:pt x="3213989" y="2660396"/>
                </a:lnTo>
                <a:close/>
              </a:path>
              <a:path w="3446779" h="7407909">
                <a:moveTo>
                  <a:pt x="3213989" y="2639060"/>
                </a:moveTo>
                <a:lnTo>
                  <a:pt x="3210941" y="2639060"/>
                </a:lnTo>
                <a:lnTo>
                  <a:pt x="3210941" y="2651252"/>
                </a:lnTo>
                <a:lnTo>
                  <a:pt x="3213989" y="2651252"/>
                </a:lnTo>
                <a:lnTo>
                  <a:pt x="3213989" y="2639060"/>
                </a:lnTo>
                <a:close/>
              </a:path>
              <a:path w="3446779" h="7407909">
                <a:moveTo>
                  <a:pt x="3213989" y="2617724"/>
                </a:moveTo>
                <a:lnTo>
                  <a:pt x="3210941" y="2617724"/>
                </a:lnTo>
                <a:lnTo>
                  <a:pt x="3210941" y="2629916"/>
                </a:lnTo>
                <a:lnTo>
                  <a:pt x="3213989" y="2629916"/>
                </a:lnTo>
                <a:lnTo>
                  <a:pt x="3213989" y="2617724"/>
                </a:lnTo>
                <a:close/>
              </a:path>
              <a:path w="3446779" h="7407909">
                <a:moveTo>
                  <a:pt x="3213989" y="2596388"/>
                </a:moveTo>
                <a:lnTo>
                  <a:pt x="3210941" y="2596388"/>
                </a:lnTo>
                <a:lnTo>
                  <a:pt x="3210941" y="2608580"/>
                </a:lnTo>
                <a:lnTo>
                  <a:pt x="3213989" y="2608580"/>
                </a:lnTo>
                <a:lnTo>
                  <a:pt x="3213989" y="2596388"/>
                </a:lnTo>
                <a:close/>
              </a:path>
              <a:path w="3446779" h="7407909">
                <a:moveTo>
                  <a:pt x="3213989" y="2575052"/>
                </a:moveTo>
                <a:lnTo>
                  <a:pt x="3210941" y="2575052"/>
                </a:lnTo>
                <a:lnTo>
                  <a:pt x="3210941" y="2587244"/>
                </a:lnTo>
                <a:lnTo>
                  <a:pt x="3213989" y="2587244"/>
                </a:lnTo>
                <a:lnTo>
                  <a:pt x="3213989" y="2575052"/>
                </a:lnTo>
                <a:close/>
              </a:path>
              <a:path w="3446779" h="7407909">
                <a:moveTo>
                  <a:pt x="3213989" y="2553716"/>
                </a:moveTo>
                <a:lnTo>
                  <a:pt x="3210941" y="2553716"/>
                </a:lnTo>
                <a:lnTo>
                  <a:pt x="3210941" y="2565908"/>
                </a:lnTo>
                <a:lnTo>
                  <a:pt x="3213989" y="2565908"/>
                </a:lnTo>
                <a:lnTo>
                  <a:pt x="3213989" y="2553716"/>
                </a:lnTo>
                <a:close/>
              </a:path>
              <a:path w="3446779" h="7407909">
                <a:moveTo>
                  <a:pt x="3213989" y="2532380"/>
                </a:moveTo>
                <a:lnTo>
                  <a:pt x="3210941" y="2532380"/>
                </a:lnTo>
                <a:lnTo>
                  <a:pt x="3210941" y="2544572"/>
                </a:lnTo>
                <a:lnTo>
                  <a:pt x="3213989" y="2544572"/>
                </a:lnTo>
                <a:lnTo>
                  <a:pt x="3213989" y="2532380"/>
                </a:lnTo>
                <a:close/>
              </a:path>
              <a:path w="3446779" h="7407909">
                <a:moveTo>
                  <a:pt x="3213989" y="2511044"/>
                </a:moveTo>
                <a:lnTo>
                  <a:pt x="3210941" y="2511044"/>
                </a:lnTo>
                <a:lnTo>
                  <a:pt x="3210941" y="2523236"/>
                </a:lnTo>
                <a:lnTo>
                  <a:pt x="3213989" y="2523236"/>
                </a:lnTo>
                <a:lnTo>
                  <a:pt x="3213989" y="2511044"/>
                </a:lnTo>
                <a:close/>
              </a:path>
              <a:path w="3446779" h="7407909">
                <a:moveTo>
                  <a:pt x="3213989" y="2489708"/>
                </a:moveTo>
                <a:lnTo>
                  <a:pt x="3210941" y="2489708"/>
                </a:lnTo>
                <a:lnTo>
                  <a:pt x="3210941" y="2501900"/>
                </a:lnTo>
                <a:lnTo>
                  <a:pt x="3213989" y="2501900"/>
                </a:lnTo>
                <a:lnTo>
                  <a:pt x="3213989" y="2489708"/>
                </a:lnTo>
                <a:close/>
              </a:path>
              <a:path w="3446779" h="7407909">
                <a:moveTo>
                  <a:pt x="3213989" y="2468372"/>
                </a:moveTo>
                <a:lnTo>
                  <a:pt x="3210941" y="2468372"/>
                </a:lnTo>
                <a:lnTo>
                  <a:pt x="3210941" y="2480564"/>
                </a:lnTo>
                <a:lnTo>
                  <a:pt x="3213989" y="2480564"/>
                </a:lnTo>
                <a:lnTo>
                  <a:pt x="3213989" y="2468372"/>
                </a:lnTo>
                <a:close/>
              </a:path>
              <a:path w="3446779" h="7407909">
                <a:moveTo>
                  <a:pt x="3213989" y="2447036"/>
                </a:moveTo>
                <a:lnTo>
                  <a:pt x="3210941" y="2447036"/>
                </a:lnTo>
                <a:lnTo>
                  <a:pt x="3210941" y="2459228"/>
                </a:lnTo>
                <a:lnTo>
                  <a:pt x="3213989" y="2459228"/>
                </a:lnTo>
                <a:lnTo>
                  <a:pt x="3213989" y="2447036"/>
                </a:lnTo>
                <a:close/>
              </a:path>
              <a:path w="3446779" h="7407909">
                <a:moveTo>
                  <a:pt x="3213989" y="2425700"/>
                </a:moveTo>
                <a:lnTo>
                  <a:pt x="3210941" y="2425700"/>
                </a:lnTo>
                <a:lnTo>
                  <a:pt x="3210941" y="2437892"/>
                </a:lnTo>
                <a:lnTo>
                  <a:pt x="3213989" y="2437892"/>
                </a:lnTo>
                <a:lnTo>
                  <a:pt x="3213989" y="2425700"/>
                </a:lnTo>
                <a:close/>
              </a:path>
              <a:path w="3446779" h="7407909">
                <a:moveTo>
                  <a:pt x="3213989" y="2404364"/>
                </a:moveTo>
                <a:lnTo>
                  <a:pt x="3210941" y="2404364"/>
                </a:lnTo>
                <a:lnTo>
                  <a:pt x="3210941" y="2416556"/>
                </a:lnTo>
                <a:lnTo>
                  <a:pt x="3213989" y="2416556"/>
                </a:lnTo>
                <a:lnTo>
                  <a:pt x="3213989" y="2404364"/>
                </a:lnTo>
                <a:close/>
              </a:path>
              <a:path w="3446779" h="7407909">
                <a:moveTo>
                  <a:pt x="3213989" y="2383028"/>
                </a:moveTo>
                <a:lnTo>
                  <a:pt x="3210941" y="2383028"/>
                </a:lnTo>
                <a:lnTo>
                  <a:pt x="3210941" y="2395220"/>
                </a:lnTo>
                <a:lnTo>
                  <a:pt x="3213989" y="2395220"/>
                </a:lnTo>
                <a:lnTo>
                  <a:pt x="3213989" y="2383028"/>
                </a:lnTo>
                <a:close/>
              </a:path>
              <a:path w="3446779" h="7407909">
                <a:moveTo>
                  <a:pt x="3213989" y="2361692"/>
                </a:moveTo>
                <a:lnTo>
                  <a:pt x="3210941" y="2361692"/>
                </a:lnTo>
                <a:lnTo>
                  <a:pt x="3210941" y="2373884"/>
                </a:lnTo>
                <a:lnTo>
                  <a:pt x="3213989" y="2373884"/>
                </a:lnTo>
                <a:lnTo>
                  <a:pt x="3213989" y="2361692"/>
                </a:lnTo>
                <a:close/>
              </a:path>
              <a:path w="3446779" h="7407909">
                <a:moveTo>
                  <a:pt x="3213989" y="2340356"/>
                </a:moveTo>
                <a:lnTo>
                  <a:pt x="3210941" y="2340356"/>
                </a:lnTo>
                <a:lnTo>
                  <a:pt x="3210941" y="2352548"/>
                </a:lnTo>
                <a:lnTo>
                  <a:pt x="3213989" y="2352548"/>
                </a:lnTo>
                <a:lnTo>
                  <a:pt x="3213989" y="2340356"/>
                </a:lnTo>
                <a:close/>
              </a:path>
              <a:path w="3446779" h="7407909">
                <a:moveTo>
                  <a:pt x="3213989" y="2319020"/>
                </a:moveTo>
                <a:lnTo>
                  <a:pt x="3213100" y="2319020"/>
                </a:lnTo>
                <a:lnTo>
                  <a:pt x="3213100" y="2316861"/>
                </a:lnTo>
                <a:lnTo>
                  <a:pt x="3200908" y="2316861"/>
                </a:lnTo>
                <a:lnTo>
                  <a:pt x="3200908" y="2319909"/>
                </a:lnTo>
                <a:lnTo>
                  <a:pt x="3210941" y="2319909"/>
                </a:lnTo>
                <a:lnTo>
                  <a:pt x="3210941" y="2331212"/>
                </a:lnTo>
                <a:lnTo>
                  <a:pt x="3213989" y="2331212"/>
                </a:lnTo>
                <a:lnTo>
                  <a:pt x="3213989" y="2319020"/>
                </a:lnTo>
                <a:close/>
              </a:path>
              <a:path w="3446779" h="7407909">
                <a:moveTo>
                  <a:pt x="3216656" y="36576"/>
                </a:moveTo>
                <a:lnTo>
                  <a:pt x="3204464" y="36576"/>
                </a:lnTo>
                <a:lnTo>
                  <a:pt x="3204464" y="39624"/>
                </a:lnTo>
                <a:lnTo>
                  <a:pt x="3216656" y="39624"/>
                </a:lnTo>
                <a:lnTo>
                  <a:pt x="3216656" y="36576"/>
                </a:lnTo>
                <a:close/>
              </a:path>
              <a:path w="3446779" h="7407909">
                <a:moveTo>
                  <a:pt x="3237992" y="36576"/>
                </a:moveTo>
                <a:lnTo>
                  <a:pt x="3225800" y="36576"/>
                </a:lnTo>
                <a:lnTo>
                  <a:pt x="3225800" y="39624"/>
                </a:lnTo>
                <a:lnTo>
                  <a:pt x="3237992" y="39624"/>
                </a:lnTo>
                <a:lnTo>
                  <a:pt x="3237992" y="36576"/>
                </a:lnTo>
                <a:close/>
              </a:path>
              <a:path w="3446779" h="7407909">
                <a:moveTo>
                  <a:pt x="3250565" y="7251065"/>
                </a:moveTo>
                <a:lnTo>
                  <a:pt x="3213989" y="7251065"/>
                </a:lnTo>
                <a:lnTo>
                  <a:pt x="3213989" y="7247636"/>
                </a:lnTo>
                <a:lnTo>
                  <a:pt x="3210941" y="7247636"/>
                </a:lnTo>
                <a:lnTo>
                  <a:pt x="3210941" y="7251065"/>
                </a:lnTo>
                <a:lnTo>
                  <a:pt x="3174365" y="7251065"/>
                </a:lnTo>
                <a:lnTo>
                  <a:pt x="3212465" y="7327265"/>
                </a:lnTo>
                <a:lnTo>
                  <a:pt x="3246183" y="7259828"/>
                </a:lnTo>
                <a:lnTo>
                  <a:pt x="3250565" y="7251065"/>
                </a:lnTo>
                <a:close/>
              </a:path>
              <a:path w="3446779" h="7407909">
                <a:moveTo>
                  <a:pt x="3259328" y="36576"/>
                </a:moveTo>
                <a:lnTo>
                  <a:pt x="3247136" y="36576"/>
                </a:lnTo>
                <a:lnTo>
                  <a:pt x="3247136" y="39624"/>
                </a:lnTo>
                <a:lnTo>
                  <a:pt x="3259328" y="39624"/>
                </a:lnTo>
                <a:lnTo>
                  <a:pt x="3259328" y="36576"/>
                </a:lnTo>
                <a:close/>
              </a:path>
              <a:path w="3446779" h="7407909">
                <a:moveTo>
                  <a:pt x="3280664" y="36576"/>
                </a:moveTo>
                <a:lnTo>
                  <a:pt x="3268472" y="36576"/>
                </a:lnTo>
                <a:lnTo>
                  <a:pt x="3268472" y="39624"/>
                </a:lnTo>
                <a:lnTo>
                  <a:pt x="3280664" y="39624"/>
                </a:lnTo>
                <a:lnTo>
                  <a:pt x="3280664" y="36576"/>
                </a:lnTo>
                <a:close/>
              </a:path>
              <a:path w="3446779" h="7407909">
                <a:moveTo>
                  <a:pt x="3302000" y="36576"/>
                </a:moveTo>
                <a:lnTo>
                  <a:pt x="3289808" y="36576"/>
                </a:lnTo>
                <a:lnTo>
                  <a:pt x="3289808" y="39624"/>
                </a:lnTo>
                <a:lnTo>
                  <a:pt x="3302000" y="39624"/>
                </a:lnTo>
                <a:lnTo>
                  <a:pt x="3302000" y="36576"/>
                </a:lnTo>
                <a:close/>
              </a:path>
              <a:path w="3446779" h="7407909">
                <a:moveTo>
                  <a:pt x="3323336" y="36576"/>
                </a:moveTo>
                <a:lnTo>
                  <a:pt x="3311144" y="36576"/>
                </a:lnTo>
                <a:lnTo>
                  <a:pt x="3311144" y="39624"/>
                </a:lnTo>
                <a:lnTo>
                  <a:pt x="3323336" y="39624"/>
                </a:lnTo>
                <a:lnTo>
                  <a:pt x="3323336" y="36576"/>
                </a:lnTo>
                <a:close/>
              </a:path>
              <a:path w="3446779" h="7407909">
                <a:moveTo>
                  <a:pt x="3344672" y="36576"/>
                </a:moveTo>
                <a:lnTo>
                  <a:pt x="3332480" y="36576"/>
                </a:lnTo>
                <a:lnTo>
                  <a:pt x="3332480" y="39624"/>
                </a:lnTo>
                <a:lnTo>
                  <a:pt x="3344672" y="39624"/>
                </a:lnTo>
                <a:lnTo>
                  <a:pt x="3344672" y="36576"/>
                </a:lnTo>
                <a:close/>
              </a:path>
              <a:path w="3446779" h="7407909">
                <a:moveTo>
                  <a:pt x="3366008" y="36576"/>
                </a:moveTo>
                <a:lnTo>
                  <a:pt x="3353816" y="36576"/>
                </a:lnTo>
                <a:lnTo>
                  <a:pt x="3353816" y="39624"/>
                </a:lnTo>
                <a:lnTo>
                  <a:pt x="3366008" y="39624"/>
                </a:lnTo>
                <a:lnTo>
                  <a:pt x="3366008" y="36576"/>
                </a:lnTo>
                <a:close/>
              </a:path>
              <a:path w="3446779" h="7407909">
                <a:moveTo>
                  <a:pt x="3387344" y="36576"/>
                </a:moveTo>
                <a:lnTo>
                  <a:pt x="3375152" y="36576"/>
                </a:lnTo>
                <a:lnTo>
                  <a:pt x="3375152" y="39624"/>
                </a:lnTo>
                <a:lnTo>
                  <a:pt x="3387344" y="39624"/>
                </a:lnTo>
                <a:lnTo>
                  <a:pt x="3387344" y="36576"/>
                </a:lnTo>
                <a:close/>
              </a:path>
              <a:path w="3446779" h="7407909">
                <a:moveTo>
                  <a:pt x="3410204" y="7314311"/>
                </a:moveTo>
                <a:lnTo>
                  <a:pt x="3407156" y="7314311"/>
                </a:lnTo>
                <a:lnTo>
                  <a:pt x="3407156" y="7326503"/>
                </a:lnTo>
                <a:lnTo>
                  <a:pt x="3410204" y="7326503"/>
                </a:lnTo>
                <a:lnTo>
                  <a:pt x="3410204" y="7314311"/>
                </a:lnTo>
                <a:close/>
              </a:path>
              <a:path w="3446779" h="7407909">
                <a:moveTo>
                  <a:pt x="3410204" y="7292975"/>
                </a:moveTo>
                <a:lnTo>
                  <a:pt x="3407156" y="7292975"/>
                </a:lnTo>
                <a:lnTo>
                  <a:pt x="3407156" y="7305167"/>
                </a:lnTo>
                <a:lnTo>
                  <a:pt x="3410204" y="7305167"/>
                </a:lnTo>
                <a:lnTo>
                  <a:pt x="3410204" y="7292975"/>
                </a:lnTo>
                <a:close/>
              </a:path>
              <a:path w="3446779" h="7407909">
                <a:moveTo>
                  <a:pt x="3410204" y="7271639"/>
                </a:moveTo>
                <a:lnTo>
                  <a:pt x="3407156" y="7271639"/>
                </a:lnTo>
                <a:lnTo>
                  <a:pt x="3407156" y="7283831"/>
                </a:lnTo>
                <a:lnTo>
                  <a:pt x="3410204" y="7283831"/>
                </a:lnTo>
                <a:lnTo>
                  <a:pt x="3410204" y="7271639"/>
                </a:lnTo>
                <a:close/>
              </a:path>
              <a:path w="3446779" h="7407909">
                <a:moveTo>
                  <a:pt x="3410204" y="7250303"/>
                </a:moveTo>
                <a:lnTo>
                  <a:pt x="3407156" y="7250303"/>
                </a:lnTo>
                <a:lnTo>
                  <a:pt x="3407156" y="7262495"/>
                </a:lnTo>
                <a:lnTo>
                  <a:pt x="3410204" y="7262495"/>
                </a:lnTo>
                <a:lnTo>
                  <a:pt x="3410204" y="7250303"/>
                </a:lnTo>
                <a:close/>
              </a:path>
              <a:path w="3446779" h="7407909">
                <a:moveTo>
                  <a:pt x="3410204" y="7228967"/>
                </a:moveTo>
                <a:lnTo>
                  <a:pt x="3407156" y="7228967"/>
                </a:lnTo>
                <a:lnTo>
                  <a:pt x="3407156" y="7241159"/>
                </a:lnTo>
                <a:lnTo>
                  <a:pt x="3410204" y="7241159"/>
                </a:lnTo>
                <a:lnTo>
                  <a:pt x="3410204" y="7228967"/>
                </a:lnTo>
                <a:close/>
              </a:path>
              <a:path w="3446779" h="7407909">
                <a:moveTo>
                  <a:pt x="3410204" y="7207631"/>
                </a:moveTo>
                <a:lnTo>
                  <a:pt x="3407156" y="7207631"/>
                </a:lnTo>
                <a:lnTo>
                  <a:pt x="3407156" y="7219823"/>
                </a:lnTo>
                <a:lnTo>
                  <a:pt x="3410204" y="7219823"/>
                </a:lnTo>
                <a:lnTo>
                  <a:pt x="3410204" y="7207631"/>
                </a:lnTo>
                <a:close/>
              </a:path>
              <a:path w="3446779" h="7407909">
                <a:moveTo>
                  <a:pt x="3410204" y="7186295"/>
                </a:moveTo>
                <a:lnTo>
                  <a:pt x="3407156" y="7186295"/>
                </a:lnTo>
                <a:lnTo>
                  <a:pt x="3407156" y="7198487"/>
                </a:lnTo>
                <a:lnTo>
                  <a:pt x="3410204" y="7198487"/>
                </a:lnTo>
                <a:lnTo>
                  <a:pt x="3410204" y="7186295"/>
                </a:lnTo>
                <a:close/>
              </a:path>
              <a:path w="3446779" h="7407909">
                <a:moveTo>
                  <a:pt x="3410204" y="7164959"/>
                </a:moveTo>
                <a:lnTo>
                  <a:pt x="3407156" y="7164959"/>
                </a:lnTo>
                <a:lnTo>
                  <a:pt x="3407156" y="7177151"/>
                </a:lnTo>
                <a:lnTo>
                  <a:pt x="3410204" y="7177151"/>
                </a:lnTo>
                <a:lnTo>
                  <a:pt x="3410204" y="7164959"/>
                </a:lnTo>
                <a:close/>
              </a:path>
              <a:path w="3446779" h="7407909">
                <a:moveTo>
                  <a:pt x="3410204" y="7143623"/>
                </a:moveTo>
                <a:lnTo>
                  <a:pt x="3407156" y="7143623"/>
                </a:lnTo>
                <a:lnTo>
                  <a:pt x="3407156" y="7155815"/>
                </a:lnTo>
                <a:lnTo>
                  <a:pt x="3410204" y="7155815"/>
                </a:lnTo>
                <a:lnTo>
                  <a:pt x="3410204" y="7143623"/>
                </a:lnTo>
                <a:close/>
              </a:path>
              <a:path w="3446779" h="7407909">
                <a:moveTo>
                  <a:pt x="3410204" y="7122287"/>
                </a:moveTo>
                <a:lnTo>
                  <a:pt x="3407156" y="7122287"/>
                </a:lnTo>
                <a:lnTo>
                  <a:pt x="3407156" y="7134479"/>
                </a:lnTo>
                <a:lnTo>
                  <a:pt x="3410204" y="7134479"/>
                </a:lnTo>
                <a:lnTo>
                  <a:pt x="3410204" y="7122287"/>
                </a:lnTo>
                <a:close/>
              </a:path>
              <a:path w="3446779" h="7407909">
                <a:moveTo>
                  <a:pt x="3410204" y="7100951"/>
                </a:moveTo>
                <a:lnTo>
                  <a:pt x="3407156" y="7100951"/>
                </a:lnTo>
                <a:lnTo>
                  <a:pt x="3407156" y="7113143"/>
                </a:lnTo>
                <a:lnTo>
                  <a:pt x="3410204" y="7113143"/>
                </a:lnTo>
                <a:lnTo>
                  <a:pt x="3410204" y="7100951"/>
                </a:lnTo>
                <a:close/>
              </a:path>
              <a:path w="3446779" h="7407909">
                <a:moveTo>
                  <a:pt x="3410204" y="7079615"/>
                </a:moveTo>
                <a:lnTo>
                  <a:pt x="3407156" y="7079615"/>
                </a:lnTo>
                <a:lnTo>
                  <a:pt x="3407156" y="7091807"/>
                </a:lnTo>
                <a:lnTo>
                  <a:pt x="3410204" y="7091807"/>
                </a:lnTo>
                <a:lnTo>
                  <a:pt x="3410204" y="7079615"/>
                </a:lnTo>
                <a:close/>
              </a:path>
              <a:path w="3446779" h="7407909">
                <a:moveTo>
                  <a:pt x="3410204" y="7058279"/>
                </a:moveTo>
                <a:lnTo>
                  <a:pt x="3407156" y="7058279"/>
                </a:lnTo>
                <a:lnTo>
                  <a:pt x="3407156" y="7070471"/>
                </a:lnTo>
                <a:lnTo>
                  <a:pt x="3410204" y="7070471"/>
                </a:lnTo>
                <a:lnTo>
                  <a:pt x="3410204" y="7058279"/>
                </a:lnTo>
                <a:close/>
              </a:path>
              <a:path w="3446779" h="7407909">
                <a:moveTo>
                  <a:pt x="3410204" y="7036943"/>
                </a:moveTo>
                <a:lnTo>
                  <a:pt x="3407156" y="7036943"/>
                </a:lnTo>
                <a:lnTo>
                  <a:pt x="3407156" y="7049135"/>
                </a:lnTo>
                <a:lnTo>
                  <a:pt x="3410204" y="7049135"/>
                </a:lnTo>
                <a:lnTo>
                  <a:pt x="3410204" y="7036943"/>
                </a:lnTo>
                <a:close/>
              </a:path>
              <a:path w="3446779" h="7407909">
                <a:moveTo>
                  <a:pt x="3410204" y="7015607"/>
                </a:moveTo>
                <a:lnTo>
                  <a:pt x="3407156" y="7015607"/>
                </a:lnTo>
                <a:lnTo>
                  <a:pt x="3407156" y="7027799"/>
                </a:lnTo>
                <a:lnTo>
                  <a:pt x="3410204" y="7027799"/>
                </a:lnTo>
                <a:lnTo>
                  <a:pt x="3410204" y="7015607"/>
                </a:lnTo>
                <a:close/>
              </a:path>
              <a:path w="3446779" h="7407909">
                <a:moveTo>
                  <a:pt x="3410204" y="6994271"/>
                </a:moveTo>
                <a:lnTo>
                  <a:pt x="3407156" y="6994271"/>
                </a:lnTo>
                <a:lnTo>
                  <a:pt x="3407156" y="7006463"/>
                </a:lnTo>
                <a:lnTo>
                  <a:pt x="3410204" y="7006463"/>
                </a:lnTo>
                <a:lnTo>
                  <a:pt x="3410204" y="6994271"/>
                </a:lnTo>
                <a:close/>
              </a:path>
              <a:path w="3446779" h="7407909">
                <a:moveTo>
                  <a:pt x="3410204" y="6972935"/>
                </a:moveTo>
                <a:lnTo>
                  <a:pt x="3407156" y="6972935"/>
                </a:lnTo>
                <a:lnTo>
                  <a:pt x="3407156" y="6985127"/>
                </a:lnTo>
                <a:lnTo>
                  <a:pt x="3410204" y="6985127"/>
                </a:lnTo>
                <a:lnTo>
                  <a:pt x="3410204" y="6972935"/>
                </a:lnTo>
                <a:close/>
              </a:path>
              <a:path w="3446779" h="7407909">
                <a:moveTo>
                  <a:pt x="3410204" y="6951599"/>
                </a:moveTo>
                <a:lnTo>
                  <a:pt x="3407156" y="6951599"/>
                </a:lnTo>
                <a:lnTo>
                  <a:pt x="3407156" y="6963791"/>
                </a:lnTo>
                <a:lnTo>
                  <a:pt x="3410204" y="6963791"/>
                </a:lnTo>
                <a:lnTo>
                  <a:pt x="3410204" y="6951599"/>
                </a:lnTo>
                <a:close/>
              </a:path>
              <a:path w="3446779" h="7407909">
                <a:moveTo>
                  <a:pt x="3410204" y="6930263"/>
                </a:moveTo>
                <a:lnTo>
                  <a:pt x="3407156" y="6930263"/>
                </a:lnTo>
                <a:lnTo>
                  <a:pt x="3407156" y="6942455"/>
                </a:lnTo>
                <a:lnTo>
                  <a:pt x="3410204" y="6942455"/>
                </a:lnTo>
                <a:lnTo>
                  <a:pt x="3410204" y="6930263"/>
                </a:lnTo>
                <a:close/>
              </a:path>
              <a:path w="3446779" h="7407909">
                <a:moveTo>
                  <a:pt x="3410204" y="6908927"/>
                </a:moveTo>
                <a:lnTo>
                  <a:pt x="3407156" y="6908927"/>
                </a:lnTo>
                <a:lnTo>
                  <a:pt x="3407156" y="6921119"/>
                </a:lnTo>
                <a:lnTo>
                  <a:pt x="3410204" y="6921119"/>
                </a:lnTo>
                <a:lnTo>
                  <a:pt x="3410204" y="6908927"/>
                </a:lnTo>
                <a:close/>
              </a:path>
              <a:path w="3446779" h="7407909">
                <a:moveTo>
                  <a:pt x="3410204" y="6887591"/>
                </a:moveTo>
                <a:lnTo>
                  <a:pt x="3407156" y="6887591"/>
                </a:lnTo>
                <a:lnTo>
                  <a:pt x="3407156" y="6899783"/>
                </a:lnTo>
                <a:lnTo>
                  <a:pt x="3410204" y="6899783"/>
                </a:lnTo>
                <a:lnTo>
                  <a:pt x="3410204" y="6887591"/>
                </a:lnTo>
                <a:close/>
              </a:path>
              <a:path w="3446779" h="7407909">
                <a:moveTo>
                  <a:pt x="3410204" y="6866255"/>
                </a:moveTo>
                <a:lnTo>
                  <a:pt x="3407156" y="6866255"/>
                </a:lnTo>
                <a:lnTo>
                  <a:pt x="3407156" y="6878447"/>
                </a:lnTo>
                <a:lnTo>
                  <a:pt x="3410204" y="6878447"/>
                </a:lnTo>
                <a:lnTo>
                  <a:pt x="3410204" y="6866255"/>
                </a:lnTo>
                <a:close/>
              </a:path>
              <a:path w="3446779" h="7407909">
                <a:moveTo>
                  <a:pt x="3410204" y="6844919"/>
                </a:moveTo>
                <a:lnTo>
                  <a:pt x="3407156" y="6844919"/>
                </a:lnTo>
                <a:lnTo>
                  <a:pt x="3407156" y="6857111"/>
                </a:lnTo>
                <a:lnTo>
                  <a:pt x="3410204" y="6857111"/>
                </a:lnTo>
                <a:lnTo>
                  <a:pt x="3410204" y="6844919"/>
                </a:lnTo>
                <a:close/>
              </a:path>
              <a:path w="3446779" h="7407909">
                <a:moveTo>
                  <a:pt x="3410204" y="6823583"/>
                </a:moveTo>
                <a:lnTo>
                  <a:pt x="3407156" y="6823583"/>
                </a:lnTo>
                <a:lnTo>
                  <a:pt x="3407156" y="6835775"/>
                </a:lnTo>
                <a:lnTo>
                  <a:pt x="3410204" y="6835775"/>
                </a:lnTo>
                <a:lnTo>
                  <a:pt x="3410204" y="6823583"/>
                </a:lnTo>
                <a:close/>
              </a:path>
              <a:path w="3446779" h="7407909">
                <a:moveTo>
                  <a:pt x="3410204" y="6802247"/>
                </a:moveTo>
                <a:lnTo>
                  <a:pt x="3407156" y="6802247"/>
                </a:lnTo>
                <a:lnTo>
                  <a:pt x="3407156" y="6814439"/>
                </a:lnTo>
                <a:lnTo>
                  <a:pt x="3410204" y="6814439"/>
                </a:lnTo>
                <a:lnTo>
                  <a:pt x="3410204" y="6802247"/>
                </a:lnTo>
                <a:close/>
              </a:path>
              <a:path w="3446779" h="7407909">
                <a:moveTo>
                  <a:pt x="3410204" y="6780911"/>
                </a:moveTo>
                <a:lnTo>
                  <a:pt x="3407156" y="6780911"/>
                </a:lnTo>
                <a:lnTo>
                  <a:pt x="3407156" y="6793103"/>
                </a:lnTo>
                <a:lnTo>
                  <a:pt x="3410204" y="6793103"/>
                </a:lnTo>
                <a:lnTo>
                  <a:pt x="3410204" y="6780911"/>
                </a:lnTo>
                <a:close/>
              </a:path>
              <a:path w="3446779" h="7407909">
                <a:moveTo>
                  <a:pt x="3410204" y="6759575"/>
                </a:moveTo>
                <a:lnTo>
                  <a:pt x="3407156" y="6759575"/>
                </a:lnTo>
                <a:lnTo>
                  <a:pt x="3407156" y="6771767"/>
                </a:lnTo>
                <a:lnTo>
                  <a:pt x="3410204" y="6771767"/>
                </a:lnTo>
                <a:lnTo>
                  <a:pt x="3410204" y="6759575"/>
                </a:lnTo>
                <a:close/>
              </a:path>
              <a:path w="3446779" h="7407909">
                <a:moveTo>
                  <a:pt x="3410204" y="6738239"/>
                </a:moveTo>
                <a:lnTo>
                  <a:pt x="3407156" y="6738239"/>
                </a:lnTo>
                <a:lnTo>
                  <a:pt x="3407156" y="6750431"/>
                </a:lnTo>
                <a:lnTo>
                  <a:pt x="3410204" y="6750431"/>
                </a:lnTo>
                <a:lnTo>
                  <a:pt x="3410204" y="6738239"/>
                </a:lnTo>
                <a:close/>
              </a:path>
              <a:path w="3446779" h="7407909">
                <a:moveTo>
                  <a:pt x="3410204" y="6716903"/>
                </a:moveTo>
                <a:lnTo>
                  <a:pt x="3407156" y="6716903"/>
                </a:lnTo>
                <a:lnTo>
                  <a:pt x="3407156" y="6729095"/>
                </a:lnTo>
                <a:lnTo>
                  <a:pt x="3410204" y="6729095"/>
                </a:lnTo>
                <a:lnTo>
                  <a:pt x="3410204" y="6716903"/>
                </a:lnTo>
                <a:close/>
              </a:path>
              <a:path w="3446779" h="7407909">
                <a:moveTo>
                  <a:pt x="3410204" y="6695567"/>
                </a:moveTo>
                <a:lnTo>
                  <a:pt x="3407156" y="6695567"/>
                </a:lnTo>
                <a:lnTo>
                  <a:pt x="3407156" y="6707759"/>
                </a:lnTo>
                <a:lnTo>
                  <a:pt x="3410204" y="6707759"/>
                </a:lnTo>
                <a:lnTo>
                  <a:pt x="3410204" y="6695567"/>
                </a:lnTo>
                <a:close/>
              </a:path>
              <a:path w="3446779" h="7407909">
                <a:moveTo>
                  <a:pt x="3410204" y="6674231"/>
                </a:moveTo>
                <a:lnTo>
                  <a:pt x="3407156" y="6674231"/>
                </a:lnTo>
                <a:lnTo>
                  <a:pt x="3407156" y="6686423"/>
                </a:lnTo>
                <a:lnTo>
                  <a:pt x="3410204" y="6686423"/>
                </a:lnTo>
                <a:lnTo>
                  <a:pt x="3410204" y="6674231"/>
                </a:lnTo>
                <a:close/>
              </a:path>
              <a:path w="3446779" h="7407909">
                <a:moveTo>
                  <a:pt x="3410204" y="6652895"/>
                </a:moveTo>
                <a:lnTo>
                  <a:pt x="3407156" y="6652895"/>
                </a:lnTo>
                <a:lnTo>
                  <a:pt x="3407156" y="6665087"/>
                </a:lnTo>
                <a:lnTo>
                  <a:pt x="3410204" y="6665087"/>
                </a:lnTo>
                <a:lnTo>
                  <a:pt x="3410204" y="6652895"/>
                </a:lnTo>
                <a:close/>
              </a:path>
              <a:path w="3446779" h="7407909">
                <a:moveTo>
                  <a:pt x="3410204" y="6631559"/>
                </a:moveTo>
                <a:lnTo>
                  <a:pt x="3407156" y="6631559"/>
                </a:lnTo>
                <a:lnTo>
                  <a:pt x="3407156" y="6643751"/>
                </a:lnTo>
                <a:lnTo>
                  <a:pt x="3410204" y="6643751"/>
                </a:lnTo>
                <a:lnTo>
                  <a:pt x="3410204" y="6631559"/>
                </a:lnTo>
                <a:close/>
              </a:path>
              <a:path w="3446779" h="7407909">
                <a:moveTo>
                  <a:pt x="3410204" y="6610223"/>
                </a:moveTo>
                <a:lnTo>
                  <a:pt x="3407156" y="6610223"/>
                </a:lnTo>
                <a:lnTo>
                  <a:pt x="3407156" y="6622415"/>
                </a:lnTo>
                <a:lnTo>
                  <a:pt x="3410204" y="6622415"/>
                </a:lnTo>
                <a:lnTo>
                  <a:pt x="3410204" y="6610223"/>
                </a:lnTo>
                <a:close/>
              </a:path>
              <a:path w="3446779" h="7407909">
                <a:moveTo>
                  <a:pt x="3410204" y="6588887"/>
                </a:moveTo>
                <a:lnTo>
                  <a:pt x="3407156" y="6588887"/>
                </a:lnTo>
                <a:lnTo>
                  <a:pt x="3407156" y="6601079"/>
                </a:lnTo>
                <a:lnTo>
                  <a:pt x="3410204" y="6601079"/>
                </a:lnTo>
                <a:lnTo>
                  <a:pt x="3410204" y="6588887"/>
                </a:lnTo>
                <a:close/>
              </a:path>
              <a:path w="3446779" h="7407909">
                <a:moveTo>
                  <a:pt x="3410204" y="6567551"/>
                </a:moveTo>
                <a:lnTo>
                  <a:pt x="3407156" y="6567551"/>
                </a:lnTo>
                <a:lnTo>
                  <a:pt x="3407156" y="6579743"/>
                </a:lnTo>
                <a:lnTo>
                  <a:pt x="3410204" y="6579743"/>
                </a:lnTo>
                <a:lnTo>
                  <a:pt x="3410204" y="6567551"/>
                </a:lnTo>
                <a:close/>
              </a:path>
              <a:path w="3446779" h="7407909">
                <a:moveTo>
                  <a:pt x="3410204" y="6546215"/>
                </a:moveTo>
                <a:lnTo>
                  <a:pt x="3407156" y="6546215"/>
                </a:lnTo>
                <a:lnTo>
                  <a:pt x="3407156" y="6558407"/>
                </a:lnTo>
                <a:lnTo>
                  <a:pt x="3410204" y="6558407"/>
                </a:lnTo>
                <a:lnTo>
                  <a:pt x="3410204" y="6546215"/>
                </a:lnTo>
                <a:close/>
              </a:path>
              <a:path w="3446779" h="7407909">
                <a:moveTo>
                  <a:pt x="3410204" y="6524879"/>
                </a:moveTo>
                <a:lnTo>
                  <a:pt x="3407156" y="6524879"/>
                </a:lnTo>
                <a:lnTo>
                  <a:pt x="3407156" y="6537071"/>
                </a:lnTo>
                <a:lnTo>
                  <a:pt x="3410204" y="6537071"/>
                </a:lnTo>
                <a:lnTo>
                  <a:pt x="3410204" y="6524879"/>
                </a:lnTo>
                <a:close/>
              </a:path>
              <a:path w="3446779" h="7407909">
                <a:moveTo>
                  <a:pt x="3410204" y="6503543"/>
                </a:moveTo>
                <a:lnTo>
                  <a:pt x="3407156" y="6503543"/>
                </a:lnTo>
                <a:lnTo>
                  <a:pt x="3407156" y="6515735"/>
                </a:lnTo>
                <a:lnTo>
                  <a:pt x="3410204" y="6515735"/>
                </a:lnTo>
                <a:lnTo>
                  <a:pt x="3410204" y="6503543"/>
                </a:lnTo>
                <a:close/>
              </a:path>
              <a:path w="3446779" h="7407909">
                <a:moveTo>
                  <a:pt x="3410204" y="6482207"/>
                </a:moveTo>
                <a:lnTo>
                  <a:pt x="3407156" y="6482207"/>
                </a:lnTo>
                <a:lnTo>
                  <a:pt x="3407156" y="6494399"/>
                </a:lnTo>
                <a:lnTo>
                  <a:pt x="3410204" y="6494399"/>
                </a:lnTo>
                <a:lnTo>
                  <a:pt x="3410204" y="6482207"/>
                </a:lnTo>
                <a:close/>
              </a:path>
              <a:path w="3446779" h="7407909">
                <a:moveTo>
                  <a:pt x="3410204" y="6460871"/>
                </a:moveTo>
                <a:lnTo>
                  <a:pt x="3407156" y="6460871"/>
                </a:lnTo>
                <a:lnTo>
                  <a:pt x="3407156" y="6473063"/>
                </a:lnTo>
                <a:lnTo>
                  <a:pt x="3410204" y="6473063"/>
                </a:lnTo>
                <a:lnTo>
                  <a:pt x="3410204" y="6460871"/>
                </a:lnTo>
                <a:close/>
              </a:path>
              <a:path w="3446779" h="7407909">
                <a:moveTo>
                  <a:pt x="3410204" y="6439535"/>
                </a:moveTo>
                <a:lnTo>
                  <a:pt x="3407156" y="6439535"/>
                </a:lnTo>
                <a:lnTo>
                  <a:pt x="3407156" y="6451727"/>
                </a:lnTo>
                <a:lnTo>
                  <a:pt x="3410204" y="6451727"/>
                </a:lnTo>
                <a:lnTo>
                  <a:pt x="3410204" y="6439535"/>
                </a:lnTo>
                <a:close/>
              </a:path>
              <a:path w="3446779" h="7407909">
                <a:moveTo>
                  <a:pt x="3410204" y="6418199"/>
                </a:moveTo>
                <a:lnTo>
                  <a:pt x="3407156" y="6418199"/>
                </a:lnTo>
                <a:lnTo>
                  <a:pt x="3407156" y="6430391"/>
                </a:lnTo>
                <a:lnTo>
                  <a:pt x="3410204" y="6430391"/>
                </a:lnTo>
                <a:lnTo>
                  <a:pt x="3410204" y="6418199"/>
                </a:lnTo>
                <a:close/>
              </a:path>
              <a:path w="3446779" h="7407909">
                <a:moveTo>
                  <a:pt x="3410204" y="6396863"/>
                </a:moveTo>
                <a:lnTo>
                  <a:pt x="3407156" y="6396863"/>
                </a:lnTo>
                <a:lnTo>
                  <a:pt x="3407156" y="6409055"/>
                </a:lnTo>
                <a:lnTo>
                  <a:pt x="3410204" y="6409055"/>
                </a:lnTo>
                <a:lnTo>
                  <a:pt x="3410204" y="6396863"/>
                </a:lnTo>
                <a:close/>
              </a:path>
              <a:path w="3446779" h="7407909">
                <a:moveTo>
                  <a:pt x="3410204" y="6375527"/>
                </a:moveTo>
                <a:lnTo>
                  <a:pt x="3407156" y="6375527"/>
                </a:lnTo>
                <a:lnTo>
                  <a:pt x="3407156" y="6387719"/>
                </a:lnTo>
                <a:lnTo>
                  <a:pt x="3410204" y="6387719"/>
                </a:lnTo>
                <a:lnTo>
                  <a:pt x="3410204" y="6375527"/>
                </a:lnTo>
                <a:close/>
              </a:path>
              <a:path w="3446779" h="7407909">
                <a:moveTo>
                  <a:pt x="3410204" y="6354191"/>
                </a:moveTo>
                <a:lnTo>
                  <a:pt x="3407156" y="6354191"/>
                </a:lnTo>
                <a:lnTo>
                  <a:pt x="3407156" y="6366383"/>
                </a:lnTo>
                <a:lnTo>
                  <a:pt x="3410204" y="6366383"/>
                </a:lnTo>
                <a:lnTo>
                  <a:pt x="3410204" y="6354191"/>
                </a:lnTo>
                <a:close/>
              </a:path>
              <a:path w="3446779" h="7407909">
                <a:moveTo>
                  <a:pt x="3410204" y="6332855"/>
                </a:moveTo>
                <a:lnTo>
                  <a:pt x="3407156" y="6332855"/>
                </a:lnTo>
                <a:lnTo>
                  <a:pt x="3407156" y="6345047"/>
                </a:lnTo>
                <a:lnTo>
                  <a:pt x="3410204" y="6345047"/>
                </a:lnTo>
                <a:lnTo>
                  <a:pt x="3410204" y="6332855"/>
                </a:lnTo>
                <a:close/>
              </a:path>
              <a:path w="3446779" h="7407909">
                <a:moveTo>
                  <a:pt x="3410204" y="6311519"/>
                </a:moveTo>
                <a:lnTo>
                  <a:pt x="3407156" y="6311519"/>
                </a:lnTo>
                <a:lnTo>
                  <a:pt x="3407156" y="6323711"/>
                </a:lnTo>
                <a:lnTo>
                  <a:pt x="3410204" y="6323711"/>
                </a:lnTo>
                <a:lnTo>
                  <a:pt x="3410204" y="6311519"/>
                </a:lnTo>
                <a:close/>
              </a:path>
              <a:path w="3446779" h="7407909">
                <a:moveTo>
                  <a:pt x="3410204" y="6290183"/>
                </a:moveTo>
                <a:lnTo>
                  <a:pt x="3407156" y="6290183"/>
                </a:lnTo>
                <a:lnTo>
                  <a:pt x="3407156" y="6302375"/>
                </a:lnTo>
                <a:lnTo>
                  <a:pt x="3410204" y="6302375"/>
                </a:lnTo>
                <a:lnTo>
                  <a:pt x="3410204" y="6290183"/>
                </a:lnTo>
                <a:close/>
              </a:path>
              <a:path w="3446779" h="7407909">
                <a:moveTo>
                  <a:pt x="3410204" y="6268847"/>
                </a:moveTo>
                <a:lnTo>
                  <a:pt x="3407156" y="6268847"/>
                </a:lnTo>
                <a:lnTo>
                  <a:pt x="3407156" y="6281039"/>
                </a:lnTo>
                <a:lnTo>
                  <a:pt x="3410204" y="6281039"/>
                </a:lnTo>
                <a:lnTo>
                  <a:pt x="3410204" y="6268847"/>
                </a:lnTo>
                <a:close/>
              </a:path>
              <a:path w="3446779" h="7407909">
                <a:moveTo>
                  <a:pt x="3410204" y="6247511"/>
                </a:moveTo>
                <a:lnTo>
                  <a:pt x="3407156" y="6247511"/>
                </a:lnTo>
                <a:lnTo>
                  <a:pt x="3407156" y="6259703"/>
                </a:lnTo>
                <a:lnTo>
                  <a:pt x="3410204" y="6259703"/>
                </a:lnTo>
                <a:lnTo>
                  <a:pt x="3410204" y="6247511"/>
                </a:lnTo>
                <a:close/>
              </a:path>
              <a:path w="3446779" h="7407909">
                <a:moveTo>
                  <a:pt x="3410204" y="6226175"/>
                </a:moveTo>
                <a:lnTo>
                  <a:pt x="3407156" y="6226175"/>
                </a:lnTo>
                <a:lnTo>
                  <a:pt x="3407156" y="6238367"/>
                </a:lnTo>
                <a:lnTo>
                  <a:pt x="3410204" y="6238367"/>
                </a:lnTo>
                <a:lnTo>
                  <a:pt x="3410204" y="6226175"/>
                </a:lnTo>
                <a:close/>
              </a:path>
              <a:path w="3446779" h="7407909">
                <a:moveTo>
                  <a:pt x="3410204" y="6204839"/>
                </a:moveTo>
                <a:lnTo>
                  <a:pt x="3407156" y="6204839"/>
                </a:lnTo>
                <a:lnTo>
                  <a:pt x="3407156" y="6217031"/>
                </a:lnTo>
                <a:lnTo>
                  <a:pt x="3410204" y="6217031"/>
                </a:lnTo>
                <a:lnTo>
                  <a:pt x="3410204" y="6204839"/>
                </a:lnTo>
                <a:close/>
              </a:path>
              <a:path w="3446779" h="7407909">
                <a:moveTo>
                  <a:pt x="3410204" y="6183503"/>
                </a:moveTo>
                <a:lnTo>
                  <a:pt x="3407156" y="6183503"/>
                </a:lnTo>
                <a:lnTo>
                  <a:pt x="3407156" y="6195695"/>
                </a:lnTo>
                <a:lnTo>
                  <a:pt x="3410204" y="6195695"/>
                </a:lnTo>
                <a:lnTo>
                  <a:pt x="3410204" y="6183503"/>
                </a:lnTo>
                <a:close/>
              </a:path>
              <a:path w="3446779" h="7407909">
                <a:moveTo>
                  <a:pt x="3410204" y="6162167"/>
                </a:moveTo>
                <a:lnTo>
                  <a:pt x="3407156" y="6162167"/>
                </a:lnTo>
                <a:lnTo>
                  <a:pt x="3407156" y="6174359"/>
                </a:lnTo>
                <a:lnTo>
                  <a:pt x="3410204" y="6174359"/>
                </a:lnTo>
                <a:lnTo>
                  <a:pt x="3410204" y="6162167"/>
                </a:lnTo>
                <a:close/>
              </a:path>
              <a:path w="3446779" h="7407909">
                <a:moveTo>
                  <a:pt x="3410204" y="6140831"/>
                </a:moveTo>
                <a:lnTo>
                  <a:pt x="3407156" y="6140831"/>
                </a:lnTo>
                <a:lnTo>
                  <a:pt x="3407156" y="6153023"/>
                </a:lnTo>
                <a:lnTo>
                  <a:pt x="3410204" y="6153023"/>
                </a:lnTo>
                <a:lnTo>
                  <a:pt x="3410204" y="6140831"/>
                </a:lnTo>
                <a:close/>
              </a:path>
              <a:path w="3446779" h="7407909">
                <a:moveTo>
                  <a:pt x="3410204" y="6119495"/>
                </a:moveTo>
                <a:lnTo>
                  <a:pt x="3407156" y="6119495"/>
                </a:lnTo>
                <a:lnTo>
                  <a:pt x="3407156" y="6131687"/>
                </a:lnTo>
                <a:lnTo>
                  <a:pt x="3410204" y="6131687"/>
                </a:lnTo>
                <a:lnTo>
                  <a:pt x="3410204" y="6119495"/>
                </a:lnTo>
                <a:close/>
              </a:path>
              <a:path w="3446779" h="7407909">
                <a:moveTo>
                  <a:pt x="3410204" y="6098159"/>
                </a:moveTo>
                <a:lnTo>
                  <a:pt x="3407156" y="6098159"/>
                </a:lnTo>
                <a:lnTo>
                  <a:pt x="3407156" y="6110351"/>
                </a:lnTo>
                <a:lnTo>
                  <a:pt x="3410204" y="6110351"/>
                </a:lnTo>
                <a:lnTo>
                  <a:pt x="3410204" y="6098159"/>
                </a:lnTo>
                <a:close/>
              </a:path>
              <a:path w="3446779" h="7407909">
                <a:moveTo>
                  <a:pt x="3410204" y="6076823"/>
                </a:moveTo>
                <a:lnTo>
                  <a:pt x="3407156" y="6076823"/>
                </a:lnTo>
                <a:lnTo>
                  <a:pt x="3407156" y="6089027"/>
                </a:lnTo>
                <a:lnTo>
                  <a:pt x="3410204" y="6089027"/>
                </a:lnTo>
                <a:lnTo>
                  <a:pt x="3410204" y="6076823"/>
                </a:lnTo>
                <a:close/>
              </a:path>
              <a:path w="3446779" h="7407909">
                <a:moveTo>
                  <a:pt x="3410204" y="6055487"/>
                </a:moveTo>
                <a:lnTo>
                  <a:pt x="3407156" y="6055487"/>
                </a:lnTo>
                <a:lnTo>
                  <a:pt x="3407156" y="6067679"/>
                </a:lnTo>
                <a:lnTo>
                  <a:pt x="3410204" y="6067679"/>
                </a:lnTo>
                <a:lnTo>
                  <a:pt x="3410204" y="6055487"/>
                </a:lnTo>
                <a:close/>
              </a:path>
              <a:path w="3446779" h="7407909">
                <a:moveTo>
                  <a:pt x="3410204" y="6034163"/>
                </a:moveTo>
                <a:lnTo>
                  <a:pt x="3407156" y="6034163"/>
                </a:lnTo>
                <a:lnTo>
                  <a:pt x="3407156" y="6046343"/>
                </a:lnTo>
                <a:lnTo>
                  <a:pt x="3410204" y="6046343"/>
                </a:lnTo>
                <a:lnTo>
                  <a:pt x="3410204" y="6034163"/>
                </a:lnTo>
                <a:close/>
              </a:path>
              <a:path w="3446779" h="7407909">
                <a:moveTo>
                  <a:pt x="3410204" y="6012815"/>
                </a:moveTo>
                <a:lnTo>
                  <a:pt x="3407156" y="6012815"/>
                </a:lnTo>
                <a:lnTo>
                  <a:pt x="3407156" y="6025007"/>
                </a:lnTo>
                <a:lnTo>
                  <a:pt x="3410204" y="6025007"/>
                </a:lnTo>
                <a:lnTo>
                  <a:pt x="3410204" y="6012815"/>
                </a:lnTo>
                <a:close/>
              </a:path>
              <a:path w="3446779" h="7407909">
                <a:moveTo>
                  <a:pt x="3410204" y="5991479"/>
                </a:moveTo>
                <a:lnTo>
                  <a:pt x="3407156" y="5991479"/>
                </a:lnTo>
                <a:lnTo>
                  <a:pt x="3407156" y="6003671"/>
                </a:lnTo>
                <a:lnTo>
                  <a:pt x="3410204" y="6003671"/>
                </a:lnTo>
                <a:lnTo>
                  <a:pt x="3410204" y="5991479"/>
                </a:lnTo>
                <a:close/>
              </a:path>
              <a:path w="3446779" h="7407909">
                <a:moveTo>
                  <a:pt x="3410204" y="5970143"/>
                </a:moveTo>
                <a:lnTo>
                  <a:pt x="3407156" y="5970143"/>
                </a:lnTo>
                <a:lnTo>
                  <a:pt x="3407156" y="5982335"/>
                </a:lnTo>
                <a:lnTo>
                  <a:pt x="3410204" y="5982335"/>
                </a:lnTo>
                <a:lnTo>
                  <a:pt x="3410204" y="5970143"/>
                </a:lnTo>
                <a:close/>
              </a:path>
              <a:path w="3446779" h="7407909">
                <a:moveTo>
                  <a:pt x="3410204" y="5948807"/>
                </a:moveTo>
                <a:lnTo>
                  <a:pt x="3407156" y="5948807"/>
                </a:lnTo>
                <a:lnTo>
                  <a:pt x="3407156" y="5960999"/>
                </a:lnTo>
                <a:lnTo>
                  <a:pt x="3410204" y="5960999"/>
                </a:lnTo>
                <a:lnTo>
                  <a:pt x="3410204" y="5948807"/>
                </a:lnTo>
                <a:close/>
              </a:path>
              <a:path w="3446779" h="7407909">
                <a:moveTo>
                  <a:pt x="3410204" y="5927471"/>
                </a:moveTo>
                <a:lnTo>
                  <a:pt x="3407156" y="5927471"/>
                </a:lnTo>
                <a:lnTo>
                  <a:pt x="3407156" y="5939663"/>
                </a:lnTo>
                <a:lnTo>
                  <a:pt x="3410204" y="5939663"/>
                </a:lnTo>
                <a:lnTo>
                  <a:pt x="3410204" y="5927471"/>
                </a:lnTo>
                <a:close/>
              </a:path>
              <a:path w="3446779" h="7407909">
                <a:moveTo>
                  <a:pt x="3410204" y="5906135"/>
                </a:moveTo>
                <a:lnTo>
                  <a:pt x="3407156" y="5906135"/>
                </a:lnTo>
                <a:lnTo>
                  <a:pt x="3407156" y="5918327"/>
                </a:lnTo>
                <a:lnTo>
                  <a:pt x="3410204" y="5918327"/>
                </a:lnTo>
                <a:lnTo>
                  <a:pt x="3410204" y="5906135"/>
                </a:lnTo>
                <a:close/>
              </a:path>
              <a:path w="3446779" h="7407909">
                <a:moveTo>
                  <a:pt x="3410204" y="5884799"/>
                </a:moveTo>
                <a:lnTo>
                  <a:pt x="3407156" y="5884799"/>
                </a:lnTo>
                <a:lnTo>
                  <a:pt x="3407156" y="5896991"/>
                </a:lnTo>
                <a:lnTo>
                  <a:pt x="3410204" y="5896991"/>
                </a:lnTo>
                <a:lnTo>
                  <a:pt x="3410204" y="5884799"/>
                </a:lnTo>
                <a:close/>
              </a:path>
              <a:path w="3446779" h="7407909">
                <a:moveTo>
                  <a:pt x="3410204" y="5863463"/>
                </a:moveTo>
                <a:lnTo>
                  <a:pt x="3407156" y="5863463"/>
                </a:lnTo>
                <a:lnTo>
                  <a:pt x="3407156" y="5875655"/>
                </a:lnTo>
                <a:lnTo>
                  <a:pt x="3410204" y="5875655"/>
                </a:lnTo>
                <a:lnTo>
                  <a:pt x="3410204" y="5863463"/>
                </a:lnTo>
                <a:close/>
              </a:path>
              <a:path w="3446779" h="7407909">
                <a:moveTo>
                  <a:pt x="3410204" y="5842127"/>
                </a:moveTo>
                <a:lnTo>
                  <a:pt x="3407156" y="5842127"/>
                </a:lnTo>
                <a:lnTo>
                  <a:pt x="3407156" y="5854319"/>
                </a:lnTo>
                <a:lnTo>
                  <a:pt x="3410204" y="5854319"/>
                </a:lnTo>
                <a:lnTo>
                  <a:pt x="3410204" y="5842127"/>
                </a:lnTo>
                <a:close/>
              </a:path>
              <a:path w="3446779" h="7407909">
                <a:moveTo>
                  <a:pt x="3410204" y="5820791"/>
                </a:moveTo>
                <a:lnTo>
                  <a:pt x="3407156" y="5820791"/>
                </a:lnTo>
                <a:lnTo>
                  <a:pt x="3407156" y="5832983"/>
                </a:lnTo>
                <a:lnTo>
                  <a:pt x="3410204" y="5832983"/>
                </a:lnTo>
                <a:lnTo>
                  <a:pt x="3410204" y="5820791"/>
                </a:lnTo>
                <a:close/>
              </a:path>
              <a:path w="3446779" h="7407909">
                <a:moveTo>
                  <a:pt x="3410204" y="5799455"/>
                </a:moveTo>
                <a:lnTo>
                  <a:pt x="3407156" y="5799455"/>
                </a:lnTo>
                <a:lnTo>
                  <a:pt x="3407156" y="5811647"/>
                </a:lnTo>
                <a:lnTo>
                  <a:pt x="3410204" y="5811647"/>
                </a:lnTo>
                <a:lnTo>
                  <a:pt x="3410204" y="5799455"/>
                </a:lnTo>
                <a:close/>
              </a:path>
              <a:path w="3446779" h="7407909">
                <a:moveTo>
                  <a:pt x="3410204" y="5778119"/>
                </a:moveTo>
                <a:lnTo>
                  <a:pt x="3407156" y="5778119"/>
                </a:lnTo>
                <a:lnTo>
                  <a:pt x="3407156" y="5790311"/>
                </a:lnTo>
                <a:lnTo>
                  <a:pt x="3410204" y="5790311"/>
                </a:lnTo>
                <a:lnTo>
                  <a:pt x="3410204" y="5778119"/>
                </a:lnTo>
                <a:close/>
              </a:path>
              <a:path w="3446779" h="7407909">
                <a:moveTo>
                  <a:pt x="3410204" y="5756783"/>
                </a:moveTo>
                <a:lnTo>
                  <a:pt x="3407156" y="5756783"/>
                </a:lnTo>
                <a:lnTo>
                  <a:pt x="3407156" y="5768975"/>
                </a:lnTo>
                <a:lnTo>
                  <a:pt x="3410204" y="5768975"/>
                </a:lnTo>
                <a:lnTo>
                  <a:pt x="3410204" y="5756783"/>
                </a:lnTo>
                <a:close/>
              </a:path>
              <a:path w="3446779" h="7407909">
                <a:moveTo>
                  <a:pt x="3410204" y="5735447"/>
                </a:moveTo>
                <a:lnTo>
                  <a:pt x="3407156" y="5735447"/>
                </a:lnTo>
                <a:lnTo>
                  <a:pt x="3407156" y="5747639"/>
                </a:lnTo>
                <a:lnTo>
                  <a:pt x="3410204" y="5747639"/>
                </a:lnTo>
                <a:lnTo>
                  <a:pt x="3410204" y="5735447"/>
                </a:lnTo>
                <a:close/>
              </a:path>
              <a:path w="3446779" h="7407909">
                <a:moveTo>
                  <a:pt x="3410204" y="5714111"/>
                </a:moveTo>
                <a:lnTo>
                  <a:pt x="3407156" y="5714111"/>
                </a:lnTo>
                <a:lnTo>
                  <a:pt x="3407156" y="5726303"/>
                </a:lnTo>
                <a:lnTo>
                  <a:pt x="3410204" y="5726303"/>
                </a:lnTo>
                <a:lnTo>
                  <a:pt x="3410204" y="5714111"/>
                </a:lnTo>
                <a:close/>
              </a:path>
              <a:path w="3446779" h="7407909">
                <a:moveTo>
                  <a:pt x="3410204" y="5692775"/>
                </a:moveTo>
                <a:lnTo>
                  <a:pt x="3407156" y="5692775"/>
                </a:lnTo>
                <a:lnTo>
                  <a:pt x="3407156" y="5704967"/>
                </a:lnTo>
                <a:lnTo>
                  <a:pt x="3410204" y="5704967"/>
                </a:lnTo>
                <a:lnTo>
                  <a:pt x="3410204" y="5692775"/>
                </a:lnTo>
                <a:close/>
              </a:path>
              <a:path w="3446779" h="7407909">
                <a:moveTo>
                  <a:pt x="3410204" y="5671439"/>
                </a:moveTo>
                <a:lnTo>
                  <a:pt x="3407156" y="5671439"/>
                </a:lnTo>
                <a:lnTo>
                  <a:pt x="3407156" y="5683631"/>
                </a:lnTo>
                <a:lnTo>
                  <a:pt x="3410204" y="5683631"/>
                </a:lnTo>
                <a:lnTo>
                  <a:pt x="3410204" y="5671439"/>
                </a:lnTo>
                <a:close/>
              </a:path>
              <a:path w="3446779" h="7407909">
                <a:moveTo>
                  <a:pt x="3410204" y="5650103"/>
                </a:moveTo>
                <a:lnTo>
                  <a:pt x="3407156" y="5650103"/>
                </a:lnTo>
                <a:lnTo>
                  <a:pt x="3407156" y="5662295"/>
                </a:lnTo>
                <a:lnTo>
                  <a:pt x="3410204" y="5662295"/>
                </a:lnTo>
                <a:lnTo>
                  <a:pt x="3410204" y="5650103"/>
                </a:lnTo>
                <a:close/>
              </a:path>
              <a:path w="3446779" h="7407909">
                <a:moveTo>
                  <a:pt x="3410204" y="5628767"/>
                </a:moveTo>
                <a:lnTo>
                  <a:pt x="3407156" y="5628767"/>
                </a:lnTo>
                <a:lnTo>
                  <a:pt x="3407156" y="5640959"/>
                </a:lnTo>
                <a:lnTo>
                  <a:pt x="3410204" y="5640959"/>
                </a:lnTo>
                <a:lnTo>
                  <a:pt x="3410204" y="5628767"/>
                </a:lnTo>
                <a:close/>
              </a:path>
              <a:path w="3446779" h="7407909">
                <a:moveTo>
                  <a:pt x="3410204" y="5607431"/>
                </a:moveTo>
                <a:lnTo>
                  <a:pt x="3407156" y="5607431"/>
                </a:lnTo>
                <a:lnTo>
                  <a:pt x="3407156" y="5619623"/>
                </a:lnTo>
                <a:lnTo>
                  <a:pt x="3410204" y="5619623"/>
                </a:lnTo>
                <a:lnTo>
                  <a:pt x="3410204" y="5607431"/>
                </a:lnTo>
                <a:close/>
              </a:path>
              <a:path w="3446779" h="7407909">
                <a:moveTo>
                  <a:pt x="3410204" y="5586095"/>
                </a:moveTo>
                <a:lnTo>
                  <a:pt x="3407156" y="5586095"/>
                </a:lnTo>
                <a:lnTo>
                  <a:pt x="3407156" y="5598287"/>
                </a:lnTo>
                <a:lnTo>
                  <a:pt x="3410204" y="5598287"/>
                </a:lnTo>
                <a:lnTo>
                  <a:pt x="3410204" y="5586095"/>
                </a:lnTo>
                <a:close/>
              </a:path>
              <a:path w="3446779" h="7407909">
                <a:moveTo>
                  <a:pt x="3410204" y="5564759"/>
                </a:moveTo>
                <a:lnTo>
                  <a:pt x="3407156" y="5564759"/>
                </a:lnTo>
                <a:lnTo>
                  <a:pt x="3407156" y="5576951"/>
                </a:lnTo>
                <a:lnTo>
                  <a:pt x="3410204" y="5576951"/>
                </a:lnTo>
                <a:lnTo>
                  <a:pt x="3410204" y="5564759"/>
                </a:lnTo>
                <a:close/>
              </a:path>
              <a:path w="3446779" h="7407909">
                <a:moveTo>
                  <a:pt x="3410204" y="5543423"/>
                </a:moveTo>
                <a:lnTo>
                  <a:pt x="3407156" y="5543423"/>
                </a:lnTo>
                <a:lnTo>
                  <a:pt x="3407156" y="5555615"/>
                </a:lnTo>
                <a:lnTo>
                  <a:pt x="3410204" y="5555615"/>
                </a:lnTo>
                <a:lnTo>
                  <a:pt x="3410204" y="5543423"/>
                </a:lnTo>
                <a:close/>
              </a:path>
              <a:path w="3446779" h="7407909">
                <a:moveTo>
                  <a:pt x="3410204" y="5522087"/>
                </a:moveTo>
                <a:lnTo>
                  <a:pt x="3407156" y="5522087"/>
                </a:lnTo>
                <a:lnTo>
                  <a:pt x="3407156" y="5534279"/>
                </a:lnTo>
                <a:lnTo>
                  <a:pt x="3410204" y="5534279"/>
                </a:lnTo>
                <a:lnTo>
                  <a:pt x="3410204" y="5522087"/>
                </a:lnTo>
                <a:close/>
              </a:path>
              <a:path w="3446779" h="7407909">
                <a:moveTo>
                  <a:pt x="3410204" y="5500751"/>
                </a:moveTo>
                <a:lnTo>
                  <a:pt x="3407156" y="5500751"/>
                </a:lnTo>
                <a:lnTo>
                  <a:pt x="3407156" y="5512943"/>
                </a:lnTo>
                <a:lnTo>
                  <a:pt x="3410204" y="5512943"/>
                </a:lnTo>
                <a:lnTo>
                  <a:pt x="3410204" y="5500751"/>
                </a:lnTo>
                <a:close/>
              </a:path>
              <a:path w="3446779" h="7407909">
                <a:moveTo>
                  <a:pt x="3410204" y="5479415"/>
                </a:moveTo>
                <a:lnTo>
                  <a:pt x="3407156" y="5479415"/>
                </a:lnTo>
                <a:lnTo>
                  <a:pt x="3407156" y="5491607"/>
                </a:lnTo>
                <a:lnTo>
                  <a:pt x="3410204" y="5491607"/>
                </a:lnTo>
                <a:lnTo>
                  <a:pt x="3410204" y="5479415"/>
                </a:lnTo>
                <a:close/>
              </a:path>
              <a:path w="3446779" h="7407909">
                <a:moveTo>
                  <a:pt x="3410204" y="5458079"/>
                </a:moveTo>
                <a:lnTo>
                  <a:pt x="3407156" y="5458079"/>
                </a:lnTo>
                <a:lnTo>
                  <a:pt x="3407156" y="5470271"/>
                </a:lnTo>
                <a:lnTo>
                  <a:pt x="3410204" y="5470271"/>
                </a:lnTo>
                <a:lnTo>
                  <a:pt x="3410204" y="5458079"/>
                </a:lnTo>
                <a:close/>
              </a:path>
              <a:path w="3446779" h="7407909">
                <a:moveTo>
                  <a:pt x="3410204" y="5436743"/>
                </a:moveTo>
                <a:lnTo>
                  <a:pt x="3407156" y="5436743"/>
                </a:lnTo>
                <a:lnTo>
                  <a:pt x="3407156" y="5448935"/>
                </a:lnTo>
                <a:lnTo>
                  <a:pt x="3410204" y="5448935"/>
                </a:lnTo>
                <a:lnTo>
                  <a:pt x="3410204" y="5436743"/>
                </a:lnTo>
                <a:close/>
              </a:path>
              <a:path w="3446779" h="7407909">
                <a:moveTo>
                  <a:pt x="3410204" y="5415407"/>
                </a:moveTo>
                <a:lnTo>
                  <a:pt x="3407156" y="5415407"/>
                </a:lnTo>
                <a:lnTo>
                  <a:pt x="3407156" y="5427599"/>
                </a:lnTo>
                <a:lnTo>
                  <a:pt x="3410204" y="5427599"/>
                </a:lnTo>
                <a:lnTo>
                  <a:pt x="3410204" y="5415407"/>
                </a:lnTo>
                <a:close/>
              </a:path>
              <a:path w="3446779" h="7407909">
                <a:moveTo>
                  <a:pt x="3410204" y="5394071"/>
                </a:moveTo>
                <a:lnTo>
                  <a:pt x="3407156" y="5394071"/>
                </a:lnTo>
                <a:lnTo>
                  <a:pt x="3407156" y="5406263"/>
                </a:lnTo>
                <a:lnTo>
                  <a:pt x="3410204" y="5406263"/>
                </a:lnTo>
                <a:lnTo>
                  <a:pt x="3410204" y="5394071"/>
                </a:lnTo>
                <a:close/>
              </a:path>
              <a:path w="3446779" h="7407909">
                <a:moveTo>
                  <a:pt x="3410204" y="5372735"/>
                </a:moveTo>
                <a:lnTo>
                  <a:pt x="3407156" y="5372735"/>
                </a:lnTo>
                <a:lnTo>
                  <a:pt x="3407156" y="5384927"/>
                </a:lnTo>
                <a:lnTo>
                  <a:pt x="3410204" y="5384927"/>
                </a:lnTo>
                <a:lnTo>
                  <a:pt x="3410204" y="5372735"/>
                </a:lnTo>
                <a:close/>
              </a:path>
              <a:path w="3446779" h="7407909">
                <a:moveTo>
                  <a:pt x="3410204" y="5351399"/>
                </a:moveTo>
                <a:lnTo>
                  <a:pt x="3407156" y="5351399"/>
                </a:lnTo>
                <a:lnTo>
                  <a:pt x="3407156" y="5363591"/>
                </a:lnTo>
                <a:lnTo>
                  <a:pt x="3410204" y="5363591"/>
                </a:lnTo>
                <a:lnTo>
                  <a:pt x="3410204" y="5351399"/>
                </a:lnTo>
                <a:close/>
              </a:path>
              <a:path w="3446779" h="7407909">
                <a:moveTo>
                  <a:pt x="3410204" y="5330063"/>
                </a:moveTo>
                <a:lnTo>
                  <a:pt x="3407156" y="5330063"/>
                </a:lnTo>
                <a:lnTo>
                  <a:pt x="3407156" y="5342255"/>
                </a:lnTo>
                <a:lnTo>
                  <a:pt x="3410204" y="5342255"/>
                </a:lnTo>
                <a:lnTo>
                  <a:pt x="3410204" y="5330063"/>
                </a:lnTo>
                <a:close/>
              </a:path>
              <a:path w="3446779" h="7407909">
                <a:moveTo>
                  <a:pt x="3410204" y="5308727"/>
                </a:moveTo>
                <a:lnTo>
                  <a:pt x="3407156" y="5308727"/>
                </a:lnTo>
                <a:lnTo>
                  <a:pt x="3407156" y="5320919"/>
                </a:lnTo>
                <a:lnTo>
                  <a:pt x="3410204" y="5320919"/>
                </a:lnTo>
                <a:lnTo>
                  <a:pt x="3410204" y="5308727"/>
                </a:lnTo>
                <a:close/>
              </a:path>
              <a:path w="3446779" h="7407909">
                <a:moveTo>
                  <a:pt x="3410204" y="5287391"/>
                </a:moveTo>
                <a:lnTo>
                  <a:pt x="3407156" y="5287391"/>
                </a:lnTo>
                <a:lnTo>
                  <a:pt x="3407156" y="5299583"/>
                </a:lnTo>
                <a:lnTo>
                  <a:pt x="3410204" y="5299583"/>
                </a:lnTo>
                <a:lnTo>
                  <a:pt x="3410204" y="5287391"/>
                </a:lnTo>
                <a:close/>
              </a:path>
              <a:path w="3446779" h="7407909">
                <a:moveTo>
                  <a:pt x="3410204" y="5266055"/>
                </a:moveTo>
                <a:lnTo>
                  <a:pt x="3407156" y="5266055"/>
                </a:lnTo>
                <a:lnTo>
                  <a:pt x="3407156" y="5278247"/>
                </a:lnTo>
                <a:lnTo>
                  <a:pt x="3410204" y="5278247"/>
                </a:lnTo>
                <a:lnTo>
                  <a:pt x="3410204" y="5266055"/>
                </a:lnTo>
                <a:close/>
              </a:path>
              <a:path w="3446779" h="7407909">
                <a:moveTo>
                  <a:pt x="3410204" y="5244719"/>
                </a:moveTo>
                <a:lnTo>
                  <a:pt x="3407156" y="5244719"/>
                </a:lnTo>
                <a:lnTo>
                  <a:pt x="3407156" y="5256911"/>
                </a:lnTo>
                <a:lnTo>
                  <a:pt x="3410204" y="5256911"/>
                </a:lnTo>
                <a:lnTo>
                  <a:pt x="3410204" y="5244719"/>
                </a:lnTo>
                <a:close/>
              </a:path>
              <a:path w="3446779" h="7407909">
                <a:moveTo>
                  <a:pt x="3410204" y="5223383"/>
                </a:moveTo>
                <a:lnTo>
                  <a:pt x="3407156" y="5223383"/>
                </a:lnTo>
                <a:lnTo>
                  <a:pt x="3407156" y="5235575"/>
                </a:lnTo>
                <a:lnTo>
                  <a:pt x="3410204" y="5235575"/>
                </a:lnTo>
                <a:lnTo>
                  <a:pt x="3410204" y="5223383"/>
                </a:lnTo>
                <a:close/>
              </a:path>
              <a:path w="3446779" h="7407909">
                <a:moveTo>
                  <a:pt x="3410204" y="5202047"/>
                </a:moveTo>
                <a:lnTo>
                  <a:pt x="3407156" y="5202047"/>
                </a:lnTo>
                <a:lnTo>
                  <a:pt x="3407156" y="5214239"/>
                </a:lnTo>
                <a:lnTo>
                  <a:pt x="3410204" y="5214239"/>
                </a:lnTo>
                <a:lnTo>
                  <a:pt x="3410204" y="5202047"/>
                </a:lnTo>
                <a:close/>
              </a:path>
              <a:path w="3446779" h="7407909">
                <a:moveTo>
                  <a:pt x="3410204" y="5180711"/>
                </a:moveTo>
                <a:lnTo>
                  <a:pt x="3407156" y="5180711"/>
                </a:lnTo>
                <a:lnTo>
                  <a:pt x="3407156" y="5192903"/>
                </a:lnTo>
                <a:lnTo>
                  <a:pt x="3410204" y="5192903"/>
                </a:lnTo>
                <a:lnTo>
                  <a:pt x="3410204" y="5180711"/>
                </a:lnTo>
                <a:close/>
              </a:path>
              <a:path w="3446779" h="7407909">
                <a:moveTo>
                  <a:pt x="3410204" y="5159375"/>
                </a:moveTo>
                <a:lnTo>
                  <a:pt x="3407156" y="5159375"/>
                </a:lnTo>
                <a:lnTo>
                  <a:pt x="3407156" y="5171567"/>
                </a:lnTo>
                <a:lnTo>
                  <a:pt x="3410204" y="5171567"/>
                </a:lnTo>
                <a:lnTo>
                  <a:pt x="3410204" y="5159375"/>
                </a:lnTo>
                <a:close/>
              </a:path>
              <a:path w="3446779" h="7407909">
                <a:moveTo>
                  <a:pt x="3410204" y="5138039"/>
                </a:moveTo>
                <a:lnTo>
                  <a:pt x="3407156" y="5138039"/>
                </a:lnTo>
                <a:lnTo>
                  <a:pt x="3407156" y="5150231"/>
                </a:lnTo>
                <a:lnTo>
                  <a:pt x="3410204" y="5150231"/>
                </a:lnTo>
                <a:lnTo>
                  <a:pt x="3410204" y="5138039"/>
                </a:lnTo>
                <a:close/>
              </a:path>
              <a:path w="3446779" h="7407909">
                <a:moveTo>
                  <a:pt x="3410204" y="5116703"/>
                </a:moveTo>
                <a:lnTo>
                  <a:pt x="3407156" y="5116703"/>
                </a:lnTo>
                <a:lnTo>
                  <a:pt x="3407156" y="5128895"/>
                </a:lnTo>
                <a:lnTo>
                  <a:pt x="3410204" y="5128895"/>
                </a:lnTo>
                <a:lnTo>
                  <a:pt x="3410204" y="5116703"/>
                </a:lnTo>
                <a:close/>
              </a:path>
              <a:path w="3446779" h="7407909">
                <a:moveTo>
                  <a:pt x="3410204" y="5095367"/>
                </a:moveTo>
                <a:lnTo>
                  <a:pt x="3407156" y="5095367"/>
                </a:lnTo>
                <a:lnTo>
                  <a:pt x="3407156" y="5107559"/>
                </a:lnTo>
                <a:lnTo>
                  <a:pt x="3410204" y="5107559"/>
                </a:lnTo>
                <a:lnTo>
                  <a:pt x="3410204" y="5095367"/>
                </a:lnTo>
                <a:close/>
              </a:path>
              <a:path w="3446779" h="7407909">
                <a:moveTo>
                  <a:pt x="3410204" y="5074031"/>
                </a:moveTo>
                <a:lnTo>
                  <a:pt x="3407156" y="5074031"/>
                </a:lnTo>
                <a:lnTo>
                  <a:pt x="3407156" y="5086223"/>
                </a:lnTo>
                <a:lnTo>
                  <a:pt x="3410204" y="5086223"/>
                </a:lnTo>
                <a:lnTo>
                  <a:pt x="3410204" y="5074031"/>
                </a:lnTo>
                <a:close/>
              </a:path>
              <a:path w="3446779" h="7407909">
                <a:moveTo>
                  <a:pt x="3410204" y="5052695"/>
                </a:moveTo>
                <a:lnTo>
                  <a:pt x="3407156" y="5052695"/>
                </a:lnTo>
                <a:lnTo>
                  <a:pt x="3407156" y="5064887"/>
                </a:lnTo>
                <a:lnTo>
                  <a:pt x="3410204" y="5064887"/>
                </a:lnTo>
                <a:lnTo>
                  <a:pt x="3410204" y="5052695"/>
                </a:lnTo>
                <a:close/>
              </a:path>
              <a:path w="3446779" h="7407909">
                <a:moveTo>
                  <a:pt x="3410204" y="5031359"/>
                </a:moveTo>
                <a:lnTo>
                  <a:pt x="3407156" y="5031359"/>
                </a:lnTo>
                <a:lnTo>
                  <a:pt x="3407156" y="5043551"/>
                </a:lnTo>
                <a:lnTo>
                  <a:pt x="3410204" y="5043551"/>
                </a:lnTo>
                <a:lnTo>
                  <a:pt x="3410204" y="5031359"/>
                </a:lnTo>
                <a:close/>
              </a:path>
              <a:path w="3446779" h="7407909">
                <a:moveTo>
                  <a:pt x="3410204" y="5010023"/>
                </a:moveTo>
                <a:lnTo>
                  <a:pt x="3407156" y="5010023"/>
                </a:lnTo>
                <a:lnTo>
                  <a:pt x="3407156" y="5022215"/>
                </a:lnTo>
                <a:lnTo>
                  <a:pt x="3410204" y="5022215"/>
                </a:lnTo>
                <a:lnTo>
                  <a:pt x="3410204" y="5010023"/>
                </a:lnTo>
                <a:close/>
              </a:path>
              <a:path w="3446779" h="7407909">
                <a:moveTo>
                  <a:pt x="3410204" y="4988687"/>
                </a:moveTo>
                <a:lnTo>
                  <a:pt x="3407156" y="4988687"/>
                </a:lnTo>
                <a:lnTo>
                  <a:pt x="3407156" y="5000879"/>
                </a:lnTo>
                <a:lnTo>
                  <a:pt x="3410204" y="5000879"/>
                </a:lnTo>
                <a:lnTo>
                  <a:pt x="3410204" y="4988687"/>
                </a:lnTo>
                <a:close/>
              </a:path>
              <a:path w="3446779" h="7407909">
                <a:moveTo>
                  <a:pt x="3410204" y="4967351"/>
                </a:moveTo>
                <a:lnTo>
                  <a:pt x="3407156" y="4967351"/>
                </a:lnTo>
                <a:lnTo>
                  <a:pt x="3407156" y="4979543"/>
                </a:lnTo>
                <a:lnTo>
                  <a:pt x="3410204" y="4979543"/>
                </a:lnTo>
                <a:lnTo>
                  <a:pt x="3410204" y="4967351"/>
                </a:lnTo>
                <a:close/>
              </a:path>
              <a:path w="3446779" h="7407909">
                <a:moveTo>
                  <a:pt x="3410204" y="4946015"/>
                </a:moveTo>
                <a:lnTo>
                  <a:pt x="3407156" y="4946015"/>
                </a:lnTo>
                <a:lnTo>
                  <a:pt x="3407156" y="4958207"/>
                </a:lnTo>
                <a:lnTo>
                  <a:pt x="3410204" y="4958207"/>
                </a:lnTo>
                <a:lnTo>
                  <a:pt x="3410204" y="4946015"/>
                </a:lnTo>
                <a:close/>
              </a:path>
              <a:path w="3446779" h="7407909">
                <a:moveTo>
                  <a:pt x="3410204" y="4924679"/>
                </a:moveTo>
                <a:lnTo>
                  <a:pt x="3407156" y="4924679"/>
                </a:lnTo>
                <a:lnTo>
                  <a:pt x="3407156" y="4936871"/>
                </a:lnTo>
                <a:lnTo>
                  <a:pt x="3410204" y="4936871"/>
                </a:lnTo>
                <a:lnTo>
                  <a:pt x="3410204" y="4924679"/>
                </a:lnTo>
                <a:close/>
              </a:path>
              <a:path w="3446779" h="7407909">
                <a:moveTo>
                  <a:pt x="3410204" y="4903343"/>
                </a:moveTo>
                <a:lnTo>
                  <a:pt x="3407156" y="4903343"/>
                </a:lnTo>
                <a:lnTo>
                  <a:pt x="3407156" y="4915535"/>
                </a:lnTo>
                <a:lnTo>
                  <a:pt x="3410204" y="4915535"/>
                </a:lnTo>
                <a:lnTo>
                  <a:pt x="3410204" y="4903343"/>
                </a:lnTo>
                <a:close/>
              </a:path>
              <a:path w="3446779" h="7407909">
                <a:moveTo>
                  <a:pt x="3410204" y="4882007"/>
                </a:moveTo>
                <a:lnTo>
                  <a:pt x="3407156" y="4882007"/>
                </a:lnTo>
                <a:lnTo>
                  <a:pt x="3407156" y="4894199"/>
                </a:lnTo>
                <a:lnTo>
                  <a:pt x="3410204" y="4894199"/>
                </a:lnTo>
                <a:lnTo>
                  <a:pt x="3410204" y="4882007"/>
                </a:lnTo>
                <a:close/>
              </a:path>
              <a:path w="3446779" h="7407909">
                <a:moveTo>
                  <a:pt x="3410204" y="4860671"/>
                </a:moveTo>
                <a:lnTo>
                  <a:pt x="3407156" y="4860671"/>
                </a:lnTo>
                <a:lnTo>
                  <a:pt x="3407156" y="4872863"/>
                </a:lnTo>
                <a:lnTo>
                  <a:pt x="3410204" y="4872863"/>
                </a:lnTo>
                <a:lnTo>
                  <a:pt x="3410204" y="4860671"/>
                </a:lnTo>
                <a:close/>
              </a:path>
              <a:path w="3446779" h="7407909">
                <a:moveTo>
                  <a:pt x="3410204" y="4839335"/>
                </a:moveTo>
                <a:lnTo>
                  <a:pt x="3407156" y="4839335"/>
                </a:lnTo>
                <a:lnTo>
                  <a:pt x="3407156" y="4851527"/>
                </a:lnTo>
                <a:lnTo>
                  <a:pt x="3410204" y="4851527"/>
                </a:lnTo>
                <a:lnTo>
                  <a:pt x="3410204" y="4839335"/>
                </a:lnTo>
                <a:close/>
              </a:path>
              <a:path w="3446779" h="7407909">
                <a:moveTo>
                  <a:pt x="3410204" y="4817999"/>
                </a:moveTo>
                <a:lnTo>
                  <a:pt x="3407156" y="4817999"/>
                </a:lnTo>
                <a:lnTo>
                  <a:pt x="3407156" y="4830191"/>
                </a:lnTo>
                <a:lnTo>
                  <a:pt x="3410204" y="4830191"/>
                </a:lnTo>
                <a:lnTo>
                  <a:pt x="3410204" y="4817999"/>
                </a:lnTo>
                <a:close/>
              </a:path>
              <a:path w="3446779" h="7407909">
                <a:moveTo>
                  <a:pt x="3410204" y="4796663"/>
                </a:moveTo>
                <a:lnTo>
                  <a:pt x="3407156" y="4796663"/>
                </a:lnTo>
                <a:lnTo>
                  <a:pt x="3407156" y="4808855"/>
                </a:lnTo>
                <a:lnTo>
                  <a:pt x="3410204" y="4808855"/>
                </a:lnTo>
                <a:lnTo>
                  <a:pt x="3410204" y="4796663"/>
                </a:lnTo>
                <a:close/>
              </a:path>
              <a:path w="3446779" h="7407909">
                <a:moveTo>
                  <a:pt x="3410204" y="4775327"/>
                </a:moveTo>
                <a:lnTo>
                  <a:pt x="3407156" y="4775327"/>
                </a:lnTo>
                <a:lnTo>
                  <a:pt x="3407156" y="4787519"/>
                </a:lnTo>
                <a:lnTo>
                  <a:pt x="3410204" y="4787519"/>
                </a:lnTo>
                <a:lnTo>
                  <a:pt x="3410204" y="4775327"/>
                </a:lnTo>
                <a:close/>
              </a:path>
              <a:path w="3446779" h="7407909">
                <a:moveTo>
                  <a:pt x="3410204" y="4753991"/>
                </a:moveTo>
                <a:lnTo>
                  <a:pt x="3407156" y="4753991"/>
                </a:lnTo>
                <a:lnTo>
                  <a:pt x="3407156" y="4766183"/>
                </a:lnTo>
                <a:lnTo>
                  <a:pt x="3410204" y="4766183"/>
                </a:lnTo>
                <a:lnTo>
                  <a:pt x="3410204" y="4753991"/>
                </a:lnTo>
                <a:close/>
              </a:path>
              <a:path w="3446779" h="7407909">
                <a:moveTo>
                  <a:pt x="3410204" y="4732655"/>
                </a:moveTo>
                <a:lnTo>
                  <a:pt x="3407156" y="4732655"/>
                </a:lnTo>
                <a:lnTo>
                  <a:pt x="3407156" y="4744847"/>
                </a:lnTo>
                <a:lnTo>
                  <a:pt x="3410204" y="4744847"/>
                </a:lnTo>
                <a:lnTo>
                  <a:pt x="3410204" y="4732655"/>
                </a:lnTo>
                <a:close/>
              </a:path>
              <a:path w="3446779" h="7407909">
                <a:moveTo>
                  <a:pt x="3410204" y="4711319"/>
                </a:moveTo>
                <a:lnTo>
                  <a:pt x="3407156" y="4711319"/>
                </a:lnTo>
                <a:lnTo>
                  <a:pt x="3407156" y="4723511"/>
                </a:lnTo>
                <a:lnTo>
                  <a:pt x="3410204" y="4723511"/>
                </a:lnTo>
                <a:lnTo>
                  <a:pt x="3410204" y="4711319"/>
                </a:lnTo>
                <a:close/>
              </a:path>
              <a:path w="3446779" h="7407909">
                <a:moveTo>
                  <a:pt x="3410204" y="4689983"/>
                </a:moveTo>
                <a:lnTo>
                  <a:pt x="3407156" y="4689983"/>
                </a:lnTo>
                <a:lnTo>
                  <a:pt x="3407156" y="4702175"/>
                </a:lnTo>
                <a:lnTo>
                  <a:pt x="3410204" y="4702175"/>
                </a:lnTo>
                <a:lnTo>
                  <a:pt x="3410204" y="4689983"/>
                </a:lnTo>
                <a:close/>
              </a:path>
              <a:path w="3446779" h="7407909">
                <a:moveTo>
                  <a:pt x="3410204" y="4668647"/>
                </a:moveTo>
                <a:lnTo>
                  <a:pt x="3407156" y="4668647"/>
                </a:lnTo>
                <a:lnTo>
                  <a:pt x="3407156" y="4680839"/>
                </a:lnTo>
                <a:lnTo>
                  <a:pt x="3410204" y="4680839"/>
                </a:lnTo>
                <a:lnTo>
                  <a:pt x="3410204" y="4668647"/>
                </a:lnTo>
                <a:close/>
              </a:path>
              <a:path w="3446779" h="7407909">
                <a:moveTo>
                  <a:pt x="3410204" y="4647311"/>
                </a:moveTo>
                <a:lnTo>
                  <a:pt x="3407156" y="4647311"/>
                </a:lnTo>
                <a:lnTo>
                  <a:pt x="3407156" y="4659503"/>
                </a:lnTo>
                <a:lnTo>
                  <a:pt x="3410204" y="4659503"/>
                </a:lnTo>
                <a:lnTo>
                  <a:pt x="3410204" y="4647311"/>
                </a:lnTo>
                <a:close/>
              </a:path>
              <a:path w="3446779" h="7407909">
                <a:moveTo>
                  <a:pt x="3410204" y="4625975"/>
                </a:moveTo>
                <a:lnTo>
                  <a:pt x="3407156" y="4625975"/>
                </a:lnTo>
                <a:lnTo>
                  <a:pt x="3407156" y="4638167"/>
                </a:lnTo>
                <a:lnTo>
                  <a:pt x="3410204" y="4638167"/>
                </a:lnTo>
                <a:lnTo>
                  <a:pt x="3410204" y="4625975"/>
                </a:lnTo>
                <a:close/>
              </a:path>
              <a:path w="3446779" h="7407909">
                <a:moveTo>
                  <a:pt x="3410204" y="4604639"/>
                </a:moveTo>
                <a:lnTo>
                  <a:pt x="3407156" y="4604639"/>
                </a:lnTo>
                <a:lnTo>
                  <a:pt x="3407156" y="4616831"/>
                </a:lnTo>
                <a:lnTo>
                  <a:pt x="3410204" y="4616831"/>
                </a:lnTo>
                <a:lnTo>
                  <a:pt x="3410204" y="4604639"/>
                </a:lnTo>
                <a:close/>
              </a:path>
              <a:path w="3446779" h="7407909">
                <a:moveTo>
                  <a:pt x="3410204" y="4583303"/>
                </a:moveTo>
                <a:lnTo>
                  <a:pt x="3407156" y="4583303"/>
                </a:lnTo>
                <a:lnTo>
                  <a:pt x="3407156" y="4595495"/>
                </a:lnTo>
                <a:lnTo>
                  <a:pt x="3410204" y="4595495"/>
                </a:lnTo>
                <a:lnTo>
                  <a:pt x="3410204" y="4583303"/>
                </a:lnTo>
                <a:close/>
              </a:path>
              <a:path w="3446779" h="7407909">
                <a:moveTo>
                  <a:pt x="3410204" y="4561967"/>
                </a:moveTo>
                <a:lnTo>
                  <a:pt x="3407156" y="4561967"/>
                </a:lnTo>
                <a:lnTo>
                  <a:pt x="3407156" y="4574159"/>
                </a:lnTo>
                <a:lnTo>
                  <a:pt x="3410204" y="4574159"/>
                </a:lnTo>
                <a:lnTo>
                  <a:pt x="3410204" y="4561967"/>
                </a:lnTo>
                <a:close/>
              </a:path>
              <a:path w="3446779" h="7407909">
                <a:moveTo>
                  <a:pt x="3410204" y="4540631"/>
                </a:moveTo>
                <a:lnTo>
                  <a:pt x="3407156" y="4540631"/>
                </a:lnTo>
                <a:lnTo>
                  <a:pt x="3407156" y="4552823"/>
                </a:lnTo>
                <a:lnTo>
                  <a:pt x="3410204" y="4552823"/>
                </a:lnTo>
                <a:lnTo>
                  <a:pt x="3410204" y="4540631"/>
                </a:lnTo>
                <a:close/>
              </a:path>
              <a:path w="3446779" h="7407909">
                <a:moveTo>
                  <a:pt x="3410204" y="4519295"/>
                </a:moveTo>
                <a:lnTo>
                  <a:pt x="3407156" y="4519295"/>
                </a:lnTo>
                <a:lnTo>
                  <a:pt x="3407156" y="4531487"/>
                </a:lnTo>
                <a:lnTo>
                  <a:pt x="3410204" y="4531487"/>
                </a:lnTo>
                <a:lnTo>
                  <a:pt x="3410204" y="4519295"/>
                </a:lnTo>
                <a:close/>
              </a:path>
              <a:path w="3446779" h="7407909">
                <a:moveTo>
                  <a:pt x="3410204" y="4497959"/>
                </a:moveTo>
                <a:lnTo>
                  <a:pt x="3407156" y="4497959"/>
                </a:lnTo>
                <a:lnTo>
                  <a:pt x="3407156" y="4510151"/>
                </a:lnTo>
                <a:lnTo>
                  <a:pt x="3410204" y="4510151"/>
                </a:lnTo>
                <a:lnTo>
                  <a:pt x="3410204" y="4497959"/>
                </a:lnTo>
                <a:close/>
              </a:path>
              <a:path w="3446779" h="7407909">
                <a:moveTo>
                  <a:pt x="3410204" y="4476623"/>
                </a:moveTo>
                <a:lnTo>
                  <a:pt x="3407156" y="4476623"/>
                </a:lnTo>
                <a:lnTo>
                  <a:pt x="3407156" y="4488815"/>
                </a:lnTo>
                <a:lnTo>
                  <a:pt x="3410204" y="4488815"/>
                </a:lnTo>
                <a:lnTo>
                  <a:pt x="3410204" y="4476623"/>
                </a:lnTo>
                <a:close/>
              </a:path>
              <a:path w="3446779" h="7407909">
                <a:moveTo>
                  <a:pt x="3410204" y="4455287"/>
                </a:moveTo>
                <a:lnTo>
                  <a:pt x="3407156" y="4455287"/>
                </a:lnTo>
                <a:lnTo>
                  <a:pt x="3407156" y="4467479"/>
                </a:lnTo>
                <a:lnTo>
                  <a:pt x="3410204" y="4467479"/>
                </a:lnTo>
                <a:lnTo>
                  <a:pt x="3410204" y="4455287"/>
                </a:lnTo>
                <a:close/>
              </a:path>
              <a:path w="3446779" h="7407909">
                <a:moveTo>
                  <a:pt x="3410204" y="4433951"/>
                </a:moveTo>
                <a:lnTo>
                  <a:pt x="3407156" y="4433951"/>
                </a:lnTo>
                <a:lnTo>
                  <a:pt x="3407156" y="4446143"/>
                </a:lnTo>
                <a:lnTo>
                  <a:pt x="3410204" y="4446143"/>
                </a:lnTo>
                <a:lnTo>
                  <a:pt x="3410204" y="4433951"/>
                </a:lnTo>
                <a:close/>
              </a:path>
              <a:path w="3446779" h="7407909">
                <a:moveTo>
                  <a:pt x="3410204" y="4412615"/>
                </a:moveTo>
                <a:lnTo>
                  <a:pt x="3407156" y="4412615"/>
                </a:lnTo>
                <a:lnTo>
                  <a:pt x="3407156" y="4424807"/>
                </a:lnTo>
                <a:lnTo>
                  <a:pt x="3410204" y="4424807"/>
                </a:lnTo>
                <a:lnTo>
                  <a:pt x="3410204" y="4412615"/>
                </a:lnTo>
                <a:close/>
              </a:path>
              <a:path w="3446779" h="7407909">
                <a:moveTo>
                  <a:pt x="3410204" y="4391279"/>
                </a:moveTo>
                <a:lnTo>
                  <a:pt x="3407156" y="4391279"/>
                </a:lnTo>
                <a:lnTo>
                  <a:pt x="3407156" y="4403471"/>
                </a:lnTo>
                <a:lnTo>
                  <a:pt x="3410204" y="4403471"/>
                </a:lnTo>
                <a:lnTo>
                  <a:pt x="3410204" y="4391279"/>
                </a:lnTo>
                <a:close/>
              </a:path>
              <a:path w="3446779" h="7407909">
                <a:moveTo>
                  <a:pt x="3410204" y="4369943"/>
                </a:moveTo>
                <a:lnTo>
                  <a:pt x="3407156" y="4369943"/>
                </a:lnTo>
                <a:lnTo>
                  <a:pt x="3407156" y="4382135"/>
                </a:lnTo>
                <a:lnTo>
                  <a:pt x="3410204" y="4382135"/>
                </a:lnTo>
                <a:lnTo>
                  <a:pt x="3410204" y="4369943"/>
                </a:lnTo>
                <a:close/>
              </a:path>
              <a:path w="3446779" h="7407909">
                <a:moveTo>
                  <a:pt x="3410204" y="4348607"/>
                </a:moveTo>
                <a:lnTo>
                  <a:pt x="3407156" y="4348607"/>
                </a:lnTo>
                <a:lnTo>
                  <a:pt x="3407156" y="4360799"/>
                </a:lnTo>
                <a:lnTo>
                  <a:pt x="3410204" y="4360799"/>
                </a:lnTo>
                <a:lnTo>
                  <a:pt x="3410204" y="4348607"/>
                </a:lnTo>
                <a:close/>
              </a:path>
              <a:path w="3446779" h="7407909">
                <a:moveTo>
                  <a:pt x="3410204" y="4327271"/>
                </a:moveTo>
                <a:lnTo>
                  <a:pt x="3407156" y="4327271"/>
                </a:lnTo>
                <a:lnTo>
                  <a:pt x="3407156" y="4339463"/>
                </a:lnTo>
                <a:lnTo>
                  <a:pt x="3410204" y="4339463"/>
                </a:lnTo>
                <a:lnTo>
                  <a:pt x="3410204" y="4327271"/>
                </a:lnTo>
                <a:close/>
              </a:path>
              <a:path w="3446779" h="7407909">
                <a:moveTo>
                  <a:pt x="3410204" y="4305935"/>
                </a:moveTo>
                <a:lnTo>
                  <a:pt x="3407156" y="4305935"/>
                </a:lnTo>
                <a:lnTo>
                  <a:pt x="3407156" y="4318127"/>
                </a:lnTo>
                <a:lnTo>
                  <a:pt x="3410204" y="4318127"/>
                </a:lnTo>
                <a:lnTo>
                  <a:pt x="3410204" y="4305935"/>
                </a:lnTo>
                <a:close/>
              </a:path>
              <a:path w="3446779" h="7407909">
                <a:moveTo>
                  <a:pt x="3410204" y="4284599"/>
                </a:moveTo>
                <a:lnTo>
                  <a:pt x="3407156" y="4284599"/>
                </a:lnTo>
                <a:lnTo>
                  <a:pt x="3407156" y="4296791"/>
                </a:lnTo>
                <a:lnTo>
                  <a:pt x="3410204" y="4296791"/>
                </a:lnTo>
                <a:lnTo>
                  <a:pt x="3410204" y="4284599"/>
                </a:lnTo>
                <a:close/>
              </a:path>
              <a:path w="3446779" h="7407909">
                <a:moveTo>
                  <a:pt x="3410204" y="4263263"/>
                </a:moveTo>
                <a:lnTo>
                  <a:pt x="3407156" y="4263263"/>
                </a:lnTo>
                <a:lnTo>
                  <a:pt x="3407156" y="4275455"/>
                </a:lnTo>
                <a:lnTo>
                  <a:pt x="3410204" y="4275455"/>
                </a:lnTo>
                <a:lnTo>
                  <a:pt x="3410204" y="4263263"/>
                </a:lnTo>
                <a:close/>
              </a:path>
              <a:path w="3446779" h="7407909">
                <a:moveTo>
                  <a:pt x="3410204" y="4241927"/>
                </a:moveTo>
                <a:lnTo>
                  <a:pt x="3407156" y="4241927"/>
                </a:lnTo>
                <a:lnTo>
                  <a:pt x="3407156" y="4254119"/>
                </a:lnTo>
                <a:lnTo>
                  <a:pt x="3410204" y="4254119"/>
                </a:lnTo>
                <a:lnTo>
                  <a:pt x="3410204" y="4241927"/>
                </a:lnTo>
                <a:close/>
              </a:path>
              <a:path w="3446779" h="7407909">
                <a:moveTo>
                  <a:pt x="3410204" y="4220591"/>
                </a:moveTo>
                <a:lnTo>
                  <a:pt x="3407156" y="4220591"/>
                </a:lnTo>
                <a:lnTo>
                  <a:pt x="3407156" y="4232783"/>
                </a:lnTo>
                <a:lnTo>
                  <a:pt x="3410204" y="4232783"/>
                </a:lnTo>
                <a:lnTo>
                  <a:pt x="3410204" y="4220591"/>
                </a:lnTo>
                <a:close/>
              </a:path>
              <a:path w="3446779" h="7407909">
                <a:moveTo>
                  <a:pt x="3410204" y="4199255"/>
                </a:moveTo>
                <a:lnTo>
                  <a:pt x="3407156" y="4199255"/>
                </a:lnTo>
                <a:lnTo>
                  <a:pt x="3407156" y="4211447"/>
                </a:lnTo>
                <a:lnTo>
                  <a:pt x="3410204" y="4211447"/>
                </a:lnTo>
                <a:lnTo>
                  <a:pt x="3410204" y="4199255"/>
                </a:lnTo>
                <a:close/>
              </a:path>
              <a:path w="3446779" h="7407909">
                <a:moveTo>
                  <a:pt x="3410204" y="4177919"/>
                </a:moveTo>
                <a:lnTo>
                  <a:pt x="3407156" y="4177919"/>
                </a:lnTo>
                <a:lnTo>
                  <a:pt x="3407156" y="4190111"/>
                </a:lnTo>
                <a:lnTo>
                  <a:pt x="3410204" y="4190111"/>
                </a:lnTo>
                <a:lnTo>
                  <a:pt x="3410204" y="4177919"/>
                </a:lnTo>
                <a:close/>
              </a:path>
              <a:path w="3446779" h="7407909">
                <a:moveTo>
                  <a:pt x="3410204" y="4156583"/>
                </a:moveTo>
                <a:lnTo>
                  <a:pt x="3407156" y="4156583"/>
                </a:lnTo>
                <a:lnTo>
                  <a:pt x="3407156" y="4168775"/>
                </a:lnTo>
                <a:lnTo>
                  <a:pt x="3410204" y="4168775"/>
                </a:lnTo>
                <a:lnTo>
                  <a:pt x="3410204" y="4156583"/>
                </a:lnTo>
                <a:close/>
              </a:path>
              <a:path w="3446779" h="7407909">
                <a:moveTo>
                  <a:pt x="3410204" y="4135247"/>
                </a:moveTo>
                <a:lnTo>
                  <a:pt x="3407156" y="4135247"/>
                </a:lnTo>
                <a:lnTo>
                  <a:pt x="3407156" y="4147439"/>
                </a:lnTo>
                <a:lnTo>
                  <a:pt x="3410204" y="4147439"/>
                </a:lnTo>
                <a:lnTo>
                  <a:pt x="3410204" y="4135247"/>
                </a:lnTo>
                <a:close/>
              </a:path>
              <a:path w="3446779" h="7407909">
                <a:moveTo>
                  <a:pt x="3410204" y="4113911"/>
                </a:moveTo>
                <a:lnTo>
                  <a:pt x="3407156" y="4113911"/>
                </a:lnTo>
                <a:lnTo>
                  <a:pt x="3407156" y="4126103"/>
                </a:lnTo>
                <a:lnTo>
                  <a:pt x="3410204" y="4126103"/>
                </a:lnTo>
                <a:lnTo>
                  <a:pt x="3410204" y="4113911"/>
                </a:lnTo>
                <a:close/>
              </a:path>
              <a:path w="3446779" h="7407909">
                <a:moveTo>
                  <a:pt x="3410204" y="4092575"/>
                </a:moveTo>
                <a:lnTo>
                  <a:pt x="3407156" y="4092575"/>
                </a:lnTo>
                <a:lnTo>
                  <a:pt x="3407156" y="4104767"/>
                </a:lnTo>
                <a:lnTo>
                  <a:pt x="3410204" y="4104767"/>
                </a:lnTo>
                <a:lnTo>
                  <a:pt x="3410204" y="4092575"/>
                </a:lnTo>
                <a:close/>
              </a:path>
              <a:path w="3446779" h="7407909">
                <a:moveTo>
                  <a:pt x="3410204" y="4071239"/>
                </a:moveTo>
                <a:lnTo>
                  <a:pt x="3407156" y="4071239"/>
                </a:lnTo>
                <a:lnTo>
                  <a:pt x="3407156" y="4083431"/>
                </a:lnTo>
                <a:lnTo>
                  <a:pt x="3410204" y="4083431"/>
                </a:lnTo>
                <a:lnTo>
                  <a:pt x="3410204" y="4071239"/>
                </a:lnTo>
                <a:close/>
              </a:path>
              <a:path w="3446779" h="7407909">
                <a:moveTo>
                  <a:pt x="3410204" y="4049903"/>
                </a:moveTo>
                <a:lnTo>
                  <a:pt x="3407156" y="4049903"/>
                </a:lnTo>
                <a:lnTo>
                  <a:pt x="3407156" y="4062095"/>
                </a:lnTo>
                <a:lnTo>
                  <a:pt x="3410204" y="4062095"/>
                </a:lnTo>
                <a:lnTo>
                  <a:pt x="3410204" y="4049903"/>
                </a:lnTo>
                <a:close/>
              </a:path>
              <a:path w="3446779" h="7407909">
                <a:moveTo>
                  <a:pt x="3410204" y="4028567"/>
                </a:moveTo>
                <a:lnTo>
                  <a:pt x="3407156" y="4028567"/>
                </a:lnTo>
                <a:lnTo>
                  <a:pt x="3407156" y="4040759"/>
                </a:lnTo>
                <a:lnTo>
                  <a:pt x="3410204" y="4040759"/>
                </a:lnTo>
                <a:lnTo>
                  <a:pt x="3410204" y="4028567"/>
                </a:lnTo>
                <a:close/>
              </a:path>
              <a:path w="3446779" h="7407909">
                <a:moveTo>
                  <a:pt x="3410204" y="4007231"/>
                </a:moveTo>
                <a:lnTo>
                  <a:pt x="3407156" y="4007231"/>
                </a:lnTo>
                <a:lnTo>
                  <a:pt x="3407156" y="4019423"/>
                </a:lnTo>
                <a:lnTo>
                  <a:pt x="3410204" y="4019423"/>
                </a:lnTo>
                <a:lnTo>
                  <a:pt x="3410204" y="4007231"/>
                </a:lnTo>
                <a:close/>
              </a:path>
              <a:path w="3446779" h="7407909">
                <a:moveTo>
                  <a:pt x="3410204" y="3985895"/>
                </a:moveTo>
                <a:lnTo>
                  <a:pt x="3407156" y="3985895"/>
                </a:lnTo>
                <a:lnTo>
                  <a:pt x="3407156" y="3998087"/>
                </a:lnTo>
                <a:lnTo>
                  <a:pt x="3410204" y="3998087"/>
                </a:lnTo>
                <a:lnTo>
                  <a:pt x="3410204" y="3985895"/>
                </a:lnTo>
                <a:close/>
              </a:path>
              <a:path w="3446779" h="7407909">
                <a:moveTo>
                  <a:pt x="3410204" y="3964559"/>
                </a:moveTo>
                <a:lnTo>
                  <a:pt x="3407156" y="3964559"/>
                </a:lnTo>
                <a:lnTo>
                  <a:pt x="3407156" y="3976751"/>
                </a:lnTo>
                <a:lnTo>
                  <a:pt x="3410204" y="3976751"/>
                </a:lnTo>
                <a:lnTo>
                  <a:pt x="3410204" y="3964559"/>
                </a:lnTo>
                <a:close/>
              </a:path>
              <a:path w="3446779" h="7407909">
                <a:moveTo>
                  <a:pt x="3410204" y="3943223"/>
                </a:moveTo>
                <a:lnTo>
                  <a:pt x="3407156" y="3943223"/>
                </a:lnTo>
                <a:lnTo>
                  <a:pt x="3407156" y="3955415"/>
                </a:lnTo>
                <a:lnTo>
                  <a:pt x="3410204" y="3955415"/>
                </a:lnTo>
                <a:lnTo>
                  <a:pt x="3410204" y="3943223"/>
                </a:lnTo>
                <a:close/>
              </a:path>
              <a:path w="3446779" h="7407909">
                <a:moveTo>
                  <a:pt x="3410204" y="3921887"/>
                </a:moveTo>
                <a:lnTo>
                  <a:pt x="3407156" y="3921887"/>
                </a:lnTo>
                <a:lnTo>
                  <a:pt x="3407156" y="3934079"/>
                </a:lnTo>
                <a:lnTo>
                  <a:pt x="3410204" y="3934079"/>
                </a:lnTo>
                <a:lnTo>
                  <a:pt x="3410204" y="3921887"/>
                </a:lnTo>
                <a:close/>
              </a:path>
              <a:path w="3446779" h="7407909">
                <a:moveTo>
                  <a:pt x="3410204" y="3900551"/>
                </a:moveTo>
                <a:lnTo>
                  <a:pt x="3407156" y="3900551"/>
                </a:lnTo>
                <a:lnTo>
                  <a:pt x="3407156" y="3912743"/>
                </a:lnTo>
                <a:lnTo>
                  <a:pt x="3410204" y="3912743"/>
                </a:lnTo>
                <a:lnTo>
                  <a:pt x="3410204" y="3900551"/>
                </a:lnTo>
                <a:close/>
              </a:path>
              <a:path w="3446779" h="7407909">
                <a:moveTo>
                  <a:pt x="3410204" y="3879215"/>
                </a:moveTo>
                <a:lnTo>
                  <a:pt x="3407156" y="3879215"/>
                </a:lnTo>
                <a:lnTo>
                  <a:pt x="3407156" y="3891407"/>
                </a:lnTo>
                <a:lnTo>
                  <a:pt x="3410204" y="3891407"/>
                </a:lnTo>
                <a:lnTo>
                  <a:pt x="3410204" y="3879215"/>
                </a:lnTo>
                <a:close/>
              </a:path>
              <a:path w="3446779" h="7407909">
                <a:moveTo>
                  <a:pt x="3410204" y="3857879"/>
                </a:moveTo>
                <a:lnTo>
                  <a:pt x="3407156" y="3857879"/>
                </a:lnTo>
                <a:lnTo>
                  <a:pt x="3407156" y="3870071"/>
                </a:lnTo>
                <a:lnTo>
                  <a:pt x="3410204" y="3870071"/>
                </a:lnTo>
                <a:lnTo>
                  <a:pt x="3410204" y="3857879"/>
                </a:lnTo>
                <a:close/>
              </a:path>
              <a:path w="3446779" h="7407909">
                <a:moveTo>
                  <a:pt x="3410204" y="3836543"/>
                </a:moveTo>
                <a:lnTo>
                  <a:pt x="3407156" y="3836543"/>
                </a:lnTo>
                <a:lnTo>
                  <a:pt x="3407156" y="3848735"/>
                </a:lnTo>
                <a:lnTo>
                  <a:pt x="3410204" y="3848735"/>
                </a:lnTo>
                <a:lnTo>
                  <a:pt x="3410204" y="3836543"/>
                </a:lnTo>
                <a:close/>
              </a:path>
              <a:path w="3446779" h="7407909">
                <a:moveTo>
                  <a:pt x="3410204" y="3815207"/>
                </a:moveTo>
                <a:lnTo>
                  <a:pt x="3407156" y="3815207"/>
                </a:lnTo>
                <a:lnTo>
                  <a:pt x="3407156" y="3827399"/>
                </a:lnTo>
                <a:lnTo>
                  <a:pt x="3410204" y="3827399"/>
                </a:lnTo>
                <a:lnTo>
                  <a:pt x="3410204" y="3815207"/>
                </a:lnTo>
                <a:close/>
              </a:path>
              <a:path w="3446779" h="7407909">
                <a:moveTo>
                  <a:pt x="3410204" y="3793871"/>
                </a:moveTo>
                <a:lnTo>
                  <a:pt x="3407156" y="3793871"/>
                </a:lnTo>
                <a:lnTo>
                  <a:pt x="3407156" y="3806063"/>
                </a:lnTo>
                <a:lnTo>
                  <a:pt x="3410204" y="3806063"/>
                </a:lnTo>
                <a:lnTo>
                  <a:pt x="3410204" y="3793871"/>
                </a:lnTo>
                <a:close/>
              </a:path>
              <a:path w="3446779" h="7407909">
                <a:moveTo>
                  <a:pt x="3410204" y="3772535"/>
                </a:moveTo>
                <a:lnTo>
                  <a:pt x="3407156" y="3772535"/>
                </a:lnTo>
                <a:lnTo>
                  <a:pt x="3407156" y="3784727"/>
                </a:lnTo>
                <a:lnTo>
                  <a:pt x="3410204" y="3784727"/>
                </a:lnTo>
                <a:lnTo>
                  <a:pt x="3410204" y="3772535"/>
                </a:lnTo>
                <a:close/>
              </a:path>
              <a:path w="3446779" h="7407909">
                <a:moveTo>
                  <a:pt x="3410204" y="3751199"/>
                </a:moveTo>
                <a:lnTo>
                  <a:pt x="3407156" y="3751199"/>
                </a:lnTo>
                <a:lnTo>
                  <a:pt x="3407156" y="3763391"/>
                </a:lnTo>
                <a:lnTo>
                  <a:pt x="3410204" y="3763391"/>
                </a:lnTo>
                <a:lnTo>
                  <a:pt x="3410204" y="3751199"/>
                </a:lnTo>
                <a:close/>
              </a:path>
              <a:path w="3446779" h="7407909">
                <a:moveTo>
                  <a:pt x="3410204" y="3729863"/>
                </a:moveTo>
                <a:lnTo>
                  <a:pt x="3407156" y="3729863"/>
                </a:lnTo>
                <a:lnTo>
                  <a:pt x="3407156" y="3742055"/>
                </a:lnTo>
                <a:lnTo>
                  <a:pt x="3410204" y="3742055"/>
                </a:lnTo>
                <a:lnTo>
                  <a:pt x="3410204" y="3729863"/>
                </a:lnTo>
                <a:close/>
              </a:path>
              <a:path w="3446779" h="7407909">
                <a:moveTo>
                  <a:pt x="3410204" y="3708527"/>
                </a:moveTo>
                <a:lnTo>
                  <a:pt x="3407156" y="3708527"/>
                </a:lnTo>
                <a:lnTo>
                  <a:pt x="3407156" y="3720719"/>
                </a:lnTo>
                <a:lnTo>
                  <a:pt x="3410204" y="3720719"/>
                </a:lnTo>
                <a:lnTo>
                  <a:pt x="3410204" y="3708527"/>
                </a:lnTo>
                <a:close/>
              </a:path>
              <a:path w="3446779" h="7407909">
                <a:moveTo>
                  <a:pt x="3410204" y="3687191"/>
                </a:moveTo>
                <a:lnTo>
                  <a:pt x="3407156" y="3687191"/>
                </a:lnTo>
                <a:lnTo>
                  <a:pt x="3407156" y="3699383"/>
                </a:lnTo>
                <a:lnTo>
                  <a:pt x="3410204" y="3699383"/>
                </a:lnTo>
                <a:lnTo>
                  <a:pt x="3410204" y="3687191"/>
                </a:lnTo>
                <a:close/>
              </a:path>
              <a:path w="3446779" h="7407909">
                <a:moveTo>
                  <a:pt x="3410204" y="3665855"/>
                </a:moveTo>
                <a:lnTo>
                  <a:pt x="3407156" y="3665855"/>
                </a:lnTo>
                <a:lnTo>
                  <a:pt x="3407156" y="3678047"/>
                </a:lnTo>
                <a:lnTo>
                  <a:pt x="3410204" y="3678047"/>
                </a:lnTo>
                <a:lnTo>
                  <a:pt x="3410204" y="3665855"/>
                </a:lnTo>
                <a:close/>
              </a:path>
              <a:path w="3446779" h="7407909">
                <a:moveTo>
                  <a:pt x="3410204" y="3644519"/>
                </a:moveTo>
                <a:lnTo>
                  <a:pt x="3407156" y="3644519"/>
                </a:lnTo>
                <a:lnTo>
                  <a:pt x="3407156" y="3656711"/>
                </a:lnTo>
                <a:lnTo>
                  <a:pt x="3410204" y="3656711"/>
                </a:lnTo>
                <a:lnTo>
                  <a:pt x="3410204" y="3644519"/>
                </a:lnTo>
                <a:close/>
              </a:path>
              <a:path w="3446779" h="7407909">
                <a:moveTo>
                  <a:pt x="3410204" y="3623183"/>
                </a:moveTo>
                <a:lnTo>
                  <a:pt x="3407156" y="3623183"/>
                </a:lnTo>
                <a:lnTo>
                  <a:pt x="3407156" y="3635375"/>
                </a:lnTo>
                <a:lnTo>
                  <a:pt x="3410204" y="3635375"/>
                </a:lnTo>
                <a:lnTo>
                  <a:pt x="3410204" y="3623183"/>
                </a:lnTo>
                <a:close/>
              </a:path>
              <a:path w="3446779" h="7407909">
                <a:moveTo>
                  <a:pt x="3410204" y="3601847"/>
                </a:moveTo>
                <a:lnTo>
                  <a:pt x="3407156" y="3601847"/>
                </a:lnTo>
                <a:lnTo>
                  <a:pt x="3407156" y="3614039"/>
                </a:lnTo>
                <a:lnTo>
                  <a:pt x="3410204" y="3614039"/>
                </a:lnTo>
                <a:lnTo>
                  <a:pt x="3410204" y="3601847"/>
                </a:lnTo>
                <a:close/>
              </a:path>
              <a:path w="3446779" h="7407909">
                <a:moveTo>
                  <a:pt x="3410204" y="3580511"/>
                </a:moveTo>
                <a:lnTo>
                  <a:pt x="3407156" y="3580511"/>
                </a:lnTo>
                <a:lnTo>
                  <a:pt x="3407156" y="3592703"/>
                </a:lnTo>
                <a:lnTo>
                  <a:pt x="3410204" y="3592703"/>
                </a:lnTo>
                <a:lnTo>
                  <a:pt x="3410204" y="3580511"/>
                </a:lnTo>
                <a:close/>
              </a:path>
              <a:path w="3446779" h="7407909">
                <a:moveTo>
                  <a:pt x="3410204" y="3559175"/>
                </a:moveTo>
                <a:lnTo>
                  <a:pt x="3407156" y="3559175"/>
                </a:lnTo>
                <a:lnTo>
                  <a:pt x="3407156" y="3571367"/>
                </a:lnTo>
                <a:lnTo>
                  <a:pt x="3410204" y="3571367"/>
                </a:lnTo>
                <a:lnTo>
                  <a:pt x="3410204" y="3559175"/>
                </a:lnTo>
                <a:close/>
              </a:path>
              <a:path w="3446779" h="7407909">
                <a:moveTo>
                  <a:pt x="3410204" y="3537839"/>
                </a:moveTo>
                <a:lnTo>
                  <a:pt x="3407156" y="3537839"/>
                </a:lnTo>
                <a:lnTo>
                  <a:pt x="3407156" y="3550031"/>
                </a:lnTo>
                <a:lnTo>
                  <a:pt x="3410204" y="3550031"/>
                </a:lnTo>
                <a:lnTo>
                  <a:pt x="3410204" y="3537839"/>
                </a:lnTo>
                <a:close/>
              </a:path>
              <a:path w="3446779" h="7407909">
                <a:moveTo>
                  <a:pt x="3410204" y="3516503"/>
                </a:moveTo>
                <a:lnTo>
                  <a:pt x="3407156" y="3516503"/>
                </a:lnTo>
                <a:lnTo>
                  <a:pt x="3407156" y="3528695"/>
                </a:lnTo>
                <a:lnTo>
                  <a:pt x="3410204" y="3528695"/>
                </a:lnTo>
                <a:lnTo>
                  <a:pt x="3410204" y="3516503"/>
                </a:lnTo>
                <a:close/>
              </a:path>
              <a:path w="3446779" h="7407909">
                <a:moveTo>
                  <a:pt x="3410204" y="3495167"/>
                </a:moveTo>
                <a:lnTo>
                  <a:pt x="3407156" y="3495167"/>
                </a:lnTo>
                <a:lnTo>
                  <a:pt x="3407156" y="3507359"/>
                </a:lnTo>
                <a:lnTo>
                  <a:pt x="3410204" y="3507359"/>
                </a:lnTo>
                <a:lnTo>
                  <a:pt x="3410204" y="3495167"/>
                </a:lnTo>
                <a:close/>
              </a:path>
              <a:path w="3446779" h="7407909">
                <a:moveTo>
                  <a:pt x="3410204" y="3473831"/>
                </a:moveTo>
                <a:lnTo>
                  <a:pt x="3407156" y="3473831"/>
                </a:lnTo>
                <a:lnTo>
                  <a:pt x="3407156" y="3486023"/>
                </a:lnTo>
                <a:lnTo>
                  <a:pt x="3410204" y="3486023"/>
                </a:lnTo>
                <a:lnTo>
                  <a:pt x="3410204" y="3473831"/>
                </a:lnTo>
                <a:close/>
              </a:path>
              <a:path w="3446779" h="7407909">
                <a:moveTo>
                  <a:pt x="3410204" y="3452495"/>
                </a:moveTo>
                <a:lnTo>
                  <a:pt x="3407156" y="3452495"/>
                </a:lnTo>
                <a:lnTo>
                  <a:pt x="3407156" y="3464687"/>
                </a:lnTo>
                <a:lnTo>
                  <a:pt x="3410204" y="3464687"/>
                </a:lnTo>
                <a:lnTo>
                  <a:pt x="3410204" y="3452495"/>
                </a:lnTo>
                <a:close/>
              </a:path>
              <a:path w="3446779" h="7407909">
                <a:moveTo>
                  <a:pt x="3410204" y="3431159"/>
                </a:moveTo>
                <a:lnTo>
                  <a:pt x="3407156" y="3431159"/>
                </a:lnTo>
                <a:lnTo>
                  <a:pt x="3407156" y="3443351"/>
                </a:lnTo>
                <a:lnTo>
                  <a:pt x="3410204" y="3443351"/>
                </a:lnTo>
                <a:lnTo>
                  <a:pt x="3410204" y="3431159"/>
                </a:lnTo>
                <a:close/>
              </a:path>
              <a:path w="3446779" h="7407909">
                <a:moveTo>
                  <a:pt x="3410204" y="3409823"/>
                </a:moveTo>
                <a:lnTo>
                  <a:pt x="3407156" y="3409823"/>
                </a:lnTo>
                <a:lnTo>
                  <a:pt x="3407156" y="3422015"/>
                </a:lnTo>
                <a:lnTo>
                  <a:pt x="3410204" y="3422015"/>
                </a:lnTo>
                <a:lnTo>
                  <a:pt x="3410204" y="3409823"/>
                </a:lnTo>
                <a:close/>
              </a:path>
              <a:path w="3446779" h="7407909">
                <a:moveTo>
                  <a:pt x="3410204" y="3388487"/>
                </a:moveTo>
                <a:lnTo>
                  <a:pt x="3407156" y="3388487"/>
                </a:lnTo>
                <a:lnTo>
                  <a:pt x="3407156" y="3400679"/>
                </a:lnTo>
                <a:lnTo>
                  <a:pt x="3410204" y="3400679"/>
                </a:lnTo>
                <a:lnTo>
                  <a:pt x="3410204" y="3388487"/>
                </a:lnTo>
                <a:close/>
              </a:path>
              <a:path w="3446779" h="7407909">
                <a:moveTo>
                  <a:pt x="3410204" y="3367151"/>
                </a:moveTo>
                <a:lnTo>
                  <a:pt x="3407156" y="3367151"/>
                </a:lnTo>
                <a:lnTo>
                  <a:pt x="3407156" y="3379343"/>
                </a:lnTo>
                <a:lnTo>
                  <a:pt x="3410204" y="3379343"/>
                </a:lnTo>
                <a:lnTo>
                  <a:pt x="3410204" y="3367151"/>
                </a:lnTo>
                <a:close/>
              </a:path>
              <a:path w="3446779" h="7407909">
                <a:moveTo>
                  <a:pt x="3410204" y="3345815"/>
                </a:moveTo>
                <a:lnTo>
                  <a:pt x="3407156" y="3345815"/>
                </a:lnTo>
                <a:lnTo>
                  <a:pt x="3407156" y="3358007"/>
                </a:lnTo>
                <a:lnTo>
                  <a:pt x="3410204" y="3358007"/>
                </a:lnTo>
                <a:lnTo>
                  <a:pt x="3410204" y="3345815"/>
                </a:lnTo>
                <a:close/>
              </a:path>
              <a:path w="3446779" h="7407909">
                <a:moveTo>
                  <a:pt x="3410204" y="3324479"/>
                </a:moveTo>
                <a:lnTo>
                  <a:pt x="3407156" y="3324479"/>
                </a:lnTo>
                <a:lnTo>
                  <a:pt x="3407156" y="3336671"/>
                </a:lnTo>
                <a:lnTo>
                  <a:pt x="3410204" y="3336671"/>
                </a:lnTo>
                <a:lnTo>
                  <a:pt x="3410204" y="3324479"/>
                </a:lnTo>
                <a:close/>
              </a:path>
              <a:path w="3446779" h="7407909">
                <a:moveTo>
                  <a:pt x="3410204" y="3303143"/>
                </a:moveTo>
                <a:lnTo>
                  <a:pt x="3407156" y="3303143"/>
                </a:lnTo>
                <a:lnTo>
                  <a:pt x="3407156" y="3315335"/>
                </a:lnTo>
                <a:lnTo>
                  <a:pt x="3410204" y="3315335"/>
                </a:lnTo>
                <a:lnTo>
                  <a:pt x="3410204" y="3303143"/>
                </a:lnTo>
                <a:close/>
              </a:path>
              <a:path w="3446779" h="7407909">
                <a:moveTo>
                  <a:pt x="3410204" y="3281807"/>
                </a:moveTo>
                <a:lnTo>
                  <a:pt x="3407156" y="3281807"/>
                </a:lnTo>
                <a:lnTo>
                  <a:pt x="3407156" y="3293999"/>
                </a:lnTo>
                <a:lnTo>
                  <a:pt x="3410204" y="3293999"/>
                </a:lnTo>
                <a:lnTo>
                  <a:pt x="3410204" y="3281807"/>
                </a:lnTo>
                <a:close/>
              </a:path>
              <a:path w="3446779" h="7407909">
                <a:moveTo>
                  <a:pt x="3410204" y="3260471"/>
                </a:moveTo>
                <a:lnTo>
                  <a:pt x="3407156" y="3260471"/>
                </a:lnTo>
                <a:lnTo>
                  <a:pt x="3407156" y="3272663"/>
                </a:lnTo>
                <a:lnTo>
                  <a:pt x="3410204" y="3272663"/>
                </a:lnTo>
                <a:lnTo>
                  <a:pt x="3410204" y="3260471"/>
                </a:lnTo>
                <a:close/>
              </a:path>
              <a:path w="3446779" h="7407909">
                <a:moveTo>
                  <a:pt x="3410204" y="3239135"/>
                </a:moveTo>
                <a:lnTo>
                  <a:pt x="3407156" y="3239135"/>
                </a:lnTo>
                <a:lnTo>
                  <a:pt x="3407156" y="3251327"/>
                </a:lnTo>
                <a:lnTo>
                  <a:pt x="3410204" y="3251327"/>
                </a:lnTo>
                <a:lnTo>
                  <a:pt x="3410204" y="3239135"/>
                </a:lnTo>
                <a:close/>
              </a:path>
              <a:path w="3446779" h="7407909">
                <a:moveTo>
                  <a:pt x="3410204" y="3217799"/>
                </a:moveTo>
                <a:lnTo>
                  <a:pt x="3407156" y="3217799"/>
                </a:lnTo>
                <a:lnTo>
                  <a:pt x="3407156" y="3229991"/>
                </a:lnTo>
                <a:lnTo>
                  <a:pt x="3410204" y="3229991"/>
                </a:lnTo>
                <a:lnTo>
                  <a:pt x="3410204" y="3217799"/>
                </a:lnTo>
                <a:close/>
              </a:path>
              <a:path w="3446779" h="7407909">
                <a:moveTo>
                  <a:pt x="3410204" y="3196463"/>
                </a:moveTo>
                <a:lnTo>
                  <a:pt x="3407156" y="3196463"/>
                </a:lnTo>
                <a:lnTo>
                  <a:pt x="3407156" y="3208655"/>
                </a:lnTo>
                <a:lnTo>
                  <a:pt x="3410204" y="3208655"/>
                </a:lnTo>
                <a:lnTo>
                  <a:pt x="3410204" y="3196463"/>
                </a:lnTo>
                <a:close/>
              </a:path>
              <a:path w="3446779" h="7407909">
                <a:moveTo>
                  <a:pt x="3410204" y="3175127"/>
                </a:moveTo>
                <a:lnTo>
                  <a:pt x="3407156" y="3175127"/>
                </a:lnTo>
                <a:lnTo>
                  <a:pt x="3407156" y="3187319"/>
                </a:lnTo>
                <a:lnTo>
                  <a:pt x="3410204" y="3187319"/>
                </a:lnTo>
                <a:lnTo>
                  <a:pt x="3410204" y="3175127"/>
                </a:lnTo>
                <a:close/>
              </a:path>
              <a:path w="3446779" h="7407909">
                <a:moveTo>
                  <a:pt x="3410204" y="3153791"/>
                </a:moveTo>
                <a:lnTo>
                  <a:pt x="3407156" y="3153791"/>
                </a:lnTo>
                <a:lnTo>
                  <a:pt x="3407156" y="3165983"/>
                </a:lnTo>
                <a:lnTo>
                  <a:pt x="3410204" y="3165983"/>
                </a:lnTo>
                <a:lnTo>
                  <a:pt x="3410204" y="3153791"/>
                </a:lnTo>
                <a:close/>
              </a:path>
              <a:path w="3446779" h="7407909">
                <a:moveTo>
                  <a:pt x="3410204" y="3132455"/>
                </a:moveTo>
                <a:lnTo>
                  <a:pt x="3407156" y="3132455"/>
                </a:lnTo>
                <a:lnTo>
                  <a:pt x="3407156" y="3144647"/>
                </a:lnTo>
                <a:lnTo>
                  <a:pt x="3410204" y="3144647"/>
                </a:lnTo>
                <a:lnTo>
                  <a:pt x="3410204" y="3132455"/>
                </a:lnTo>
                <a:close/>
              </a:path>
              <a:path w="3446779" h="7407909">
                <a:moveTo>
                  <a:pt x="3410204" y="3111119"/>
                </a:moveTo>
                <a:lnTo>
                  <a:pt x="3407156" y="3111119"/>
                </a:lnTo>
                <a:lnTo>
                  <a:pt x="3407156" y="3123311"/>
                </a:lnTo>
                <a:lnTo>
                  <a:pt x="3410204" y="3123311"/>
                </a:lnTo>
                <a:lnTo>
                  <a:pt x="3410204" y="3111119"/>
                </a:lnTo>
                <a:close/>
              </a:path>
              <a:path w="3446779" h="7407909">
                <a:moveTo>
                  <a:pt x="3410204" y="3089783"/>
                </a:moveTo>
                <a:lnTo>
                  <a:pt x="3407156" y="3089783"/>
                </a:lnTo>
                <a:lnTo>
                  <a:pt x="3407156" y="3101975"/>
                </a:lnTo>
                <a:lnTo>
                  <a:pt x="3410204" y="3101975"/>
                </a:lnTo>
                <a:lnTo>
                  <a:pt x="3410204" y="3089783"/>
                </a:lnTo>
                <a:close/>
              </a:path>
              <a:path w="3446779" h="7407909">
                <a:moveTo>
                  <a:pt x="3410204" y="3068447"/>
                </a:moveTo>
                <a:lnTo>
                  <a:pt x="3407156" y="3068447"/>
                </a:lnTo>
                <a:lnTo>
                  <a:pt x="3407156" y="3080639"/>
                </a:lnTo>
                <a:lnTo>
                  <a:pt x="3410204" y="3080639"/>
                </a:lnTo>
                <a:lnTo>
                  <a:pt x="3410204" y="3068447"/>
                </a:lnTo>
                <a:close/>
              </a:path>
              <a:path w="3446779" h="7407909">
                <a:moveTo>
                  <a:pt x="3410204" y="3047111"/>
                </a:moveTo>
                <a:lnTo>
                  <a:pt x="3407156" y="3047111"/>
                </a:lnTo>
                <a:lnTo>
                  <a:pt x="3407156" y="3059303"/>
                </a:lnTo>
                <a:lnTo>
                  <a:pt x="3410204" y="3059303"/>
                </a:lnTo>
                <a:lnTo>
                  <a:pt x="3410204" y="3047111"/>
                </a:lnTo>
                <a:close/>
              </a:path>
              <a:path w="3446779" h="7407909">
                <a:moveTo>
                  <a:pt x="3410204" y="3025775"/>
                </a:moveTo>
                <a:lnTo>
                  <a:pt x="3407156" y="3025775"/>
                </a:lnTo>
                <a:lnTo>
                  <a:pt x="3407156" y="3037967"/>
                </a:lnTo>
                <a:lnTo>
                  <a:pt x="3410204" y="3037967"/>
                </a:lnTo>
                <a:lnTo>
                  <a:pt x="3410204" y="3025775"/>
                </a:lnTo>
                <a:close/>
              </a:path>
              <a:path w="3446779" h="7407909">
                <a:moveTo>
                  <a:pt x="3410204" y="3004439"/>
                </a:moveTo>
                <a:lnTo>
                  <a:pt x="3407156" y="3004439"/>
                </a:lnTo>
                <a:lnTo>
                  <a:pt x="3407156" y="3016631"/>
                </a:lnTo>
                <a:lnTo>
                  <a:pt x="3410204" y="3016631"/>
                </a:lnTo>
                <a:lnTo>
                  <a:pt x="3410204" y="3004439"/>
                </a:lnTo>
                <a:close/>
              </a:path>
              <a:path w="3446779" h="7407909">
                <a:moveTo>
                  <a:pt x="3410204" y="2983103"/>
                </a:moveTo>
                <a:lnTo>
                  <a:pt x="3407156" y="2983103"/>
                </a:lnTo>
                <a:lnTo>
                  <a:pt x="3407156" y="2995295"/>
                </a:lnTo>
                <a:lnTo>
                  <a:pt x="3410204" y="2995295"/>
                </a:lnTo>
                <a:lnTo>
                  <a:pt x="3410204" y="2983103"/>
                </a:lnTo>
                <a:close/>
              </a:path>
              <a:path w="3446779" h="7407909">
                <a:moveTo>
                  <a:pt x="3410204" y="2961767"/>
                </a:moveTo>
                <a:lnTo>
                  <a:pt x="3407156" y="2961767"/>
                </a:lnTo>
                <a:lnTo>
                  <a:pt x="3407156" y="2973959"/>
                </a:lnTo>
                <a:lnTo>
                  <a:pt x="3410204" y="2973959"/>
                </a:lnTo>
                <a:lnTo>
                  <a:pt x="3410204" y="2961767"/>
                </a:lnTo>
                <a:close/>
              </a:path>
              <a:path w="3446779" h="7407909">
                <a:moveTo>
                  <a:pt x="3410204" y="2940431"/>
                </a:moveTo>
                <a:lnTo>
                  <a:pt x="3407156" y="2940431"/>
                </a:lnTo>
                <a:lnTo>
                  <a:pt x="3407156" y="2952623"/>
                </a:lnTo>
                <a:lnTo>
                  <a:pt x="3410204" y="2952623"/>
                </a:lnTo>
                <a:lnTo>
                  <a:pt x="3410204" y="2940431"/>
                </a:lnTo>
                <a:close/>
              </a:path>
              <a:path w="3446779" h="7407909">
                <a:moveTo>
                  <a:pt x="3410204" y="2919095"/>
                </a:moveTo>
                <a:lnTo>
                  <a:pt x="3407156" y="2919095"/>
                </a:lnTo>
                <a:lnTo>
                  <a:pt x="3407156" y="2931287"/>
                </a:lnTo>
                <a:lnTo>
                  <a:pt x="3410204" y="2931287"/>
                </a:lnTo>
                <a:lnTo>
                  <a:pt x="3410204" y="2919095"/>
                </a:lnTo>
                <a:close/>
              </a:path>
              <a:path w="3446779" h="7407909">
                <a:moveTo>
                  <a:pt x="3410204" y="2897759"/>
                </a:moveTo>
                <a:lnTo>
                  <a:pt x="3407156" y="2897759"/>
                </a:lnTo>
                <a:lnTo>
                  <a:pt x="3407156" y="2909951"/>
                </a:lnTo>
                <a:lnTo>
                  <a:pt x="3410204" y="2909951"/>
                </a:lnTo>
                <a:lnTo>
                  <a:pt x="3410204" y="2897759"/>
                </a:lnTo>
                <a:close/>
              </a:path>
              <a:path w="3446779" h="7407909">
                <a:moveTo>
                  <a:pt x="3410204" y="2876423"/>
                </a:moveTo>
                <a:lnTo>
                  <a:pt x="3407156" y="2876423"/>
                </a:lnTo>
                <a:lnTo>
                  <a:pt x="3407156" y="2888615"/>
                </a:lnTo>
                <a:lnTo>
                  <a:pt x="3410204" y="2888615"/>
                </a:lnTo>
                <a:lnTo>
                  <a:pt x="3410204" y="2876423"/>
                </a:lnTo>
                <a:close/>
              </a:path>
              <a:path w="3446779" h="7407909">
                <a:moveTo>
                  <a:pt x="3410204" y="2855099"/>
                </a:moveTo>
                <a:lnTo>
                  <a:pt x="3407156" y="2855099"/>
                </a:lnTo>
                <a:lnTo>
                  <a:pt x="3407156" y="2867279"/>
                </a:lnTo>
                <a:lnTo>
                  <a:pt x="3410204" y="2867279"/>
                </a:lnTo>
                <a:lnTo>
                  <a:pt x="3410204" y="2855099"/>
                </a:lnTo>
                <a:close/>
              </a:path>
              <a:path w="3446779" h="7407909">
                <a:moveTo>
                  <a:pt x="3410204" y="2833751"/>
                </a:moveTo>
                <a:lnTo>
                  <a:pt x="3407156" y="2833751"/>
                </a:lnTo>
                <a:lnTo>
                  <a:pt x="3407156" y="2845943"/>
                </a:lnTo>
                <a:lnTo>
                  <a:pt x="3410204" y="2845943"/>
                </a:lnTo>
                <a:lnTo>
                  <a:pt x="3410204" y="2833751"/>
                </a:lnTo>
                <a:close/>
              </a:path>
              <a:path w="3446779" h="7407909">
                <a:moveTo>
                  <a:pt x="3410204" y="2812415"/>
                </a:moveTo>
                <a:lnTo>
                  <a:pt x="3407156" y="2812415"/>
                </a:lnTo>
                <a:lnTo>
                  <a:pt x="3407156" y="2824619"/>
                </a:lnTo>
                <a:lnTo>
                  <a:pt x="3410204" y="2824619"/>
                </a:lnTo>
                <a:lnTo>
                  <a:pt x="3410204" y="2812415"/>
                </a:lnTo>
                <a:close/>
              </a:path>
              <a:path w="3446779" h="7407909">
                <a:moveTo>
                  <a:pt x="3410204" y="2791079"/>
                </a:moveTo>
                <a:lnTo>
                  <a:pt x="3407156" y="2791079"/>
                </a:lnTo>
                <a:lnTo>
                  <a:pt x="3407156" y="2803271"/>
                </a:lnTo>
                <a:lnTo>
                  <a:pt x="3410204" y="2803271"/>
                </a:lnTo>
                <a:lnTo>
                  <a:pt x="3410204" y="2791079"/>
                </a:lnTo>
                <a:close/>
              </a:path>
              <a:path w="3446779" h="7407909">
                <a:moveTo>
                  <a:pt x="3410204" y="2769743"/>
                </a:moveTo>
                <a:lnTo>
                  <a:pt x="3407156" y="2769743"/>
                </a:lnTo>
                <a:lnTo>
                  <a:pt x="3407156" y="2781947"/>
                </a:lnTo>
                <a:lnTo>
                  <a:pt x="3410204" y="2781947"/>
                </a:lnTo>
                <a:lnTo>
                  <a:pt x="3410204" y="2769743"/>
                </a:lnTo>
                <a:close/>
              </a:path>
              <a:path w="3446779" h="7407909">
                <a:moveTo>
                  <a:pt x="3410204" y="2748419"/>
                </a:moveTo>
                <a:lnTo>
                  <a:pt x="3407156" y="2748419"/>
                </a:lnTo>
                <a:lnTo>
                  <a:pt x="3407156" y="2760599"/>
                </a:lnTo>
                <a:lnTo>
                  <a:pt x="3410204" y="2760599"/>
                </a:lnTo>
                <a:lnTo>
                  <a:pt x="3410204" y="2748419"/>
                </a:lnTo>
                <a:close/>
              </a:path>
              <a:path w="3446779" h="7407909">
                <a:moveTo>
                  <a:pt x="3410204" y="2727071"/>
                </a:moveTo>
                <a:lnTo>
                  <a:pt x="3407156" y="2727071"/>
                </a:lnTo>
                <a:lnTo>
                  <a:pt x="3407156" y="2739263"/>
                </a:lnTo>
                <a:lnTo>
                  <a:pt x="3410204" y="2739263"/>
                </a:lnTo>
                <a:lnTo>
                  <a:pt x="3410204" y="2727071"/>
                </a:lnTo>
                <a:close/>
              </a:path>
              <a:path w="3446779" h="7407909">
                <a:moveTo>
                  <a:pt x="3410204" y="2705747"/>
                </a:moveTo>
                <a:lnTo>
                  <a:pt x="3407156" y="2705747"/>
                </a:lnTo>
                <a:lnTo>
                  <a:pt x="3407156" y="2717927"/>
                </a:lnTo>
                <a:lnTo>
                  <a:pt x="3410204" y="2717927"/>
                </a:lnTo>
                <a:lnTo>
                  <a:pt x="3410204" y="2705747"/>
                </a:lnTo>
                <a:close/>
              </a:path>
              <a:path w="3446779" h="7407909">
                <a:moveTo>
                  <a:pt x="3410204" y="2684399"/>
                </a:moveTo>
                <a:lnTo>
                  <a:pt x="3407156" y="2684399"/>
                </a:lnTo>
                <a:lnTo>
                  <a:pt x="3407156" y="2696591"/>
                </a:lnTo>
                <a:lnTo>
                  <a:pt x="3410204" y="2696591"/>
                </a:lnTo>
                <a:lnTo>
                  <a:pt x="3410204" y="2684399"/>
                </a:lnTo>
                <a:close/>
              </a:path>
              <a:path w="3446779" h="7407909">
                <a:moveTo>
                  <a:pt x="3410204" y="2663063"/>
                </a:moveTo>
                <a:lnTo>
                  <a:pt x="3407156" y="2663063"/>
                </a:lnTo>
                <a:lnTo>
                  <a:pt x="3407156" y="2675255"/>
                </a:lnTo>
                <a:lnTo>
                  <a:pt x="3410204" y="2675255"/>
                </a:lnTo>
                <a:lnTo>
                  <a:pt x="3410204" y="2663063"/>
                </a:lnTo>
                <a:close/>
              </a:path>
              <a:path w="3446779" h="7407909">
                <a:moveTo>
                  <a:pt x="3410204" y="2641727"/>
                </a:moveTo>
                <a:lnTo>
                  <a:pt x="3407156" y="2641727"/>
                </a:lnTo>
                <a:lnTo>
                  <a:pt x="3407156" y="2653919"/>
                </a:lnTo>
                <a:lnTo>
                  <a:pt x="3410204" y="2653919"/>
                </a:lnTo>
                <a:lnTo>
                  <a:pt x="3410204" y="2641727"/>
                </a:lnTo>
                <a:close/>
              </a:path>
              <a:path w="3446779" h="7407909">
                <a:moveTo>
                  <a:pt x="3410204" y="2620391"/>
                </a:moveTo>
                <a:lnTo>
                  <a:pt x="3407156" y="2620391"/>
                </a:lnTo>
                <a:lnTo>
                  <a:pt x="3407156" y="2632583"/>
                </a:lnTo>
                <a:lnTo>
                  <a:pt x="3410204" y="2632583"/>
                </a:lnTo>
                <a:lnTo>
                  <a:pt x="3410204" y="2620391"/>
                </a:lnTo>
                <a:close/>
              </a:path>
              <a:path w="3446779" h="7407909">
                <a:moveTo>
                  <a:pt x="3410204" y="2599055"/>
                </a:moveTo>
                <a:lnTo>
                  <a:pt x="3407156" y="2599055"/>
                </a:lnTo>
                <a:lnTo>
                  <a:pt x="3407156" y="2611247"/>
                </a:lnTo>
                <a:lnTo>
                  <a:pt x="3410204" y="2611247"/>
                </a:lnTo>
                <a:lnTo>
                  <a:pt x="3410204" y="2599055"/>
                </a:lnTo>
                <a:close/>
              </a:path>
              <a:path w="3446779" h="7407909">
                <a:moveTo>
                  <a:pt x="3410204" y="2577719"/>
                </a:moveTo>
                <a:lnTo>
                  <a:pt x="3407156" y="2577719"/>
                </a:lnTo>
                <a:lnTo>
                  <a:pt x="3407156" y="2589911"/>
                </a:lnTo>
                <a:lnTo>
                  <a:pt x="3410204" y="2589911"/>
                </a:lnTo>
                <a:lnTo>
                  <a:pt x="3410204" y="2577719"/>
                </a:lnTo>
                <a:close/>
              </a:path>
              <a:path w="3446779" h="7407909">
                <a:moveTo>
                  <a:pt x="3410204" y="2556383"/>
                </a:moveTo>
                <a:lnTo>
                  <a:pt x="3407156" y="2556383"/>
                </a:lnTo>
                <a:lnTo>
                  <a:pt x="3407156" y="2568575"/>
                </a:lnTo>
                <a:lnTo>
                  <a:pt x="3410204" y="2568575"/>
                </a:lnTo>
                <a:lnTo>
                  <a:pt x="3410204" y="2556383"/>
                </a:lnTo>
                <a:close/>
              </a:path>
              <a:path w="3446779" h="7407909">
                <a:moveTo>
                  <a:pt x="3410204" y="2535047"/>
                </a:moveTo>
                <a:lnTo>
                  <a:pt x="3407156" y="2535047"/>
                </a:lnTo>
                <a:lnTo>
                  <a:pt x="3407156" y="2547239"/>
                </a:lnTo>
                <a:lnTo>
                  <a:pt x="3410204" y="2547239"/>
                </a:lnTo>
                <a:lnTo>
                  <a:pt x="3410204" y="2535047"/>
                </a:lnTo>
                <a:close/>
              </a:path>
              <a:path w="3446779" h="7407909">
                <a:moveTo>
                  <a:pt x="3410204" y="2513711"/>
                </a:moveTo>
                <a:lnTo>
                  <a:pt x="3407156" y="2513711"/>
                </a:lnTo>
                <a:lnTo>
                  <a:pt x="3407156" y="2525903"/>
                </a:lnTo>
                <a:lnTo>
                  <a:pt x="3410204" y="2525903"/>
                </a:lnTo>
                <a:lnTo>
                  <a:pt x="3410204" y="2513711"/>
                </a:lnTo>
                <a:close/>
              </a:path>
              <a:path w="3446779" h="7407909">
                <a:moveTo>
                  <a:pt x="3410204" y="2492375"/>
                </a:moveTo>
                <a:lnTo>
                  <a:pt x="3407156" y="2492375"/>
                </a:lnTo>
                <a:lnTo>
                  <a:pt x="3407156" y="2504567"/>
                </a:lnTo>
                <a:lnTo>
                  <a:pt x="3410204" y="2504567"/>
                </a:lnTo>
                <a:lnTo>
                  <a:pt x="3410204" y="2492375"/>
                </a:lnTo>
                <a:close/>
              </a:path>
              <a:path w="3446779" h="7407909">
                <a:moveTo>
                  <a:pt x="3410204" y="2471039"/>
                </a:moveTo>
                <a:lnTo>
                  <a:pt x="3407156" y="2471039"/>
                </a:lnTo>
                <a:lnTo>
                  <a:pt x="3407156" y="2483231"/>
                </a:lnTo>
                <a:lnTo>
                  <a:pt x="3410204" y="2483231"/>
                </a:lnTo>
                <a:lnTo>
                  <a:pt x="3410204" y="2471039"/>
                </a:lnTo>
                <a:close/>
              </a:path>
              <a:path w="3446779" h="7407909">
                <a:moveTo>
                  <a:pt x="3410204" y="2449703"/>
                </a:moveTo>
                <a:lnTo>
                  <a:pt x="3407156" y="2449703"/>
                </a:lnTo>
                <a:lnTo>
                  <a:pt x="3407156" y="2461895"/>
                </a:lnTo>
                <a:lnTo>
                  <a:pt x="3410204" y="2461895"/>
                </a:lnTo>
                <a:lnTo>
                  <a:pt x="3410204" y="2449703"/>
                </a:lnTo>
                <a:close/>
              </a:path>
              <a:path w="3446779" h="7407909">
                <a:moveTo>
                  <a:pt x="3410204" y="2428367"/>
                </a:moveTo>
                <a:lnTo>
                  <a:pt x="3407156" y="2428367"/>
                </a:lnTo>
                <a:lnTo>
                  <a:pt x="3407156" y="2440559"/>
                </a:lnTo>
                <a:lnTo>
                  <a:pt x="3410204" y="2440559"/>
                </a:lnTo>
                <a:lnTo>
                  <a:pt x="3410204" y="2428367"/>
                </a:lnTo>
                <a:close/>
              </a:path>
              <a:path w="3446779" h="7407909">
                <a:moveTo>
                  <a:pt x="3410204" y="2407031"/>
                </a:moveTo>
                <a:lnTo>
                  <a:pt x="3407156" y="2407031"/>
                </a:lnTo>
                <a:lnTo>
                  <a:pt x="3407156" y="2419223"/>
                </a:lnTo>
                <a:lnTo>
                  <a:pt x="3410204" y="2419223"/>
                </a:lnTo>
                <a:lnTo>
                  <a:pt x="3410204" y="2407031"/>
                </a:lnTo>
                <a:close/>
              </a:path>
              <a:path w="3446779" h="7407909">
                <a:moveTo>
                  <a:pt x="3410204" y="2385695"/>
                </a:moveTo>
                <a:lnTo>
                  <a:pt x="3407156" y="2385695"/>
                </a:lnTo>
                <a:lnTo>
                  <a:pt x="3407156" y="2397887"/>
                </a:lnTo>
                <a:lnTo>
                  <a:pt x="3410204" y="2397887"/>
                </a:lnTo>
                <a:lnTo>
                  <a:pt x="3410204" y="2385695"/>
                </a:lnTo>
                <a:close/>
              </a:path>
              <a:path w="3446779" h="7407909">
                <a:moveTo>
                  <a:pt x="3410204" y="2364359"/>
                </a:moveTo>
                <a:lnTo>
                  <a:pt x="3407156" y="2364359"/>
                </a:lnTo>
                <a:lnTo>
                  <a:pt x="3407156" y="2376551"/>
                </a:lnTo>
                <a:lnTo>
                  <a:pt x="3410204" y="2376551"/>
                </a:lnTo>
                <a:lnTo>
                  <a:pt x="3410204" y="2364359"/>
                </a:lnTo>
                <a:close/>
              </a:path>
              <a:path w="3446779" h="7407909">
                <a:moveTo>
                  <a:pt x="3410204" y="2343023"/>
                </a:moveTo>
                <a:lnTo>
                  <a:pt x="3407156" y="2343023"/>
                </a:lnTo>
                <a:lnTo>
                  <a:pt x="3407156" y="2355215"/>
                </a:lnTo>
                <a:lnTo>
                  <a:pt x="3410204" y="2355215"/>
                </a:lnTo>
                <a:lnTo>
                  <a:pt x="3410204" y="2343023"/>
                </a:lnTo>
                <a:close/>
              </a:path>
              <a:path w="3446779" h="7407909">
                <a:moveTo>
                  <a:pt x="3410204" y="2321687"/>
                </a:moveTo>
                <a:lnTo>
                  <a:pt x="3407156" y="2321687"/>
                </a:lnTo>
                <a:lnTo>
                  <a:pt x="3407156" y="2333879"/>
                </a:lnTo>
                <a:lnTo>
                  <a:pt x="3410204" y="2333879"/>
                </a:lnTo>
                <a:lnTo>
                  <a:pt x="3410204" y="2321687"/>
                </a:lnTo>
                <a:close/>
              </a:path>
              <a:path w="3446779" h="7407909">
                <a:moveTo>
                  <a:pt x="3410204" y="2300351"/>
                </a:moveTo>
                <a:lnTo>
                  <a:pt x="3407156" y="2300351"/>
                </a:lnTo>
                <a:lnTo>
                  <a:pt x="3407156" y="2312543"/>
                </a:lnTo>
                <a:lnTo>
                  <a:pt x="3410204" y="2312543"/>
                </a:lnTo>
                <a:lnTo>
                  <a:pt x="3410204" y="2300351"/>
                </a:lnTo>
                <a:close/>
              </a:path>
              <a:path w="3446779" h="7407909">
                <a:moveTo>
                  <a:pt x="3410204" y="2279015"/>
                </a:moveTo>
                <a:lnTo>
                  <a:pt x="3407156" y="2279015"/>
                </a:lnTo>
                <a:lnTo>
                  <a:pt x="3407156" y="2291207"/>
                </a:lnTo>
                <a:lnTo>
                  <a:pt x="3410204" y="2291207"/>
                </a:lnTo>
                <a:lnTo>
                  <a:pt x="3410204" y="2279015"/>
                </a:lnTo>
                <a:close/>
              </a:path>
              <a:path w="3446779" h="7407909">
                <a:moveTo>
                  <a:pt x="3410204" y="2257679"/>
                </a:moveTo>
                <a:lnTo>
                  <a:pt x="3407156" y="2257679"/>
                </a:lnTo>
                <a:lnTo>
                  <a:pt x="3407156" y="2269871"/>
                </a:lnTo>
                <a:lnTo>
                  <a:pt x="3410204" y="2269871"/>
                </a:lnTo>
                <a:lnTo>
                  <a:pt x="3410204" y="2257679"/>
                </a:lnTo>
                <a:close/>
              </a:path>
              <a:path w="3446779" h="7407909">
                <a:moveTo>
                  <a:pt x="3410204" y="2236343"/>
                </a:moveTo>
                <a:lnTo>
                  <a:pt x="3407156" y="2236343"/>
                </a:lnTo>
                <a:lnTo>
                  <a:pt x="3407156" y="2248535"/>
                </a:lnTo>
                <a:lnTo>
                  <a:pt x="3410204" y="2248535"/>
                </a:lnTo>
                <a:lnTo>
                  <a:pt x="3410204" y="2236343"/>
                </a:lnTo>
                <a:close/>
              </a:path>
              <a:path w="3446779" h="7407909">
                <a:moveTo>
                  <a:pt x="3410204" y="2215007"/>
                </a:moveTo>
                <a:lnTo>
                  <a:pt x="3407156" y="2215007"/>
                </a:lnTo>
                <a:lnTo>
                  <a:pt x="3407156" y="2227199"/>
                </a:lnTo>
                <a:lnTo>
                  <a:pt x="3410204" y="2227199"/>
                </a:lnTo>
                <a:lnTo>
                  <a:pt x="3410204" y="2215007"/>
                </a:lnTo>
                <a:close/>
              </a:path>
              <a:path w="3446779" h="7407909">
                <a:moveTo>
                  <a:pt x="3410204" y="2193671"/>
                </a:moveTo>
                <a:lnTo>
                  <a:pt x="3407156" y="2193671"/>
                </a:lnTo>
                <a:lnTo>
                  <a:pt x="3407156" y="2205863"/>
                </a:lnTo>
                <a:lnTo>
                  <a:pt x="3410204" y="2205863"/>
                </a:lnTo>
                <a:lnTo>
                  <a:pt x="3410204" y="2193671"/>
                </a:lnTo>
                <a:close/>
              </a:path>
              <a:path w="3446779" h="7407909">
                <a:moveTo>
                  <a:pt x="3410204" y="2172335"/>
                </a:moveTo>
                <a:lnTo>
                  <a:pt x="3407156" y="2172335"/>
                </a:lnTo>
                <a:lnTo>
                  <a:pt x="3407156" y="2184527"/>
                </a:lnTo>
                <a:lnTo>
                  <a:pt x="3410204" y="2184527"/>
                </a:lnTo>
                <a:lnTo>
                  <a:pt x="3410204" y="2172335"/>
                </a:lnTo>
                <a:close/>
              </a:path>
              <a:path w="3446779" h="7407909">
                <a:moveTo>
                  <a:pt x="3410204" y="2150999"/>
                </a:moveTo>
                <a:lnTo>
                  <a:pt x="3407156" y="2150999"/>
                </a:lnTo>
                <a:lnTo>
                  <a:pt x="3407156" y="2163191"/>
                </a:lnTo>
                <a:lnTo>
                  <a:pt x="3410204" y="2163191"/>
                </a:lnTo>
                <a:lnTo>
                  <a:pt x="3410204" y="2150999"/>
                </a:lnTo>
                <a:close/>
              </a:path>
              <a:path w="3446779" h="7407909">
                <a:moveTo>
                  <a:pt x="3410204" y="2129663"/>
                </a:moveTo>
                <a:lnTo>
                  <a:pt x="3407156" y="2129663"/>
                </a:lnTo>
                <a:lnTo>
                  <a:pt x="3407156" y="2141855"/>
                </a:lnTo>
                <a:lnTo>
                  <a:pt x="3410204" y="2141855"/>
                </a:lnTo>
                <a:lnTo>
                  <a:pt x="3410204" y="2129663"/>
                </a:lnTo>
                <a:close/>
              </a:path>
              <a:path w="3446779" h="7407909">
                <a:moveTo>
                  <a:pt x="3410204" y="2108327"/>
                </a:moveTo>
                <a:lnTo>
                  <a:pt x="3407156" y="2108327"/>
                </a:lnTo>
                <a:lnTo>
                  <a:pt x="3407156" y="2120519"/>
                </a:lnTo>
                <a:lnTo>
                  <a:pt x="3410204" y="2120519"/>
                </a:lnTo>
                <a:lnTo>
                  <a:pt x="3410204" y="2108327"/>
                </a:lnTo>
                <a:close/>
              </a:path>
              <a:path w="3446779" h="7407909">
                <a:moveTo>
                  <a:pt x="3410204" y="2086991"/>
                </a:moveTo>
                <a:lnTo>
                  <a:pt x="3407156" y="2086991"/>
                </a:lnTo>
                <a:lnTo>
                  <a:pt x="3407156" y="2099183"/>
                </a:lnTo>
                <a:lnTo>
                  <a:pt x="3410204" y="2099183"/>
                </a:lnTo>
                <a:lnTo>
                  <a:pt x="3410204" y="2086991"/>
                </a:lnTo>
                <a:close/>
              </a:path>
              <a:path w="3446779" h="7407909">
                <a:moveTo>
                  <a:pt x="3410204" y="2065655"/>
                </a:moveTo>
                <a:lnTo>
                  <a:pt x="3407156" y="2065655"/>
                </a:lnTo>
                <a:lnTo>
                  <a:pt x="3407156" y="2077847"/>
                </a:lnTo>
                <a:lnTo>
                  <a:pt x="3410204" y="2077847"/>
                </a:lnTo>
                <a:lnTo>
                  <a:pt x="3410204" y="2065655"/>
                </a:lnTo>
                <a:close/>
              </a:path>
              <a:path w="3446779" h="7407909">
                <a:moveTo>
                  <a:pt x="3410204" y="2044319"/>
                </a:moveTo>
                <a:lnTo>
                  <a:pt x="3407156" y="2044319"/>
                </a:lnTo>
                <a:lnTo>
                  <a:pt x="3407156" y="2056511"/>
                </a:lnTo>
                <a:lnTo>
                  <a:pt x="3410204" y="2056511"/>
                </a:lnTo>
                <a:lnTo>
                  <a:pt x="3410204" y="2044319"/>
                </a:lnTo>
                <a:close/>
              </a:path>
              <a:path w="3446779" h="7407909">
                <a:moveTo>
                  <a:pt x="3410204" y="2022983"/>
                </a:moveTo>
                <a:lnTo>
                  <a:pt x="3407156" y="2022983"/>
                </a:lnTo>
                <a:lnTo>
                  <a:pt x="3407156" y="2035175"/>
                </a:lnTo>
                <a:lnTo>
                  <a:pt x="3410204" y="2035175"/>
                </a:lnTo>
                <a:lnTo>
                  <a:pt x="3410204" y="2022983"/>
                </a:lnTo>
                <a:close/>
              </a:path>
              <a:path w="3446779" h="7407909">
                <a:moveTo>
                  <a:pt x="3410204" y="2001647"/>
                </a:moveTo>
                <a:lnTo>
                  <a:pt x="3407156" y="2001647"/>
                </a:lnTo>
                <a:lnTo>
                  <a:pt x="3407156" y="2013839"/>
                </a:lnTo>
                <a:lnTo>
                  <a:pt x="3410204" y="2013839"/>
                </a:lnTo>
                <a:lnTo>
                  <a:pt x="3410204" y="2001647"/>
                </a:lnTo>
                <a:close/>
              </a:path>
              <a:path w="3446779" h="7407909">
                <a:moveTo>
                  <a:pt x="3410204" y="1980311"/>
                </a:moveTo>
                <a:lnTo>
                  <a:pt x="3407156" y="1980311"/>
                </a:lnTo>
                <a:lnTo>
                  <a:pt x="3407156" y="1992503"/>
                </a:lnTo>
                <a:lnTo>
                  <a:pt x="3410204" y="1992503"/>
                </a:lnTo>
                <a:lnTo>
                  <a:pt x="3410204" y="1980311"/>
                </a:lnTo>
                <a:close/>
              </a:path>
              <a:path w="3446779" h="7407909">
                <a:moveTo>
                  <a:pt x="3410204" y="1958975"/>
                </a:moveTo>
                <a:lnTo>
                  <a:pt x="3407156" y="1958975"/>
                </a:lnTo>
                <a:lnTo>
                  <a:pt x="3407156" y="1971167"/>
                </a:lnTo>
                <a:lnTo>
                  <a:pt x="3410204" y="1971167"/>
                </a:lnTo>
                <a:lnTo>
                  <a:pt x="3410204" y="1958975"/>
                </a:lnTo>
                <a:close/>
              </a:path>
              <a:path w="3446779" h="7407909">
                <a:moveTo>
                  <a:pt x="3410204" y="1937639"/>
                </a:moveTo>
                <a:lnTo>
                  <a:pt x="3407156" y="1937639"/>
                </a:lnTo>
                <a:lnTo>
                  <a:pt x="3407156" y="1949831"/>
                </a:lnTo>
                <a:lnTo>
                  <a:pt x="3410204" y="1949831"/>
                </a:lnTo>
                <a:lnTo>
                  <a:pt x="3410204" y="1937639"/>
                </a:lnTo>
                <a:close/>
              </a:path>
              <a:path w="3446779" h="7407909">
                <a:moveTo>
                  <a:pt x="3410204" y="1916303"/>
                </a:moveTo>
                <a:lnTo>
                  <a:pt x="3407156" y="1916303"/>
                </a:lnTo>
                <a:lnTo>
                  <a:pt x="3407156" y="1928495"/>
                </a:lnTo>
                <a:lnTo>
                  <a:pt x="3410204" y="1928495"/>
                </a:lnTo>
                <a:lnTo>
                  <a:pt x="3410204" y="1916303"/>
                </a:lnTo>
                <a:close/>
              </a:path>
              <a:path w="3446779" h="7407909">
                <a:moveTo>
                  <a:pt x="3410204" y="1894967"/>
                </a:moveTo>
                <a:lnTo>
                  <a:pt x="3407156" y="1894967"/>
                </a:lnTo>
                <a:lnTo>
                  <a:pt x="3407156" y="1907159"/>
                </a:lnTo>
                <a:lnTo>
                  <a:pt x="3410204" y="1907159"/>
                </a:lnTo>
                <a:lnTo>
                  <a:pt x="3410204" y="1894967"/>
                </a:lnTo>
                <a:close/>
              </a:path>
              <a:path w="3446779" h="7407909">
                <a:moveTo>
                  <a:pt x="3410204" y="1873631"/>
                </a:moveTo>
                <a:lnTo>
                  <a:pt x="3407156" y="1873631"/>
                </a:lnTo>
                <a:lnTo>
                  <a:pt x="3407156" y="1885823"/>
                </a:lnTo>
                <a:lnTo>
                  <a:pt x="3410204" y="1885823"/>
                </a:lnTo>
                <a:lnTo>
                  <a:pt x="3410204" y="1873631"/>
                </a:lnTo>
                <a:close/>
              </a:path>
              <a:path w="3446779" h="7407909">
                <a:moveTo>
                  <a:pt x="3410204" y="1852295"/>
                </a:moveTo>
                <a:lnTo>
                  <a:pt x="3407156" y="1852295"/>
                </a:lnTo>
                <a:lnTo>
                  <a:pt x="3407156" y="1864487"/>
                </a:lnTo>
                <a:lnTo>
                  <a:pt x="3410204" y="1864487"/>
                </a:lnTo>
                <a:lnTo>
                  <a:pt x="3410204" y="1852295"/>
                </a:lnTo>
                <a:close/>
              </a:path>
              <a:path w="3446779" h="7407909">
                <a:moveTo>
                  <a:pt x="3410204" y="1830959"/>
                </a:moveTo>
                <a:lnTo>
                  <a:pt x="3407156" y="1830959"/>
                </a:lnTo>
                <a:lnTo>
                  <a:pt x="3407156" y="1843151"/>
                </a:lnTo>
                <a:lnTo>
                  <a:pt x="3410204" y="1843151"/>
                </a:lnTo>
                <a:lnTo>
                  <a:pt x="3410204" y="1830959"/>
                </a:lnTo>
                <a:close/>
              </a:path>
              <a:path w="3446779" h="7407909">
                <a:moveTo>
                  <a:pt x="3410204" y="1809623"/>
                </a:moveTo>
                <a:lnTo>
                  <a:pt x="3407156" y="1809623"/>
                </a:lnTo>
                <a:lnTo>
                  <a:pt x="3407156" y="1821815"/>
                </a:lnTo>
                <a:lnTo>
                  <a:pt x="3410204" y="1821815"/>
                </a:lnTo>
                <a:lnTo>
                  <a:pt x="3410204" y="1809623"/>
                </a:lnTo>
                <a:close/>
              </a:path>
              <a:path w="3446779" h="7407909">
                <a:moveTo>
                  <a:pt x="3410204" y="1788287"/>
                </a:moveTo>
                <a:lnTo>
                  <a:pt x="3407156" y="1788287"/>
                </a:lnTo>
                <a:lnTo>
                  <a:pt x="3407156" y="1800479"/>
                </a:lnTo>
                <a:lnTo>
                  <a:pt x="3410204" y="1800479"/>
                </a:lnTo>
                <a:lnTo>
                  <a:pt x="3410204" y="1788287"/>
                </a:lnTo>
                <a:close/>
              </a:path>
              <a:path w="3446779" h="7407909">
                <a:moveTo>
                  <a:pt x="3410204" y="1766951"/>
                </a:moveTo>
                <a:lnTo>
                  <a:pt x="3407156" y="1766951"/>
                </a:lnTo>
                <a:lnTo>
                  <a:pt x="3407156" y="1779143"/>
                </a:lnTo>
                <a:lnTo>
                  <a:pt x="3410204" y="1779143"/>
                </a:lnTo>
                <a:lnTo>
                  <a:pt x="3410204" y="1766951"/>
                </a:lnTo>
                <a:close/>
              </a:path>
              <a:path w="3446779" h="7407909">
                <a:moveTo>
                  <a:pt x="3410204" y="1745615"/>
                </a:moveTo>
                <a:lnTo>
                  <a:pt x="3407156" y="1745615"/>
                </a:lnTo>
                <a:lnTo>
                  <a:pt x="3407156" y="1757807"/>
                </a:lnTo>
                <a:lnTo>
                  <a:pt x="3410204" y="1757807"/>
                </a:lnTo>
                <a:lnTo>
                  <a:pt x="3410204" y="1745615"/>
                </a:lnTo>
                <a:close/>
              </a:path>
              <a:path w="3446779" h="7407909">
                <a:moveTo>
                  <a:pt x="3410204" y="1724279"/>
                </a:moveTo>
                <a:lnTo>
                  <a:pt x="3407156" y="1724279"/>
                </a:lnTo>
                <a:lnTo>
                  <a:pt x="3407156" y="1736471"/>
                </a:lnTo>
                <a:lnTo>
                  <a:pt x="3410204" y="1736471"/>
                </a:lnTo>
                <a:lnTo>
                  <a:pt x="3410204" y="1724279"/>
                </a:lnTo>
                <a:close/>
              </a:path>
              <a:path w="3446779" h="7407909">
                <a:moveTo>
                  <a:pt x="3410204" y="1702943"/>
                </a:moveTo>
                <a:lnTo>
                  <a:pt x="3407156" y="1702943"/>
                </a:lnTo>
                <a:lnTo>
                  <a:pt x="3407156" y="1715135"/>
                </a:lnTo>
                <a:lnTo>
                  <a:pt x="3410204" y="1715135"/>
                </a:lnTo>
                <a:lnTo>
                  <a:pt x="3410204" y="1702943"/>
                </a:lnTo>
                <a:close/>
              </a:path>
              <a:path w="3446779" h="7407909">
                <a:moveTo>
                  <a:pt x="3410204" y="1681607"/>
                </a:moveTo>
                <a:lnTo>
                  <a:pt x="3407156" y="1681607"/>
                </a:lnTo>
                <a:lnTo>
                  <a:pt x="3407156" y="1693799"/>
                </a:lnTo>
                <a:lnTo>
                  <a:pt x="3410204" y="1693799"/>
                </a:lnTo>
                <a:lnTo>
                  <a:pt x="3410204" y="1681607"/>
                </a:lnTo>
                <a:close/>
              </a:path>
              <a:path w="3446779" h="7407909">
                <a:moveTo>
                  <a:pt x="3410204" y="1660271"/>
                </a:moveTo>
                <a:lnTo>
                  <a:pt x="3407156" y="1660271"/>
                </a:lnTo>
                <a:lnTo>
                  <a:pt x="3407156" y="1672463"/>
                </a:lnTo>
                <a:lnTo>
                  <a:pt x="3410204" y="1672463"/>
                </a:lnTo>
                <a:lnTo>
                  <a:pt x="3410204" y="1660271"/>
                </a:lnTo>
                <a:close/>
              </a:path>
              <a:path w="3446779" h="7407909">
                <a:moveTo>
                  <a:pt x="3410204" y="1638935"/>
                </a:moveTo>
                <a:lnTo>
                  <a:pt x="3407156" y="1638935"/>
                </a:lnTo>
                <a:lnTo>
                  <a:pt x="3407156" y="1651127"/>
                </a:lnTo>
                <a:lnTo>
                  <a:pt x="3410204" y="1651127"/>
                </a:lnTo>
                <a:lnTo>
                  <a:pt x="3410204" y="1638935"/>
                </a:lnTo>
                <a:close/>
              </a:path>
              <a:path w="3446779" h="7407909">
                <a:moveTo>
                  <a:pt x="3410204" y="1617599"/>
                </a:moveTo>
                <a:lnTo>
                  <a:pt x="3407156" y="1617599"/>
                </a:lnTo>
                <a:lnTo>
                  <a:pt x="3407156" y="1629791"/>
                </a:lnTo>
                <a:lnTo>
                  <a:pt x="3410204" y="1629791"/>
                </a:lnTo>
                <a:lnTo>
                  <a:pt x="3410204" y="1617599"/>
                </a:lnTo>
                <a:close/>
              </a:path>
              <a:path w="3446779" h="7407909">
                <a:moveTo>
                  <a:pt x="3410204" y="1596263"/>
                </a:moveTo>
                <a:lnTo>
                  <a:pt x="3407156" y="1596263"/>
                </a:lnTo>
                <a:lnTo>
                  <a:pt x="3407156" y="1608455"/>
                </a:lnTo>
                <a:lnTo>
                  <a:pt x="3410204" y="1608455"/>
                </a:lnTo>
                <a:lnTo>
                  <a:pt x="3410204" y="1596263"/>
                </a:lnTo>
                <a:close/>
              </a:path>
              <a:path w="3446779" h="7407909">
                <a:moveTo>
                  <a:pt x="3410204" y="1574927"/>
                </a:moveTo>
                <a:lnTo>
                  <a:pt x="3407156" y="1574927"/>
                </a:lnTo>
                <a:lnTo>
                  <a:pt x="3407156" y="1587119"/>
                </a:lnTo>
                <a:lnTo>
                  <a:pt x="3410204" y="1587119"/>
                </a:lnTo>
                <a:lnTo>
                  <a:pt x="3410204" y="1574927"/>
                </a:lnTo>
                <a:close/>
              </a:path>
              <a:path w="3446779" h="7407909">
                <a:moveTo>
                  <a:pt x="3410204" y="1553591"/>
                </a:moveTo>
                <a:lnTo>
                  <a:pt x="3407156" y="1553591"/>
                </a:lnTo>
                <a:lnTo>
                  <a:pt x="3407156" y="1565783"/>
                </a:lnTo>
                <a:lnTo>
                  <a:pt x="3410204" y="1565783"/>
                </a:lnTo>
                <a:lnTo>
                  <a:pt x="3410204" y="1553591"/>
                </a:lnTo>
                <a:close/>
              </a:path>
              <a:path w="3446779" h="7407909">
                <a:moveTo>
                  <a:pt x="3410204" y="1532255"/>
                </a:moveTo>
                <a:lnTo>
                  <a:pt x="3407156" y="1532255"/>
                </a:lnTo>
                <a:lnTo>
                  <a:pt x="3407156" y="1544447"/>
                </a:lnTo>
                <a:lnTo>
                  <a:pt x="3410204" y="1544447"/>
                </a:lnTo>
                <a:lnTo>
                  <a:pt x="3410204" y="1532255"/>
                </a:lnTo>
                <a:close/>
              </a:path>
              <a:path w="3446779" h="7407909">
                <a:moveTo>
                  <a:pt x="3410204" y="1510919"/>
                </a:moveTo>
                <a:lnTo>
                  <a:pt x="3407156" y="1510919"/>
                </a:lnTo>
                <a:lnTo>
                  <a:pt x="3407156" y="1523111"/>
                </a:lnTo>
                <a:lnTo>
                  <a:pt x="3410204" y="1523111"/>
                </a:lnTo>
                <a:lnTo>
                  <a:pt x="3410204" y="1510919"/>
                </a:lnTo>
                <a:close/>
              </a:path>
              <a:path w="3446779" h="7407909">
                <a:moveTo>
                  <a:pt x="3410204" y="1489583"/>
                </a:moveTo>
                <a:lnTo>
                  <a:pt x="3407156" y="1489583"/>
                </a:lnTo>
                <a:lnTo>
                  <a:pt x="3407156" y="1501775"/>
                </a:lnTo>
                <a:lnTo>
                  <a:pt x="3410204" y="1501775"/>
                </a:lnTo>
                <a:lnTo>
                  <a:pt x="3410204" y="1489583"/>
                </a:lnTo>
                <a:close/>
              </a:path>
              <a:path w="3446779" h="7407909">
                <a:moveTo>
                  <a:pt x="3410204" y="1468247"/>
                </a:moveTo>
                <a:lnTo>
                  <a:pt x="3407156" y="1468247"/>
                </a:lnTo>
                <a:lnTo>
                  <a:pt x="3407156" y="1480439"/>
                </a:lnTo>
                <a:lnTo>
                  <a:pt x="3410204" y="1480439"/>
                </a:lnTo>
                <a:lnTo>
                  <a:pt x="3410204" y="1468247"/>
                </a:lnTo>
                <a:close/>
              </a:path>
              <a:path w="3446779" h="7407909">
                <a:moveTo>
                  <a:pt x="3410204" y="1446911"/>
                </a:moveTo>
                <a:lnTo>
                  <a:pt x="3407156" y="1446911"/>
                </a:lnTo>
                <a:lnTo>
                  <a:pt x="3407156" y="1459103"/>
                </a:lnTo>
                <a:lnTo>
                  <a:pt x="3410204" y="1459103"/>
                </a:lnTo>
                <a:lnTo>
                  <a:pt x="3410204" y="1446911"/>
                </a:lnTo>
                <a:close/>
              </a:path>
              <a:path w="3446779" h="7407909">
                <a:moveTo>
                  <a:pt x="3410204" y="1425575"/>
                </a:moveTo>
                <a:lnTo>
                  <a:pt x="3407156" y="1425575"/>
                </a:lnTo>
                <a:lnTo>
                  <a:pt x="3407156" y="1437767"/>
                </a:lnTo>
                <a:lnTo>
                  <a:pt x="3410204" y="1437767"/>
                </a:lnTo>
                <a:lnTo>
                  <a:pt x="3410204" y="1425575"/>
                </a:lnTo>
                <a:close/>
              </a:path>
              <a:path w="3446779" h="7407909">
                <a:moveTo>
                  <a:pt x="3410204" y="1404239"/>
                </a:moveTo>
                <a:lnTo>
                  <a:pt x="3407156" y="1404239"/>
                </a:lnTo>
                <a:lnTo>
                  <a:pt x="3407156" y="1416431"/>
                </a:lnTo>
                <a:lnTo>
                  <a:pt x="3410204" y="1416431"/>
                </a:lnTo>
                <a:lnTo>
                  <a:pt x="3410204" y="1404239"/>
                </a:lnTo>
                <a:close/>
              </a:path>
              <a:path w="3446779" h="7407909">
                <a:moveTo>
                  <a:pt x="3410204" y="1382903"/>
                </a:moveTo>
                <a:lnTo>
                  <a:pt x="3407156" y="1382903"/>
                </a:lnTo>
                <a:lnTo>
                  <a:pt x="3407156" y="1395095"/>
                </a:lnTo>
                <a:lnTo>
                  <a:pt x="3410204" y="1395095"/>
                </a:lnTo>
                <a:lnTo>
                  <a:pt x="3410204" y="1382903"/>
                </a:lnTo>
                <a:close/>
              </a:path>
              <a:path w="3446779" h="7407909">
                <a:moveTo>
                  <a:pt x="3410204" y="1361567"/>
                </a:moveTo>
                <a:lnTo>
                  <a:pt x="3407156" y="1361567"/>
                </a:lnTo>
                <a:lnTo>
                  <a:pt x="3407156" y="1373759"/>
                </a:lnTo>
                <a:lnTo>
                  <a:pt x="3410204" y="1373759"/>
                </a:lnTo>
                <a:lnTo>
                  <a:pt x="3410204" y="1361567"/>
                </a:lnTo>
                <a:close/>
              </a:path>
              <a:path w="3446779" h="7407909">
                <a:moveTo>
                  <a:pt x="3410204" y="1340231"/>
                </a:moveTo>
                <a:lnTo>
                  <a:pt x="3407156" y="1340231"/>
                </a:lnTo>
                <a:lnTo>
                  <a:pt x="3407156" y="1352423"/>
                </a:lnTo>
                <a:lnTo>
                  <a:pt x="3410204" y="1352423"/>
                </a:lnTo>
                <a:lnTo>
                  <a:pt x="3410204" y="1340231"/>
                </a:lnTo>
                <a:close/>
              </a:path>
              <a:path w="3446779" h="7407909">
                <a:moveTo>
                  <a:pt x="3410204" y="1318895"/>
                </a:moveTo>
                <a:lnTo>
                  <a:pt x="3407156" y="1318895"/>
                </a:lnTo>
                <a:lnTo>
                  <a:pt x="3407156" y="1331087"/>
                </a:lnTo>
                <a:lnTo>
                  <a:pt x="3410204" y="1331087"/>
                </a:lnTo>
                <a:lnTo>
                  <a:pt x="3410204" y="1318895"/>
                </a:lnTo>
                <a:close/>
              </a:path>
              <a:path w="3446779" h="7407909">
                <a:moveTo>
                  <a:pt x="3410204" y="1297559"/>
                </a:moveTo>
                <a:lnTo>
                  <a:pt x="3407156" y="1297559"/>
                </a:lnTo>
                <a:lnTo>
                  <a:pt x="3407156" y="1309751"/>
                </a:lnTo>
                <a:lnTo>
                  <a:pt x="3410204" y="1309751"/>
                </a:lnTo>
                <a:lnTo>
                  <a:pt x="3410204" y="1297559"/>
                </a:lnTo>
                <a:close/>
              </a:path>
              <a:path w="3446779" h="7407909">
                <a:moveTo>
                  <a:pt x="3410204" y="1276223"/>
                </a:moveTo>
                <a:lnTo>
                  <a:pt x="3407156" y="1276223"/>
                </a:lnTo>
                <a:lnTo>
                  <a:pt x="3407156" y="1288415"/>
                </a:lnTo>
                <a:lnTo>
                  <a:pt x="3410204" y="1288415"/>
                </a:lnTo>
                <a:lnTo>
                  <a:pt x="3410204" y="1276223"/>
                </a:lnTo>
                <a:close/>
              </a:path>
              <a:path w="3446779" h="7407909">
                <a:moveTo>
                  <a:pt x="3410204" y="1254887"/>
                </a:moveTo>
                <a:lnTo>
                  <a:pt x="3407156" y="1254887"/>
                </a:lnTo>
                <a:lnTo>
                  <a:pt x="3407156" y="1267079"/>
                </a:lnTo>
                <a:lnTo>
                  <a:pt x="3410204" y="1267079"/>
                </a:lnTo>
                <a:lnTo>
                  <a:pt x="3410204" y="1254887"/>
                </a:lnTo>
                <a:close/>
              </a:path>
              <a:path w="3446779" h="7407909">
                <a:moveTo>
                  <a:pt x="3410204" y="1233551"/>
                </a:moveTo>
                <a:lnTo>
                  <a:pt x="3407156" y="1233551"/>
                </a:lnTo>
                <a:lnTo>
                  <a:pt x="3407156" y="1245743"/>
                </a:lnTo>
                <a:lnTo>
                  <a:pt x="3410204" y="1245743"/>
                </a:lnTo>
                <a:lnTo>
                  <a:pt x="3410204" y="1233551"/>
                </a:lnTo>
                <a:close/>
              </a:path>
              <a:path w="3446779" h="7407909">
                <a:moveTo>
                  <a:pt x="3410204" y="1212215"/>
                </a:moveTo>
                <a:lnTo>
                  <a:pt x="3407156" y="1212215"/>
                </a:lnTo>
                <a:lnTo>
                  <a:pt x="3407156" y="1224407"/>
                </a:lnTo>
                <a:lnTo>
                  <a:pt x="3410204" y="1224407"/>
                </a:lnTo>
                <a:lnTo>
                  <a:pt x="3410204" y="1212215"/>
                </a:lnTo>
                <a:close/>
              </a:path>
              <a:path w="3446779" h="7407909">
                <a:moveTo>
                  <a:pt x="3410204" y="1190879"/>
                </a:moveTo>
                <a:lnTo>
                  <a:pt x="3407156" y="1190879"/>
                </a:lnTo>
                <a:lnTo>
                  <a:pt x="3407156" y="1203071"/>
                </a:lnTo>
                <a:lnTo>
                  <a:pt x="3410204" y="1203071"/>
                </a:lnTo>
                <a:lnTo>
                  <a:pt x="3410204" y="1190879"/>
                </a:lnTo>
                <a:close/>
              </a:path>
              <a:path w="3446779" h="7407909">
                <a:moveTo>
                  <a:pt x="3410204" y="1169543"/>
                </a:moveTo>
                <a:lnTo>
                  <a:pt x="3407156" y="1169543"/>
                </a:lnTo>
                <a:lnTo>
                  <a:pt x="3407156" y="1181735"/>
                </a:lnTo>
                <a:lnTo>
                  <a:pt x="3410204" y="1181735"/>
                </a:lnTo>
                <a:lnTo>
                  <a:pt x="3410204" y="1169543"/>
                </a:lnTo>
                <a:close/>
              </a:path>
              <a:path w="3446779" h="7407909">
                <a:moveTo>
                  <a:pt x="3410204" y="1148207"/>
                </a:moveTo>
                <a:lnTo>
                  <a:pt x="3407156" y="1148207"/>
                </a:lnTo>
                <a:lnTo>
                  <a:pt x="3407156" y="1160399"/>
                </a:lnTo>
                <a:lnTo>
                  <a:pt x="3410204" y="1160399"/>
                </a:lnTo>
                <a:lnTo>
                  <a:pt x="3410204" y="1148207"/>
                </a:lnTo>
                <a:close/>
              </a:path>
              <a:path w="3446779" h="7407909">
                <a:moveTo>
                  <a:pt x="3410204" y="1126871"/>
                </a:moveTo>
                <a:lnTo>
                  <a:pt x="3407156" y="1126871"/>
                </a:lnTo>
                <a:lnTo>
                  <a:pt x="3407156" y="1139063"/>
                </a:lnTo>
                <a:lnTo>
                  <a:pt x="3410204" y="1139063"/>
                </a:lnTo>
                <a:lnTo>
                  <a:pt x="3410204" y="1126871"/>
                </a:lnTo>
                <a:close/>
              </a:path>
              <a:path w="3446779" h="7407909">
                <a:moveTo>
                  <a:pt x="3410204" y="1105535"/>
                </a:moveTo>
                <a:lnTo>
                  <a:pt x="3407156" y="1105535"/>
                </a:lnTo>
                <a:lnTo>
                  <a:pt x="3407156" y="1117727"/>
                </a:lnTo>
                <a:lnTo>
                  <a:pt x="3410204" y="1117727"/>
                </a:lnTo>
                <a:lnTo>
                  <a:pt x="3410204" y="1105535"/>
                </a:lnTo>
                <a:close/>
              </a:path>
              <a:path w="3446779" h="7407909">
                <a:moveTo>
                  <a:pt x="3410204" y="1084199"/>
                </a:moveTo>
                <a:lnTo>
                  <a:pt x="3407156" y="1084199"/>
                </a:lnTo>
                <a:lnTo>
                  <a:pt x="3407156" y="1096391"/>
                </a:lnTo>
                <a:lnTo>
                  <a:pt x="3410204" y="1096391"/>
                </a:lnTo>
                <a:lnTo>
                  <a:pt x="3410204" y="1084199"/>
                </a:lnTo>
                <a:close/>
              </a:path>
              <a:path w="3446779" h="7407909">
                <a:moveTo>
                  <a:pt x="3410204" y="1062863"/>
                </a:moveTo>
                <a:lnTo>
                  <a:pt x="3407156" y="1062863"/>
                </a:lnTo>
                <a:lnTo>
                  <a:pt x="3407156" y="1075055"/>
                </a:lnTo>
                <a:lnTo>
                  <a:pt x="3410204" y="1075055"/>
                </a:lnTo>
                <a:lnTo>
                  <a:pt x="3410204" y="1062863"/>
                </a:lnTo>
                <a:close/>
              </a:path>
              <a:path w="3446779" h="7407909">
                <a:moveTo>
                  <a:pt x="3410204" y="1041527"/>
                </a:moveTo>
                <a:lnTo>
                  <a:pt x="3407156" y="1041527"/>
                </a:lnTo>
                <a:lnTo>
                  <a:pt x="3407156" y="1053719"/>
                </a:lnTo>
                <a:lnTo>
                  <a:pt x="3410204" y="1053719"/>
                </a:lnTo>
                <a:lnTo>
                  <a:pt x="3410204" y="1041527"/>
                </a:lnTo>
                <a:close/>
              </a:path>
              <a:path w="3446779" h="7407909">
                <a:moveTo>
                  <a:pt x="3410204" y="1020191"/>
                </a:moveTo>
                <a:lnTo>
                  <a:pt x="3407156" y="1020191"/>
                </a:lnTo>
                <a:lnTo>
                  <a:pt x="3407156" y="1032383"/>
                </a:lnTo>
                <a:lnTo>
                  <a:pt x="3410204" y="1032383"/>
                </a:lnTo>
                <a:lnTo>
                  <a:pt x="3410204" y="1020191"/>
                </a:lnTo>
                <a:close/>
              </a:path>
              <a:path w="3446779" h="7407909">
                <a:moveTo>
                  <a:pt x="3410204" y="998855"/>
                </a:moveTo>
                <a:lnTo>
                  <a:pt x="3407156" y="998855"/>
                </a:lnTo>
                <a:lnTo>
                  <a:pt x="3407156" y="1011047"/>
                </a:lnTo>
                <a:lnTo>
                  <a:pt x="3410204" y="1011047"/>
                </a:lnTo>
                <a:lnTo>
                  <a:pt x="3410204" y="998855"/>
                </a:lnTo>
                <a:close/>
              </a:path>
              <a:path w="3446779" h="7407909">
                <a:moveTo>
                  <a:pt x="3410204" y="977519"/>
                </a:moveTo>
                <a:lnTo>
                  <a:pt x="3407156" y="977519"/>
                </a:lnTo>
                <a:lnTo>
                  <a:pt x="3407156" y="989711"/>
                </a:lnTo>
                <a:lnTo>
                  <a:pt x="3410204" y="989711"/>
                </a:lnTo>
                <a:lnTo>
                  <a:pt x="3410204" y="977519"/>
                </a:lnTo>
                <a:close/>
              </a:path>
              <a:path w="3446779" h="7407909">
                <a:moveTo>
                  <a:pt x="3410204" y="956183"/>
                </a:moveTo>
                <a:lnTo>
                  <a:pt x="3407156" y="956183"/>
                </a:lnTo>
                <a:lnTo>
                  <a:pt x="3407156" y="968375"/>
                </a:lnTo>
                <a:lnTo>
                  <a:pt x="3410204" y="968375"/>
                </a:lnTo>
                <a:lnTo>
                  <a:pt x="3410204" y="956183"/>
                </a:lnTo>
                <a:close/>
              </a:path>
              <a:path w="3446779" h="7407909">
                <a:moveTo>
                  <a:pt x="3410204" y="934847"/>
                </a:moveTo>
                <a:lnTo>
                  <a:pt x="3407156" y="934847"/>
                </a:lnTo>
                <a:lnTo>
                  <a:pt x="3407156" y="947039"/>
                </a:lnTo>
                <a:lnTo>
                  <a:pt x="3410204" y="947039"/>
                </a:lnTo>
                <a:lnTo>
                  <a:pt x="3410204" y="934847"/>
                </a:lnTo>
                <a:close/>
              </a:path>
              <a:path w="3446779" h="7407909">
                <a:moveTo>
                  <a:pt x="3410204" y="913511"/>
                </a:moveTo>
                <a:lnTo>
                  <a:pt x="3407156" y="913511"/>
                </a:lnTo>
                <a:lnTo>
                  <a:pt x="3407156" y="925703"/>
                </a:lnTo>
                <a:lnTo>
                  <a:pt x="3410204" y="925703"/>
                </a:lnTo>
                <a:lnTo>
                  <a:pt x="3410204" y="913511"/>
                </a:lnTo>
                <a:close/>
              </a:path>
              <a:path w="3446779" h="7407909">
                <a:moveTo>
                  <a:pt x="3410204" y="892175"/>
                </a:moveTo>
                <a:lnTo>
                  <a:pt x="3407156" y="892175"/>
                </a:lnTo>
                <a:lnTo>
                  <a:pt x="3407156" y="904367"/>
                </a:lnTo>
                <a:lnTo>
                  <a:pt x="3410204" y="904367"/>
                </a:lnTo>
                <a:lnTo>
                  <a:pt x="3410204" y="892175"/>
                </a:lnTo>
                <a:close/>
              </a:path>
              <a:path w="3446779" h="7407909">
                <a:moveTo>
                  <a:pt x="3410204" y="870839"/>
                </a:moveTo>
                <a:lnTo>
                  <a:pt x="3407156" y="870839"/>
                </a:lnTo>
                <a:lnTo>
                  <a:pt x="3407156" y="883031"/>
                </a:lnTo>
                <a:lnTo>
                  <a:pt x="3410204" y="883031"/>
                </a:lnTo>
                <a:lnTo>
                  <a:pt x="3410204" y="870839"/>
                </a:lnTo>
                <a:close/>
              </a:path>
              <a:path w="3446779" h="7407909">
                <a:moveTo>
                  <a:pt x="3410204" y="849503"/>
                </a:moveTo>
                <a:lnTo>
                  <a:pt x="3407156" y="849503"/>
                </a:lnTo>
                <a:lnTo>
                  <a:pt x="3407156" y="861695"/>
                </a:lnTo>
                <a:lnTo>
                  <a:pt x="3410204" y="861695"/>
                </a:lnTo>
                <a:lnTo>
                  <a:pt x="3410204" y="849503"/>
                </a:lnTo>
                <a:close/>
              </a:path>
              <a:path w="3446779" h="7407909">
                <a:moveTo>
                  <a:pt x="3410204" y="828167"/>
                </a:moveTo>
                <a:lnTo>
                  <a:pt x="3407156" y="828167"/>
                </a:lnTo>
                <a:lnTo>
                  <a:pt x="3407156" y="840359"/>
                </a:lnTo>
                <a:lnTo>
                  <a:pt x="3410204" y="840359"/>
                </a:lnTo>
                <a:lnTo>
                  <a:pt x="3410204" y="828167"/>
                </a:lnTo>
                <a:close/>
              </a:path>
              <a:path w="3446779" h="7407909">
                <a:moveTo>
                  <a:pt x="3410204" y="806831"/>
                </a:moveTo>
                <a:lnTo>
                  <a:pt x="3407156" y="806831"/>
                </a:lnTo>
                <a:lnTo>
                  <a:pt x="3407156" y="819023"/>
                </a:lnTo>
                <a:lnTo>
                  <a:pt x="3410204" y="819023"/>
                </a:lnTo>
                <a:lnTo>
                  <a:pt x="3410204" y="806831"/>
                </a:lnTo>
                <a:close/>
              </a:path>
              <a:path w="3446779" h="7407909">
                <a:moveTo>
                  <a:pt x="3410204" y="785495"/>
                </a:moveTo>
                <a:lnTo>
                  <a:pt x="3407156" y="785495"/>
                </a:lnTo>
                <a:lnTo>
                  <a:pt x="3407156" y="797687"/>
                </a:lnTo>
                <a:lnTo>
                  <a:pt x="3410204" y="797687"/>
                </a:lnTo>
                <a:lnTo>
                  <a:pt x="3410204" y="785495"/>
                </a:lnTo>
                <a:close/>
              </a:path>
              <a:path w="3446779" h="7407909">
                <a:moveTo>
                  <a:pt x="3410204" y="764159"/>
                </a:moveTo>
                <a:lnTo>
                  <a:pt x="3407156" y="764159"/>
                </a:lnTo>
                <a:lnTo>
                  <a:pt x="3407156" y="776351"/>
                </a:lnTo>
                <a:lnTo>
                  <a:pt x="3410204" y="776351"/>
                </a:lnTo>
                <a:lnTo>
                  <a:pt x="3410204" y="764159"/>
                </a:lnTo>
                <a:close/>
              </a:path>
              <a:path w="3446779" h="7407909">
                <a:moveTo>
                  <a:pt x="3410204" y="742823"/>
                </a:moveTo>
                <a:lnTo>
                  <a:pt x="3407156" y="742823"/>
                </a:lnTo>
                <a:lnTo>
                  <a:pt x="3407156" y="755015"/>
                </a:lnTo>
                <a:lnTo>
                  <a:pt x="3410204" y="755015"/>
                </a:lnTo>
                <a:lnTo>
                  <a:pt x="3410204" y="742823"/>
                </a:lnTo>
                <a:close/>
              </a:path>
              <a:path w="3446779" h="7407909">
                <a:moveTo>
                  <a:pt x="3410204" y="721487"/>
                </a:moveTo>
                <a:lnTo>
                  <a:pt x="3407156" y="721487"/>
                </a:lnTo>
                <a:lnTo>
                  <a:pt x="3407156" y="733679"/>
                </a:lnTo>
                <a:lnTo>
                  <a:pt x="3410204" y="733679"/>
                </a:lnTo>
                <a:lnTo>
                  <a:pt x="3410204" y="721487"/>
                </a:lnTo>
                <a:close/>
              </a:path>
              <a:path w="3446779" h="7407909">
                <a:moveTo>
                  <a:pt x="3410204" y="700151"/>
                </a:moveTo>
                <a:lnTo>
                  <a:pt x="3407156" y="700151"/>
                </a:lnTo>
                <a:lnTo>
                  <a:pt x="3407156" y="712343"/>
                </a:lnTo>
                <a:lnTo>
                  <a:pt x="3410204" y="712343"/>
                </a:lnTo>
                <a:lnTo>
                  <a:pt x="3410204" y="700151"/>
                </a:lnTo>
                <a:close/>
              </a:path>
              <a:path w="3446779" h="7407909">
                <a:moveTo>
                  <a:pt x="3410204" y="678815"/>
                </a:moveTo>
                <a:lnTo>
                  <a:pt x="3407156" y="678815"/>
                </a:lnTo>
                <a:lnTo>
                  <a:pt x="3407156" y="691007"/>
                </a:lnTo>
                <a:lnTo>
                  <a:pt x="3410204" y="691007"/>
                </a:lnTo>
                <a:lnTo>
                  <a:pt x="3410204" y="678815"/>
                </a:lnTo>
                <a:close/>
              </a:path>
              <a:path w="3446779" h="7407909">
                <a:moveTo>
                  <a:pt x="3410204" y="657479"/>
                </a:moveTo>
                <a:lnTo>
                  <a:pt x="3407156" y="657479"/>
                </a:lnTo>
                <a:lnTo>
                  <a:pt x="3407156" y="669671"/>
                </a:lnTo>
                <a:lnTo>
                  <a:pt x="3410204" y="669671"/>
                </a:lnTo>
                <a:lnTo>
                  <a:pt x="3410204" y="657479"/>
                </a:lnTo>
                <a:close/>
              </a:path>
              <a:path w="3446779" h="7407909">
                <a:moveTo>
                  <a:pt x="3410204" y="636143"/>
                </a:moveTo>
                <a:lnTo>
                  <a:pt x="3407156" y="636143"/>
                </a:lnTo>
                <a:lnTo>
                  <a:pt x="3407156" y="648335"/>
                </a:lnTo>
                <a:lnTo>
                  <a:pt x="3410204" y="648335"/>
                </a:lnTo>
                <a:lnTo>
                  <a:pt x="3410204" y="636143"/>
                </a:lnTo>
                <a:close/>
              </a:path>
              <a:path w="3446779" h="7407909">
                <a:moveTo>
                  <a:pt x="3410204" y="614807"/>
                </a:moveTo>
                <a:lnTo>
                  <a:pt x="3407156" y="614807"/>
                </a:lnTo>
                <a:lnTo>
                  <a:pt x="3407156" y="626999"/>
                </a:lnTo>
                <a:lnTo>
                  <a:pt x="3410204" y="626999"/>
                </a:lnTo>
                <a:lnTo>
                  <a:pt x="3410204" y="614807"/>
                </a:lnTo>
                <a:close/>
              </a:path>
              <a:path w="3446779" h="7407909">
                <a:moveTo>
                  <a:pt x="3410204" y="593471"/>
                </a:moveTo>
                <a:lnTo>
                  <a:pt x="3407156" y="593471"/>
                </a:lnTo>
                <a:lnTo>
                  <a:pt x="3407156" y="605663"/>
                </a:lnTo>
                <a:lnTo>
                  <a:pt x="3410204" y="605663"/>
                </a:lnTo>
                <a:lnTo>
                  <a:pt x="3410204" y="593471"/>
                </a:lnTo>
                <a:close/>
              </a:path>
              <a:path w="3446779" h="7407909">
                <a:moveTo>
                  <a:pt x="3410204" y="572135"/>
                </a:moveTo>
                <a:lnTo>
                  <a:pt x="3407156" y="572135"/>
                </a:lnTo>
                <a:lnTo>
                  <a:pt x="3407156" y="584327"/>
                </a:lnTo>
                <a:lnTo>
                  <a:pt x="3410204" y="584327"/>
                </a:lnTo>
                <a:lnTo>
                  <a:pt x="3410204" y="572135"/>
                </a:lnTo>
                <a:close/>
              </a:path>
              <a:path w="3446779" h="7407909">
                <a:moveTo>
                  <a:pt x="3410204" y="550799"/>
                </a:moveTo>
                <a:lnTo>
                  <a:pt x="3407156" y="550799"/>
                </a:lnTo>
                <a:lnTo>
                  <a:pt x="3407156" y="562991"/>
                </a:lnTo>
                <a:lnTo>
                  <a:pt x="3410204" y="562991"/>
                </a:lnTo>
                <a:lnTo>
                  <a:pt x="3410204" y="550799"/>
                </a:lnTo>
                <a:close/>
              </a:path>
              <a:path w="3446779" h="7407909">
                <a:moveTo>
                  <a:pt x="3410204" y="529463"/>
                </a:moveTo>
                <a:lnTo>
                  <a:pt x="3407156" y="529463"/>
                </a:lnTo>
                <a:lnTo>
                  <a:pt x="3407156" y="541655"/>
                </a:lnTo>
                <a:lnTo>
                  <a:pt x="3410204" y="541655"/>
                </a:lnTo>
                <a:lnTo>
                  <a:pt x="3410204" y="529463"/>
                </a:lnTo>
                <a:close/>
              </a:path>
              <a:path w="3446779" h="7407909">
                <a:moveTo>
                  <a:pt x="3410204" y="508127"/>
                </a:moveTo>
                <a:lnTo>
                  <a:pt x="3407156" y="508127"/>
                </a:lnTo>
                <a:lnTo>
                  <a:pt x="3407156" y="520319"/>
                </a:lnTo>
                <a:lnTo>
                  <a:pt x="3410204" y="520319"/>
                </a:lnTo>
                <a:lnTo>
                  <a:pt x="3410204" y="508127"/>
                </a:lnTo>
                <a:close/>
              </a:path>
              <a:path w="3446779" h="7407909">
                <a:moveTo>
                  <a:pt x="3410204" y="486791"/>
                </a:moveTo>
                <a:lnTo>
                  <a:pt x="3407156" y="486791"/>
                </a:lnTo>
                <a:lnTo>
                  <a:pt x="3407156" y="498983"/>
                </a:lnTo>
                <a:lnTo>
                  <a:pt x="3410204" y="498983"/>
                </a:lnTo>
                <a:lnTo>
                  <a:pt x="3410204" y="486791"/>
                </a:lnTo>
                <a:close/>
              </a:path>
              <a:path w="3446779" h="7407909">
                <a:moveTo>
                  <a:pt x="3410204" y="465455"/>
                </a:moveTo>
                <a:lnTo>
                  <a:pt x="3407156" y="465455"/>
                </a:lnTo>
                <a:lnTo>
                  <a:pt x="3407156" y="477647"/>
                </a:lnTo>
                <a:lnTo>
                  <a:pt x="3410204" y="477647"/>
                </a:lnTo>
                <a:lnTo>
                  <a:pt x="3410204" y="465455"/>
                </a:lnTo>
                <a:close/>
              </a:path>
              <a:path w="3446779" h="7407909">
                <a:moveTo>
                  <a:pt x="3410204" y="444119"/>
                </a:moveTo>
                <a:lnTo>
                  <a:pt x="3407156" y="444119"/>
                </a:lnTo>
                <a:lnTo>
                  <a:pt x="3407156" y="456311"/>
                </a:lnTo>
                <a:lnTo>
                  <a:pt x="3410204" y="456311"/>
                </a:lnTo>
                <a:lnTo>
                  <a:pt x="3410204" y="444119"/>
                </a:lnTo>
                <a:close/>
              </a:path>
              <a:path w="3446779" h="7407909">
                <a:moveTo>
                  <a:pt x="3410204" y="422783"/>
                </a:moveTo>
                <a:lnTo>
                  <a:pt x="3407156" y="422783"/>
                </a:lnTo>
                <a:lnTo>
                  <a:pt x="3407156" y="434975"/>
                </a:lnTo>
                <a:lnTo>
                  <a:pt x="3410204" y="434975"/>
                </a:lnTo>
                <a:lnTo>
                  <a:pt x="3410204" y="422783"/>
                </a:lnTo>
                <a:close/>
              </a:path>
              <a:path w="3446779" h="7407909">
                <a:moveTo>
                  <a:pt x="3410204" y="401447"/>
                </a:moveTo>
                <a:lnTo>
                  <a:pt x="3407156" y="401447"/>
                </a:lnTo>
                <a:lnTo>
                  <a:pt x="3407156" y="413639"/>
                </a:lnTo>
                <a:lnTo>
                  <a:pt x="3410204" y="413639"/>
                </a:lnTo>
                <a:lnTo>
                  <a:pt x="3410204" y="401447"/>
                </a:lnTo>
                <a:close/>
              </a:path>
              <a:path w="3446779" h="7407909">
                <a:moveTo>
                  <a:pt x="3410204" y="380111"/>
                </a:moveTo>
                <a:lnTo>
                  <a:pt x="3407156" y="380111"/>
                </a:lnTo>
                <a:lnTo>
                  <a:pt x="3407156" y="392303"/>
                </a:lnTo>
                <a:lnTo>
                  <a:pt x="3410204" y="392303"/>
                </a:lnTo>
                <a:lnTo>
                  <a:pt x="3410204" y="380111"/>
                </a:lnTo>
                <a:close/>
              </a:path>
              <a:path w="3446779" h="7407909">
                <a:moveTo>
                  <a:pt x="3410204" y="358775"/>
                </a:moveTo>
                <a:lnTo>
                  <a:pt x="3407156" y="358775"/>
                </a:lnTo>
                <a:lnTo>
                  <a:pt x="3407156" y="370967"/>
                </a:lnTo>
                <a:lnTo>
                  <a:pt x="3410204" y="370967"/>
                </a:lnTo>
                <a:lnTo>
                  <a:pt x="3410204" y="358775"/>
                </a:lnTo>
                <a:close/>
              </a:path>
              <a:path w="3446779" h="7407909">
                <a:moveTo>
                  <a:pt x="3410204" y="337439"/>
                </a:moveTo>
                <a:lnTo>
                  <a:pt x="3407156" y="337439"/>
                </a:lnTo>
                <a:lnTo>
                  <a:pt x="3407156" y="349631"/>
                </a:lnTo>
                <a:lnTo>
                  <a:pt x="3410204" y="349631"/>
                </a:lnTo>
                <a:lnTo>
                  <a:pt x="3410204" y="337439"/>
                </a:lnTo>
                <a:close/>
              </a:path>
              <a:path w="3446779" h="7407909">
                <a:moveTo>
                  <a:pt x="3410204" y="316103"/>
                </a:moveTo>
                <a:lnTo>
                  <a:pt x="3407156" y="316103"/>
                </a:lnTo>
                <a:lnTo>
                  <a:pt x="3407156" y="328295"/>
                </a:lnTo>
                <a:lnTo>
                  <a:pt x="3410204" y="328295"/>
                </a:lnTo>
                <a:lnTo>
                  <a:pt x="3410204" y="316103"/>
                </a:lnTo>
                <a:close/>
              </a:path>
              <a:path w="3446779" h="7407909">
                <a:moveTo>
                  <a:pt x="3410204" y="294767"/>
                </a:moveTo>
                <a:lnTo>
                  <a:pt x="3407156" y="294767"/>
                </a:lnTo>
                <a:lnTo>
                  <a:pt x="3407156" y="306959"/>
                </a:lnTo>
                <a:lnTo>
                  <a:pt x="3410204" y="306959"/>
                </a:lnTo>
                <a:lnTo>
                  <a:pt x="3410204" y="294767"/>
                </a:lnTo>
                <a:close/>
              </a:path>
              <a:path w="3446779" h="7407909">
                <a:moveTo>
                  <a:pt x="3410204" y="273431"/>
                </a:moveTo>
                <a:lnTo>
                  <a:pt x="3407156" y="273431"/>
                </a:lnTo>
                <a:lnTo>
                  <a:pt x="3407156" y="285623"/>
                </a:lnTo>
                <a:lnTo>
                  <a:pt x="3410204" y="285623"/>
                </a:lnTo>
                <a:lnTo>
                  <a:pt x="3410204" y="273431"/>
                </a:lnTo>
                <a:close/>
              </a:path>
              <a:path w="3446779" h="7407909">
                <a:moveTo>
                  <a:pt x="3410204" y="252095"/>
                </a:moveTo>
                <a:lnTo>
                  <a:pt x="3407156" y="252095"/>
                </a:lnTo>
                <a:lnTo>
                  <a:pt x="3407156" y="264287"/>
                </a:lnTo>
                <a:lnTo>
                  <a:pt x="3410204" y="264287"/>
                </a:lnTo>
                <a:lnTo>
                  <a:pt x="3410204" y="252095"/>
                </a:lnTo>
                <a:close/>
              </a:path>
              <a:path w="3446779" h="7407909">
                <a:moveTo>
                  <a:pt x="3410204" y="230759"/>
                </a:moveTo>
                <a:lnTo>
                  <a:pt x="3407156" y="230759"/>
                </a:lnTo>
                <a:lnTo>
                  <a:pt x="3407156" y="242951"/>
                </a:lnTo>
                <a:lnTo>
                  <a:pt x="3410204" y="242951"/>
                </a:lnTo>
                <a:lnTo>
                  <a:pt x="3410204" y="230759"/>
                </a:lnTo>
                <a:close/>
              </a:path>
              <a:path w="3446779" h="7407909">
                <a:moveTo>
                  <a:pt x="3410204" y="209423"/>
                </a:moveTo>
                <a:lnTo>
                  <a:pt x="3407156" y="209423"/>
                </a:lnTo>
                <a:lnTo>
                  <a:pt x="3407156" y="221615"/>
                </a:lnTo>
                <a:lnTo>
                  <a:pt x="3410204" y="221615"/>
                </a:lnTo>
                <a:lnTo>
                  <a:pt x="3410204" y="209423"/>
                </a:lnTo>
                <a:close/>
              </a:path>
              <a:path w="3446779" h="7407909">
                <a:moveTo>
                  <a:pt x="3410204" y="188087"/>
                </a:moveTo>
                <a:lnTo>
                  <a:pt x="3407156" y="188087"/>
                </a:lnTo>
                <a:lnTo>
                  <a:pt x="3407156" y="200279"/>
                </a:lnTo>
                <a:lnTo>
                  <a:pt x="3410204" y="200279"/>
                </a:lnTo>
                <a:lnTo>
                  <a:pt x="3410204" y="188087"/>
                </a:lnTo>
                <a:close/>
              </a:path>
              <a:path w="3446779" h="7407909">
                <a:moveTo>
                  <a:pt x="3410204" y="166751"/>
                </a:moveTo>
                <a:lnTo>
                  <a:pt x="3407156" y="166751"/>
                </a:lnTo>
                <a:lnTo>
                  <a:pt x="3407156" y="178943"/>
                </a:lnTo>
                <a:lnTo>
                  <a:pt x="3410204" y="178943"/>
                </a:lnTo>
                <a:lnTo>
                  <a:pt x="3410204" y="166751"/>
                </a:lnTo>
                <a:close/>
              </a:path>
              <a:path w="3446779" h="7407909">
                <a:moveTo>
                  <a:pt x="3410204" y="145415"/>
                </a:moveTo>
                <a:lnTo>
                  <a:pt x="3407156" y="145415"/>
                </a:lnTo>
                <a:lnTo>
                  <a:pt x="3407156" y="157607"/>
                </a:lnTo>
                <a:lnTo>
                  <a:pt x="3410204" y="157607"/>
                </a:lnTo>
                <a:lnTo>
                  <a:pt x="3410204" y="145415"/>
                </a:lnTo>
                <a:close/>
              </a:path>
              <a:path w="3446779" h="7407909">
                <a:moveTo>
                  <a:pt x="3410204" y="124079"/>
                </a:moveTo>
                <a:lnTo>
                  <a:pt x="3407156" y="124079"/>
                </a:lnTo>
                <a:lnTo>
                  <a:pt x="3407156" y="136271"/>
                </a:lnTo>
                <a:lnTo>
                  <a:pt x="3410204" y="136271"/>
                </a:lnTo>
                <a:lnTo>
                  <a:pt x="3410204" y="124079"/>
                </a:lnTo>
                <a:close/>
              </a:path>
              <a:path w="3446779" h="7407909">
                <a:moveTo>
                  <a:pt x="3410204" y="102743"/>
                </a:moveTo>
                <a:lnTo>
                  <a:pt x="3407156" y="102743"/>
                </a:lnTo>
                <a:lnTo>
                  <a:pt x="3407156" y="114935"/>
                </a:lnTo>
                <a:lnTo>
                  <a:pt x="3410204" y="114935"/>
                </a:lnTo>
                <a:lnTo>
                  <a:pt x="3410204" y="102743"/>
                </a:lnTo>
                <a:close/>
              </a:path>
              <a:path w="3446779" h="7407909">
                <a:moveTo>
                  <a:pt x="3410204" y="81407"/>
                </a:moveTo>
                <a:lnTo>
                  <a:pt x="3407156" y="81407"/>
                </a:lnTo>
                <a:lnTo>
                  <a:pt x="3407156" y="93599"/>
                </a:lnTo>
                <a:lnTo>
                  <a:pt x="3410204" y="93599"/>
                </a:lnTo>
                <a:lnTo>
                  <a:pt x="3410204" y="81407"/>
                </a:lnTo>
                <a:close/>
              </a:path>
              <a:path w="3446779" h="7407909">
                <a:moveTo>
                  <a:pt x="3410204" y="60071"/>
                </a:moveTo>
                <a:lnTo>
                  <a:pt x="3407156" y="60071"/>
                </a:lnTo>
                <a:lnTo>
                  <a:pt x="3407156" y="72263"/>
                </a:lnTo>
                <a:lnTo>
                  <a:pt x="3410204" y="72263"/>
                </a:lnTo>
                <a:lnTo>
                  <a:pt x="3410204" y="60071"/>
                </a:lnTo>
                <a:close/>
              </a:path>
              <a:path w="3446779" h="7407909">
                <a:moveTo>
                  <a:pt x="3410204" y="38735"/>
                </a:moveTo>
                <a:lnTo>
                  <a:pt x="3408680" y="38735"/>
                </a:lnTo>
                <a:lnTo>
                  <a:pt x="3408680" y="36576"/>
                </a:lnTo>
                <a:lnTo>
                  <a:pt x="3396488" y="36576"/>
                </a:lnTo>
                <a:lnTo>
                  <a:pt x="3396488" y="39624"/>
                </a:lnTo>
                <a:lnTo>
                  <a:pt x="3407156" y="39624"/>
                </a:lnTo>
                <a:lnTo>
                  <a:pt x="3407156" y="50927"/>
                </a:lnTo>
                <a:lnTo>
                  <a:pt x="3410204" y="50927"/>
                </a:lnTo>
                <a:lnTo>
                  <a:pt x="3410204" y="38735"/>
                </a:lnTo>
                <a:close/>
              </a:path>
              <a:path w="3446779" h="7407909">
                <a:moveTo>
                  <a:pt x="3446780" y="7331710"/>
                </a:moveTo>
                <a:lnTo>
                  <a:pt x="3370580" y="7331710"/>
                </a:lnTo>
                <a:lnTo>
                  <a:pt x="3408680" y="7407910"/>
                </a:lnTo>
                <a:lnTo>
                  <a:pt x="3440430" y="7344410"/>
                </a:lnTo>
                <a:lnTo>
                  <a:pt x="3444811" y="7335647"/>
                </a:lnTo>
                <a:lnTo>
                  <a:pt x="3446780" y="73317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grpSp>
        <p:nvGrpSpPr>
          <p:cNvPr id="52" name="object 12">
            <a:extLst>
              <a:ext uri="{FF2B5EF4-FFF2-40B4-BE49-F238E27FC236}">
                <a16:creationId xmlns:a16="http://schemas.microsoft.com/office/drawing/2014/main" id="{B58EBF2C-0268-4DBD-AB88-561115D7F7E8}"/>
              </a:ext>
            </a:extLst>
          </p:cNvPr>
          <p:cNvGrpSpPr/>
          <p:nvPr/>
        </p:nvGrpSpPr>
        <p:grpSpPr>
          <a:xfrm>
            <a:off x="2552700" y="527050"/>
            <a:ext cx="1449705" cy="882650"/>
            <a:chOff x="2463545" y="8788908"/>
            <a:chExt cx="1449705" cy="882650"/>
          </a:xfrm>
        </p:grpSpPr>
        <p:sp>
          <p:nvSpPr>
            <p:cNvPr id="53" name="object 13">
              <a:extLst>
                <a:ext uri="{FF2B5EF4-FFF2-40B4-BE49-F238E27FC236}">
                  <a16:creationId xmlns:a16="http://schemas.microsoft.com/office/drawing/2014/main" id="{4A95DA00-89C6-4242-A924-46521CB3D689}"/>
                </a:ext>
              </a:extLst>
            </p:cNvPr>
            <p:cNvSpPr/>
            <p:nvPr/>
          </p:nvSpPr>
          <p:spPr>
            <a:xfrm>
              <a:off x="2519425" y="8789797"/>
              <a:ext cx="1393190" cy="220345"/>
            </a:xfrm>
            <a:custGeom>
              <a:avLst/>
              <a:gdLst/>
              <a:ahLst/>
              <a:cxnLst/>
              <a:rect l="l" t="t" r="r" b="b"/>
              <a:pathLst>
                <a:path w="1393189" h="220345">
                  <a:moveTo>
                    <a:pt x="27559" y="137617"/>
                  </a:moveTo>
                  <a:lnTo>
                    <a:pt x="16823" y="139779"/>
                  </a:lnTo>
                  <a:lnTo>
                    <a:pt x="8064" y="145676"/>
                  </a:lnTo>
                  <a:lnTo>
                    <a:pt x="2162" y="154424"/>
                  </a:lnTo>
                  <a:lnTo>
                    <a:pt x="0" y="165138"/>
                  </a:lnTo>
                  <a:lnTo>
                    <a:pt x="0" y="220179"/>
                  </a:lnTo>
                  <a:lnTo>
                    <a:pt x="21470" y="215855"/>
                  </a:lnTo>
                  <a:lnTo>
                    <a:pt x="38989" y="204060"/>
                  </a:lnTo>
                  <a:lnTo>
                    <a:pt x="50792" y="186564"/>
                  </a:lnTo>
                  <a:lnTo>
                    <a:pt x="55118" y="165138"/>
                  </a:lnTo>
                  <a:lnTo>
                    <a:pt x="52955" y="154424"/>
                  </a:lnTo>
                  <a:lnTo>
                    <a:pt x="47053" y="145676"/>
                  </a:lnTo>
                  <a:lnTo>
                    <a:pt x="38294" y="139779"/>
                  </a:lnTo>
                  <a:lnTo>
                    <a:pt x="27559" y="137617"/>
                  </a:lnTo>
                  <a:close/>
                </a:path>
                <a:path w="1393189" h="220345">
                  <a:moveTo>
                    <a:pt x="1392809" y="55041"/>
                  </a:moveTo>
                  <a:lnTo>
                    <a:pt x="1337818" y="55041"/>
                  </a:lnTo>
                  <a:lnTo>
                    <a:pt x="1337818" y="110096"/>
                  </a:lnTo>
                  <a:lnTo>
                    <a:pt x="1359215" y="105769"/>
                  </a:lnTo>
                  <a:lnTo>
                    <a:pt x="1376695" y="93970"/>
                  </a:lnTo>
                  <a:lnTo>
                    <a:pt x="1388485" y="76470"/>
                  </a:lnTo>
                  <a:lnTo>
                    <a:pt x="1392809" y="55041"/>
                  </a:lnTo>
                  <a:close/>
                </a:path>
                <a:path w="1393189" h="220345">
                  <a:moveTo>
                    <a:pt x="1337818" y="0"/>
                  </a:moveTo>
                  <a:lnTo>
                    <a:pt x="1316347" y="4324"/>
                  </a:lnTo>
                  <a:lnTo>
                    <a:pt x="1298829" y="16119"/>
                  </a:lnTo>
                  <a:lnTo>
                    <a:pt x="1287025" y="33614"/>
                  </a:lnTo>
                  <a:lnTo>
                    <a:pt x="1282700" y="55041"/>
                  </a:lnTo>
                  <a:lnTo>
                    <a:pt x="1284862" y="65755"/>
                  </a:lnTo>
                  <a:lnTo>
                    <a:pt x="1290764" y="74502"/>
                  </a:lnTo>
                  <a:lnTo>
                    <a:pt x="1299523" y="80400"/>
                  </a:lnTo>
                  <a:lnTo>
                    <a:pt x="1310259" y="82562"/>
                  </a:lnTo>
                  <a:lnTo>
                    <a:pt x="1320994" y="80400"/>
                  </a:lnTo>
                  <a:lnTo>
                    <a:pt x="1329753" y="74502"/>
                  </a:lnTo>
                  <a:lnTo>
                    <a:pt x="1335655" y="65755"/>
                  </a:lnTo>
                  <a:lnTo>
                    <a:pt x="1337818" y="55041"/>
                  </a:lnTo>
                  <a:lnTo>
                    <a:pt x="1392809" y="55041"/>
                  </a:lnTo>
                  <a:lnTo>
                    <a:pt x="1388485" y="33614"/>
                  </a:lnTo>
                  <a:lnTo>
                    <a:pt x="1376695" y="16119"/>
                  </a:lnTo>
                  <a:lnTo>
                    <a:pt x="1359215" y="4324"/>
                  </a:lnTo>
                  <a:lnTo>
                    <a:pt x="1337818" y="0"/>
                  </a:lnTo>
                  <a:close/>
                </a:path>
              </a:pathLst>
            </a:custGeom>
            <a:solidFill>
              <a:srgbClr val="CDCD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4">
              <a:extLst>
                <a:ext uri="{FF2B5EF4-FFF2-40B4-BE49-F238E27FC236}">
                  <a16:creationId xmlns:a16="http://schemas.microsoft.com/office/drawing/2014/main" id="{443DAD0F-AECC-4141-994E-BE4E5F602F0D}"/>
                </a:ext>
              </a:extLst>
            </p:cNvPr>
            <p:cNvSpPr/>
            <p:nvPr/>
          </p:nvSpPr>
          <p:spPr>
            <a:xfrm>
              <a:off x="2464434" y="8789797"/>
              <a:ext cx="1447800" cy="880744"/>
            </a:xfrm>
            <a:custGeom>
              <a:avLst/>
              <a:gdLst/>
              <a:ahLst/>
              <a:cxnLst/>
              <a:rect l="l" t="t" r="r" b="b"/>
              <a:pathLst>
                <a:path w="1447800" h="880745">
                  <a:moveTo>
                    <a:pt x="0" y="165138"/>
                  </a:moveTo>
                  <a:lnTo>
                    <a:pt x="4323" y="143711"/>
                  </a:lnTo>
                  <a:lnTo>
                    <a:pt x="16113" y="126215"/>
                  </a:lnTo>
                  <a:lnTo>
                    <a:pt x="33593" y="114421"/>
                  </a:lnTo>
                  <a:lnTo>
                    <a:pt x="54990" y="110096"/>
                  </a:lnTo>
                  <a:lnTo>
                    <a:pt x="1337690" y="110096"/>
                  </a:lnTo>
                  <a:lnTo>
                    <a:pt x="1337690" y="55041"/>
                  </a:lnTo>
                  <a:lnTo>
                    <a:pt x="1342016" y="33614"/>
                  </a:lnTo>
                  <a:lnTo>
                    <a:pt x="1353819" y="16119"/>
                  </a:lnTo>
                  <a:lnTo>
                    <a:pt x="1371338" y="4324"/>
                  </a:lnTo>
                  <a:lnTo>
                    <a:pt x="1392809" y="0"/>
                  </a:lnTo>
                  <a:lnTo>
                    <a:pt x="1414206" y="4324"/>
                  </a:lnTo>
                  <a:lnTo>
                    <a:pt x="1431686" y="16119"/>
                  </a:lnTo>
                  <a:lnTo>
                    <a:pt x="1443476" y="33614"/>
                  </a:lnTo>
                  <a:lnTo>
                    <a:pt x="1447800" y="55041"/>
                  </a:lnTo>
                  <a:lnTo>
                    <a:pt x="1447800" y="715606"/>
                  </a:lnTo>
                  <a:lnTo>
                    <a:pt x="1443476" y="737028"/>
                  </a:lnTo>
                  <a:lnTo>
                    <a:pt x="1431686" y="754524"/>
                  </a:lnTo>
                  <a:lnTo>
                    <a:pt x="1414206" y="766322"/>
                  </a:lnTo>
                  <a:lnTo>
                    <a:pt x="1392809" y="770648"/>
                  </a:lnTo>
                  <a:lnTo>
                    <a:pt x="110108" y="770648"/>
                  </a:lnTo>
                  <a:lnTo>
                    <a:pt x="110108" y="825690"/>
                  </a:lnTo>
                  <a:lnTo>
                    <a:pt x="105783" y="847119"/>
                  </a:lnTo>
                  <a:lnTo>
                    <a:pt x="93980" y="864619"/>
                  </a:lnTo>
                  <a:lnTo>
                    <a:pt x="76461" y="876418"/>
                  </a:lnTo>
                  <a:lnTo>
                    <a:pt x="54990" y="880744"/>
                  </a:lnTo>
                  <a:lnTo>
                    <a:pt x="33593" y="876418"/>
                  </a:lnTo>
                  <a:lnTo>
                    <a:pt x="16113" y="864619"/>
                  </a:lnTo>
                  <a:lnTo>
                    <a:pt x="4323" y="847119"/>
                  </a:lnTo>
                  <a:lnTo>
                    <a:pt x="0" y="825690"/>
                  </a:lnTo>
                  <a:lnTo>
                    <a:pt x="0" y="165138"/>
                  </a:lnTo>
                  <a:close/>
                </a:path>
                <a:path w="1447800" h="880745">
                  <a:moveTo>
                    <a:pt x="1337690" y="110096"/>
                  </a:moveTo>
                  <a:lnTo>
                    <a:pt x="1392809" y="110096"/>
                  </a:lnTo>
                  <a:lnTo>
                    <a:pt x="1414206" y="105769"/>
                  </a:lnTo>
                  <a:lnTo>
                    <a:pt x="1431686" y="93970"/>
                  </a:lnTo>
                  <a:lnTo>
                    <a:pt x="1443476" y="76470"/>
                  </a:lnTo>
                  <a:lnTo>
                    <a:pt x="1447800" y="55041"/>
                  </a:lnTo>
                </a:path>
                <a:path w="1447800" h="880745">
                  <a:moveTo>
                    <a:pt x="1392809" y="110096"/>
                  </a:moveTo>
                  <a:lnTo>
                    <a:pt x="1392809" y="55041"/>
                  </a:lnTo>
                  <a:lnTo>
                    <a:pt x="1390646" y="65755"/>
                  </a:lnTo>
                  <a:lnTo>
                    <a:pt x="1384744" y="74502"/>
                  </a:lnTo>
                  <a:lnTo>
                    <a:pt x="1375985" y="80400"/>
                  </a:lnTo>
                  <a:lnTo>
                    <a:pt x="1365250" y="82562"/>
                  </a:lnTo>
                  <a:lnTo>
                    <a:pt x="1354514" y="80400"/>
                  </a:lnTo>
                  <a:lnTo>
                    <a:pt x="1345755" y="74502"/>
                  </a:lnTo>
                  <a:lnTo>
                    <a:pt x="1339853" y="65755"/>
                  </a:lnTo>
                  <a:lnTo>
                    <a:pt x="1337690" y="5504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15">
              <a:extLst>
                <a:ext uri="{FF2B5EF4-FFF2-40B4-BE49-F238E27FC236}">
                  <a16:creationId xmlns:a16="http://schemas.microsoft.com/office/drawing/2014/main" id="{E05E401A-2021-49A0-A4E6-E160B8BF680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3545" y="8926525"/>
              <a:ext cx="111886" cy="84340"/>
            </a:xfrm>
            <a:prstGeom prst="rect">
              <a:avLst/>
            </a:prstGeom>
          </p:spPr>
        </p:pic>
        <p:sp>
          <p:nvSpPr>
            <p:cNvPr id="56" name="object 16">
              <a:extLst>
                <a:ext uri="{FF2B5EF4-FFF2-40B4-BE49-F238E27FC236}">
                  <a16:creationId xmlns:a16="http://schemas.microsoft.com/office/drawing/2014/main" id="{60AE4B46-32E8-49B8-986D-C66FAAC117A6}"/>
                </a:ext>
              </a:extLst>
            </p:cNvPr>
            <p:cNvSpPr/>
            <p:nvPr/>
          </p:nvSpPr>
          <p:spPr>
            <a:xfrm>
              <a:off x="2574543" y="8954935"/>
              <a:ext cx="0" cy="605790"/>
            </a:xfrm>
            <a:custGeom>
              <a:avLst/>
              <a:gdLst/>
              <a:ahLst/>
              <a:cxnLst/>
              <a:rect l="l" t="t" r="r" b="b"/>
              <a:pathLst>
                <a:path h="605790">
                  <a:moveTo>
                    <a:pt x="0" y="0"/>
                  </a:moveTo>
                  <a:lnTo>
                    <a:pt x="0" y="60551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17">
            <a:extLst>
              <a:ext uri="{FF2B5EF4-FFF2-40B4-BE49-F238E27FC236}">
                <a16:creationId xmlns:a16="http://schemas.microsoft.com/office/drawing/2014/main" id="{2B1EDCD4-4C80-4397-AAE6-FA9F442C1286}"/>
              </a:ext>
            </a:extLst>
          </p:cNvPr>
          <p:cNvSpPr txBox="1"/>
          <p:nvPr/>
        </p:nvSpPr>
        <p:spPr>
          <a:xfrm>
            <a:off x="2847722" y="664921"/>
            <a:ext cx="895350" cy="5803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72085">
              <a:lnSpc>
                <a:spcPct val="101699"/>
              </a:lnSpc>
              <a:spcBef>
                <a:spcPts val="75"/>
              </a:spcBef>
            </a:pPr>
            <a:r>
              <a:rPr sz="1200" spc="-10" dirty="0">
                <a:latin typeface="Calibri"/>
                <a:cs typeface="Calibri"/>
              </a:rPr>
              <a:t>Update Requirements</a:t>
            </a:r>
            <a:endParaRPr sz="1200" dirty="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25"/>
              </a:spcBef>
            </a:pPr>
            <a:r>
              <a:rPr sz="1200" spc="-10" dirty="0">
                <a:latin typeface="Calibri"/>
                <a:cs typeface="Calibri"/>
              </a:rPr>
              <a:t>Verify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279908"/>
            <a:ext cx="6196965" cy="117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500">
              <a:latin typeface="Calibri"/>
              <a:cs typeface="Calibri"/>
            </a:endParaRPr>
          </a:p>
          <a:p>
            <a:pPr marL="12700" marR="5080" indent="457200">
              <a:lnSpc>
                <a:spcPct val="101400"/>
              </a:lnSpc>
              <a:spcBef>
                <a:spcPts val="5"/>
              </a:spcBef>
            </a:pPr>
            <a:r>
              <a:rPr sz="1400" b="1" spc="85" dirty="0">
                <a:latin typeface="Calibri"/>
                <a:cs typeface="Calibri"/>
              </a:rPr>
              <a:t>This</a:t>
            </a:r>
            <a:r>
              <a:rPr sz="1400" b="1" spc="190" dirty="0">
                <a:latin typeface="Calibri"/>
                <a:cs typeface="Calibri"/>
              </a:rPr>
              <a:t> </a:t>
            </a:r>
            <a:r>
              <a:rPr sz="1400" b="1" spc="95" dirty="0">
                <a:latin typeface="Calibri"/>
                <a:cs typeface="Calibri"/>
              </a:rPr>
              <a:t>diagram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85" dirty="0">
                <a:latin typeface="Calibri"/>
                <a:cs typeface="Calibri"/>
              </a:rPr>
              <a:t>gives</a:t>
            </a:r>
            <a:r>
              <a:rPr sz="1400" b="1" spc="200" dirty="0">
                <a:latin typeface="Calibri"/>
                <a:cs typeface="Calibri"/>
              </a:rPr>
              <a:t> </a:t>
            </a:r>
            <a:r>
              <a:rPr sz="1400" b="1" spc="100" dirty="0">
                <a:latin typeface="Calibri"/>
                <a:cs typeface="Calibri"/>
              </a:rPr>
              <a:t>information</a:t>
            </a:r>
            <a:r>
              <a:rPr sz="1400" b="1" spc="19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about</a:t>
            </a:r>
            <a:r>
              <a:rPr sz="1400" b="1" spc="190" dirty="0">
                <a:latin typeface="Calibri"/>
                <a:cs typeface="Calibri"/>
              </a:rPr>
              <a:t> </a:t>
            </a:r>
            <a:r>
              <a:rPr sz="1400" b="1" spc="80" dirty="0">
                <a:latin typeface="Calibri"/>
                <a:cs typeface="Calibri"/>
              </a:rPr>
              <a:t>day</a:t>
            </a:r>
            <a:r>
              <a:rPr sz="1400" b="1" spc="195" dirty="0">
                <a:latin typeface="Calibri"/>
                <a:cs typeface="Calibri"/>
              </a:rPr>
              <a:t> </a:t>
            </a:r>
            <a:r>
              <a:rPr sz="1400" b="1" spc="100" dirty="0">
                <a:latin typeface="Calibri"/>
                <a:cs typeface="Calibri"/>
              </a:rPr>
              <a:t>scheduling</a:t>
            </a:r>
            <a:r>
              <a:rPr sz="1400" b="1" spc="200" dirty="0">
                <a:latin typeface="Calibri"/>
                <a:cs typeface="Calibri"/>
              </a:rPr>
              <a:t> </a:t>
            </a:r>
            <a:r>
              <a:rPr sz="1400" b="1" spc="90" dirty="0">
                <a:latin typeface="Calibri"/>
                <a:cs typeface="Calibri"/>
              </a:rPr>
              <a:t>information </a:t>
            </a:r>
            <a:r>
              <a:rPr sz="1400" b="1" spc="55" dirty="0">
                <a:latin typeface="Calibri"/>
                <a:cs typeface="Calibri"/>
              </a:rPr>
              <a:t>in</a:t>
            </a:r>
            <a:r>
              <a:rPr sz="1400" b="1" spc="229" dirty="0">
                <a:latin typeface="Calibri"/>
                <a:cs typeface="Calibri"/>
              </a:rPr>
              <a:t> </a:t>
            </a:r>
            <a:r>
              <a:rPr sz="1400" b="1" spc="70" dirty="0">
                <a:latin typeface="Calibri"/>
                <a:cs typeface="Calibri"/>
              </a:rPr>
              <a:t>our</a:t>
            </a:r>
            <a:r>
              <a:rPr sz="1400" b="1" spc="235" dirty="0">
                <a:latin typeface="Calibri"/>
                <a:cs typeface="Calibri"/>
              </a:rPr>
              <a:t> </a:t>
            </a:r>
            <a:r>
              <a:rPr sz="1400" b="1" spc="95" dirty="0">
                <a:latin typeface="Calibri"/>
                <a:cs typeface="Calibri"/>
              </a:rPr>
              <a:t>project</a:t>
            </a:r>
            <a:r>
              <a:rPr sz="1400" b="1" spc="-170" dirty="0">
                <a:latin typeface="Calibri"/>
                <a:cs typeface="Calibri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08964" y="1981454"/>
          <a:ext cx="6144259" cy="6663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3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7275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Planning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600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Design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2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&amp;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Coding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2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Testing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&amp;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345440" marR="163195" indent="-177165">
                        <a:lnSpc>
                          <a:spcPct val="101499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Implemen- tation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72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5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Final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Testing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6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Documen-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tation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Days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73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Days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61792" y="649605"/>
            <a:ext cx="1249680" cy="387350"/>
            <a:chOff x="3161792" y="649605"/>
            <a:chExt cx="1249680" cy="387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2297" y="918930"/>
              <a:ext cx="1247399" cy="1177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1792" y="649605"/>
              <a:ext cx="1249680" cy="273684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21740" y="1219454"/>
          <a:ext cx="5888988" cy="8034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0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1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No.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No.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Acknowledgment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Preface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Profile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5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Definition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5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System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its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Features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Introduction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c#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Introduction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sql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server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50" dirty="0">
                          <a:latin typeface="Calibri"/>
                          <a:cs typeface="Calibri"/>
                        </a:rPr>
                        <a:t>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Requirements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5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Cost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benefit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Analysis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Fact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finding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techniques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Hardware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Specification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Tools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Technology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development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life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cycle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(SDLC)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Flow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Diagram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Diagram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5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Dictionary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Side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–Login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19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Side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–Dashboard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Side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–Add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User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Side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–View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User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Admin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Side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–Profile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5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Pharmacist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Side—Login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Pharmacist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Side—Dashboard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25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Pharmacist</a:t>
                      </a:r>
                      <a:r>
                        <a:rPr sz="15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Side—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Medicines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Pharmacist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Side—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View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Medicines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42570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Pharmacist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Side—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Update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Medicines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Pharmacist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Side—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Validity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check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50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Pharmacist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Side—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Sell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Medicines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50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29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30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About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testing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30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 marL="6985"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Future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Enhancement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32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32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764"/>
                        </a:lnSpc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Vote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5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Thanks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4"/>
                        </a:lnSpc>
                      </a:pPr>
                      <a:r>
                        <a:rPr sz="1500" spc="-25" dirty="0">
                          <a:latin typeface="Calibri"/>
                          <a:cs typeface="Calibri"/>
                        </a:rPr>
                        <a:t>33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01492" y="656590"/>
            <a:ext cx="4963160" cy="443865"/>
            <a:chOff x="1301492" y="656590"/>
            <a:chExt cx="496316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92" y="964620"/>
              <a:ext cx="4961389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73" y="656590"/>
              <a:ext cx="4961001" cy="31648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645656" y="1214120"/>
            <a:ext cx="2465705" cy="452120"/>
            <a:chOff x="2645656" y="1214120"/>
            <a:chExt cx="2465705" cy="4521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5656" y="1530061"/>
              <a:ext cx="2465084" cy="136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7695" y="1214120"/>
              <a:ext cx="2463165" cy="41528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08726" y="2867914"/>
            <a:ext cx="681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Categories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99582" y="4169791"/>
            <a:ext cx="591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New</a:t>
            </a:r>
            <a:r>
              <a:rPr sz="1200" spc="-25" dirty="0">
                <a:latin typeface="Calibri"/>
                <a:cs typeface="Calibri"/>
              </a:rPr>
              <a:t> Add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31585" y="5473065"/>
            <a:ext cx="332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View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33109" y="6774561"/>
            <a:ext cx="3117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81878" y="7890510"/>
            <a:ext cx="454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Logout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33854" y="5414391"/>
            <a:ext cx="803910" cy="463550"/>
          </a:xfrm>
          <a:custGeom>
            <a:avLst/>
            <a:gdLst/>
            <a:ahLst/>
            <a:cxnLst/>
            <a:rect l="l" t="t" r="r" b="b"/>
            <a:pathLst>
              <a:path w="803910" h="463550">
                <a:moveTo>
                  <a:pt x="0" y="231775"/>
                </a:moveTo>
                <a:lnTo>
                  <a:pt x="17018" y="164831"/>
                </a:lnTo>
                <a:lnTo>
                  <a:pt x="64756" y="105566"/>
                </a:lnTo>
                <a:lnTo>
                  <a:pt x="98591" y="79709"/>
                </a:lnTo>
                <a:lnTo>
                  <a:pt x="138242" y="56847"/>
                </a:lnTo>
                <a:lnTo>
                  <a:pt x="183085" y="37337"/>
                </a:lnTo>
                <a:lnTo>
                  <a:pt x="232499" y="21540"/>
                </a:lnTo>
                <a:lnTo>
                  <a:pt x="285864" y="9812"/>
                </a:lnTo>
                <a:lnTo>
                  <a:pt x="342556" y="2512"/>
                </a:lnTo>
                <a:lnTo>
                  <a:pt x="401955" y="0"/>
                </a:lnTo>
                <a:lnTo>
                  <a:pt x="461353" y="2512"/>
                </a:lnTo>
                <a:lnTo>
                  <a:pt x="518045" y="9812"/>
                </a:lnTo>
                <a:lnTo>
                  <a:pt x="571410" y="21540"/>
                </a:lnTo>
                <a:lnTo>
                  <a:pt x="620824" y="37337"/>
                </a:lnTo>
                <a:lnTo>
                  <a:pt x="665667" y="56847"/>
                </a:lnTo>
                <a:lnTo>
                  <a:pt x="705318" y="79709"/>
                </a:lnTo>
                <a:lnTo>
                  <a:pt x="739153" y="105566"/>
                </a:lnTo>
                <a:lnTo>
                  <a:pt x="766551" y="134060"/>
                </a:lnTo>
                <a:lnTo>
                  <a:pt x="799551" y="197522"/>
                </a:lnTo>
                <a:lnTo>
                  <a:pt x="803909" y="231775"/>
                </a:lnTo>
                <a:lnTo>
                  <a:pt x="799551" y="266027"/>
                </a:lnTo>
                <a:lnTo>
                  <a:pt x="766551" y="329489"/>
                </a:lnTo>
                <a:lnTo>
                  <a:pt x="739153" y="357983"/>
                </a:lnTo>
                <a:lnTo>
                  <a:pt x="705318" y="383840"/>
                </a:lnTo>
                <a:lnTo>
                  <a:pt x="665667" y="406702"/>
                </a:lnTo>
                <a:lnTo>
                  <a:pt x="620824" y="426212"/>
                </a:lnTo>
                <a:lnTo>
                  <a:pt x="571410" y="442009"/>
                </a:lnTo>
                <a:lnTo>
                  <a:pt x="518045" y="453737"/>
                </a:lnTo>
                <a:lnTo>
                  <a:pt x="461353" y="461037"/>
                </a:lnTo>
                <a:lnTo>
                  <a:pt x="401955" y="463550"/>
                </a:lnTo>
                <a:lnTo>
                  <a:pt x="342556" y="461037"/>
                </a:lnTo>
                <a:lnTo>
                  <a:pt x="285864" y="453737"/>
                </a:lnTo>
                <a:lnTo>
                  <a:pt x="232499" y="442009"/>
                </a:lnTo>
                <a:lnTo>
                  <a:pt x="183085" y="426212"/>
                </a:lnTo>
                <a:lnTo>
                  <a:pt x="138242" y="406702"/>
                </a:lnTo>
                <a:lnTo>
                  <a:pt x="98591" y="383840"/>
                </a:lnTo>
                <a:lnTo>
                  <a:pt x="64756" y="357983"/>
                </a:lnTo>
                <a:lnTo>
                  <a:pt x="37358" y="329489"/>
                </a:lnTo>
                <a:lnTo>
                  <a:pt x="4358" y="266027"/>
                </a:lnTo>
                <a:lnTo>
                  <a:pt x="0" y="23177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30070" y="5509641"/>
            <a:ext cx="363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Login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191000" y="2623820"/>
            <a:ext cx="1043305" cy="679450"/>
          </a:xfrm>
          <a:custGeom>
            <a:avLst/>
            <a:gdLst/>
            <a:ahLst/>
            <a:cxnLst/>
            <a:rect l="l" t="t" r="r" b="b"/>
            <a:pathLst>
              <a:path w="1043304" h="679450">
                <a:moveTo>
                  <a:pt x="0" y="339725"/>
                </a:moveTo>
                <a:lnTo>
                  <a:pt x="12031" y="266859"/>
                </a:lnTo>
                <a:lnTo>
                  <a:pt x="46428" y="199434"/>
                </a:lnTo>
                <a:lnTo>
                  <a:pt x="71218" y="168279"/>
                </a:lnTo>
                <a:lnTo>
                  <a:pt x="100644" y="139107"/>
                </a:lnTo>
                <a:lnTo>
                  <a:pt x="134389" y="112125"/>
                </a:lnTo>
                <a:lnTo>
                  <a:pt x="172132" y="87540"/>
                </a:lnTo>
                <a:lnTo>
                  <a:pt x="213558" y="65560"/>
                </a:lnTo>
                <a:lnTo>
                  <a:pt x="258346" y="46392"/>
                </a:lnTo>
                <a:lnTo>
                  <a:pt x="306178" y="30244"/>
                </a:lnTo>
                <a:lnTo>
                  <a:pt x="356737" y="17323"/>
                </a:lnTo>
                <a:lnTo>
                  <a:pt x="409704" y="7837"/>
                </a:lnTo>
                <a:lnTo>
                  <a:pt x="464761" y="1994"/>
                </a:lnTo>
                <a:lnTo>
                  <a:pt x="521588" y="0"/>
                </a:lnTo>
                <a:lnTo>
                  <a:pt x="578440" y="1994"/>
                </a:lnTo>
                <a:lnTo>
                  <a:pt x="633517" y="7837"/>
                </a:lnTo>
                <a:lnTo>
                  <a:pt x="686502" y="17323"/>
                </a:lnTo>
                <a:lnTo>
                  <a:pt x="737075" y="30244"/>
                </a:lnTo>
                <a:lnTo>
                  <a:pt x="784921" y="46392"/>
                </a:lnTo>
                <a:lnTo>
                  <a:pt x="829719" y="65560"/>
                </a:lnTo>
                <a:lnTo>
                  <a:pt x="871152" y="87540"/>
                </a:lnTo>
                <a:lnTo>
                  <a:pt x="908902" y="112125"/>
                </a:lnTo>
                <a:lnTo>
                  <a:pt x="942651" y="139107"/>
                </a:lnTo>
                <a:lnTo>
                  <a:pt x="972081" y="168279"/>
                </a:lnTo>
                <a:lnTo>
                  <a:pt x="996873" y="199434"/>
                </a:lnTo>
                <a:lnTo>
                  <a:pt x="1016710" y="232363"/>
                </a:lnTo>
                <a:lnTo>
                  <a:pt x="1040243" y="302716"/>
                </a:lnTo>
                <a:lnTo>
                  <a:pt x="1043304" y="339725"/>
                </a:lnTo>
                <a:lnTo>
                  <a:pt x="1040243" y="376755"/>
                </a:lnTo>
                <a:lnTo>
                  <a:pt x="1016710" y="447135"/>
                </a:lnTo>
                <a:lnTo>
                  <a:pt x="996873" y="480070"/>
                </a:lnTo>
                <a:lnTo>
                  <a:pt x="972081" y="511226"/>
                </a:lnTo>
                <a:lnTo>
                  <a:pt x="942651" y="540397"/>
                </a:lnTo>
                <a:lnTo>
                  <a:pt x="908902" y="567375"/>
                </a:lnTo>
                <a:lnTo>
                  <a:pt x="871152" y="591953"/>
                </a:lnTo>
                <a:lnTo>
                  <a:pt x="829719" y="613926"/>
                </a:lnTo>
                <a:lnTo>
                  <a:pt x="784921" y="633085"/>
                </a:lnTo>
                <a:lnTo>
                  <a:pt x="737075" y="649225"/>
                </a:lnTo>
                <a:lnTo>
                  <a:pt x="686502" y="662138"/>
                </a:lnTo>
                <a:lnTo>
                  <a:pt x="633517" y="671618"/>
                </a:lnTo>
                <a:lnTo>
                  <a:pt x="578440" y="677457"/>
                </a:lnTo>
                <a:lnTo>
                  <a:pt x="521588" y="679450"/>
                </a:lnTo>
                <a:lnTo>
                  <a:pt x="464761" y="677457"/>
                </a:lnTo>
                <a:lnTo>
                  <a:pt x="409704" y="671618"/>
                </a:lnTo>
                <a:lnTo>
                  <a:pt x="356737" y="662138"/>
                </a:lnTo>
                <a:lnTo>
                  <a:pt x="306178" y="649225"/>
                </a:lnTo>
                <a:lnTo>
                  <a:pt x="258346" y="633085"/>
                </a:lnTo>
                <a:lnTo>
                  <a:pt x="213558" y="613926"/>
                </a:lnTo>
                <a:lnTo>
                  <a:pt x="172132" y="591953"/>
                </a:lnTo>
                <a:lnTo>
                  <a:pt x="134389" y="567375"/>
                </a:lnTo>
                <a:lnTo>
                  <a:pt x="100644" y="540397"/>
                </a:lnTo>
                <a:lnTo>
                  <a:pt x="71218" y="511226"/>
                </a:lnTo>
                <a:lnTo>
                  <a:pt x="46428" y="480070"/>
                </a:lnTo>
                <a:lnTo>
                  <a:pt x="26593" y="447135"/>
                </a:lnTo>
                <a:lnTo>
                  <a:pt x="3060" y="376755"/>
                </a:lnTo>
                <a:lnTo>
                  <a:pt x="0" y="3397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447413" y="2886202"/>
            <a:ext cx="528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Dashboard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446654" y="5438838"/>
            <a:ext cx="1710689" cy="440055"/>
            <a:chOff x="2446654" y="5438838"/>
            <a:chExt cx="1710689" cy="440055"/>
          </a:xfrm>
        </p:grpSpPr>
        <p:sp>
          <p:nvSpPr>
            <p:cNvPr id="20" name="object 20"/>
            <p:cNvSpPr/>
            <p:nvPr/>
          </p:nvSpPr>
          <p:spPr>
            <a:xfrm>
              <a:off x="2446654" y="5627751"/>
              <a:ext cx="274955" cy="76200"/>
            </a:xfrm>
            <a:custGeom>
              <a:avLst/>
              <a:gdLst/>
              <a:ahLst/>
              <a:cxnLst/>
              <a:rect l="l" t="t" r="r" b="b"/>
              <a:pathLst>
                <a:path w="274955" h="76200">
                  <a:moveTo>
                    <a:pt x="198755" y="0"/>
                  </a:moveTo>
                  <a:lnTo>
                    <a:pt x="198755" y="76200"/>
                  </a:lnTo>
                  <a:lnTo>
                    <a:pt x="271906" y="39624"/>
                  </a:lnTo>
                  <a:lnTo>
                    <a:pt x="211455" y="39624"/>
                  </a:lnTo>
                  <a:lnTo>
                    <a:pt x="211455" y="36575"/>
                  </a:lnTo>
                  <a:lnTo>
                    <a:pt x="271906" y="36575"/>
                  </a:lnTo>
                  <a:lnTo>
                    <a:pt x="198755" y="0"/>
                  </a:lnTo>
                  <a:close/>
                </a:path>
                <a:path w="274955" h="76200">
                  <a:moveTo>
                    <a:pt x="198755" y="36575"/>
                  </a:moveTo>
                  <a:lnTo>
                    <a:pt x="0" y="36575"/>
                  </a:lnTo>
                  <a:lnTo>
                    <a:pt x="0" y="39624"/>
                  </a:lnTo>
                  <a:lnTo>
                    <a:pt x="198755" y="39624"/>
                  </a:lnTo>
                  <a:lnTo>
                    <a:pt x="198755" y="36575"/>
                  </a:lnTo>
                  <a:close/>
                </a:path>
                <a:path w="274955" h="76200">
                  <a:moveTo>
                    <a:pt x="271906" y="36575"/>
                  </a:moveTo>
                  <a:lnTo>
                    <a:pt x="211455" y="36575"/>
                  </a:lnTo>
                  <a:lnTo>
                    <a:pt x="211455" y="39624"/>
                  </a:lnTo>
                  <a:lnTo>
                    <a:pt x="271906" y="39624"/>
                  </a:lnTo>
                  <a:lnTo>
                    <a:pt x="274955" y="38100"/>
                  </a:lnTo>
                  <a:lnTo>
                    <a:pt x="271906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2879" y="5439791"/>
              <a:ext cx="1433195" cy="438150"/>
            </a:xfrm>
            <a:custGeom>
              <a:avLst/>
              <a:gdLst/>
              <a:ahLst/>
              <a:cxnLst/>
              <a:rect l="l" t="t" r="r" b="b"/>
              <a:pathLst>
                <a:path w="1433195" h="438150">
                  <a:moveTo>
                    <a:pt x="0" y="219075"/>
                  </a:moveTo>
                  <a:lnTo>
                    <a:pt x="12920" y="177434"/>
                  </a:lnTo>
                  <a:lnTo>
                    <a:pt x="50079" y="138437"/>
                  </a:lnTo>
                  <a:lnTo>
                    <a:pt x="109074" y="102814"/>
                  </a:lnTo>
                  <a:lnTo>
                    <a:pt x="146010" y="86498"/>
                  </a:lnTo>
                  <a:lnTo>
                    <a:pt x="187504" y="71301"/>
                  </a:lnTo>
                  <a:lnTo>
                    <a:pt x="233257" y="57314"/>
                  </a:lnTo>
                  <a:lnTo>
                    <a:pt x="282967" y="44630"/>
                  </a:lnTo>
                  <a:lnTo>
                    <a:pt x="336334" y="33339"/>
                  </a:lnTo>
                  <a:lnTo>
                    <a:pt x="393059" y="23534"/>
                  </a:lnTo>
                  <a:lnTo>
                    <a:pt x="452841" y="15306"/>
                  </a:lnTo>
                  <a:lnTo>
                    <a:pt x="515380" y="8747"/>
                  </a:lnTo>
                  <a:lnTo>
                    <a:pt x="580375" y="3948"/>
                  </a:lnTo>
                  <a:lnTo>
                    <a:pt x="647526" y="1002"/>
                  </a:lnTo>
                  <a:lnTo>
                    <a:pt x="716533" y="0"/>
                  </a:lnTo>
                  <a:lnTo>
                    <a:pt x="785562" y="1002"/>
                  </a:lnTo>
                  <a:lnTo>
                    <a:pt x="852732" y="3948"/>
                  </a:lnTo>
                  <a:lnTo>
                    <a:pt x="917743" y="8747"/>
                  </a:lnTo>
                  <a:lnTo>
                    <a:pt x="980296" y="15306"/>
                  </a:lnTo>
                  <a:lnTo>
                    <a:pt x="1040090" y="23534"/>
                  </a:lnTo>
                  <a:lnTo>
                    <a:pt x="1096825" y="33339"/>
                  </a:lnTo>
                  <a:lnTo>
                    <a:pt x="1150201" y="44630"/>
                  </a:lnTo>
                  <a:lnTo>
                    <a:pt x="1199919" y="57314"/>
                  </a:lnTo>
                  <a:lnTo>
                    <a:pt x="1245676" y="71301"/>
                  </a:lnTo>
                  <a:lnTo>
                    <a:pt x="1287175" y="86498"/>
                  </a:lnTo>
                  <a:lnTo>
                    <a:pt x="1324114" y="102814"/>
                  </a:lnTo>
                  <a:lnTo>
                    <a:pt x="1383114" y="138437"/>
                  </a:lnTo>
                  <a:lnTo>
                    <a:pt x="1420274" y="177434"/>
                  </a:lnTo>
                  <a:lnTo>
                    <a:pt x="1433195" y="219075"/>
                  </a:lnTo>
                  <a:lnTo>
                    <a:pt x="1429914" y="240179"/>
                  </a:lnTo>
                  <a:lnTo>
                    <a:pt x="1404574" y="280590"/>
                  </a:lnTo>
                  <a:lnTo>
                    <a:pt x="1356194" y="317991"/>
                  </a:lnTo>
                  <a:lnTo>
                    <a:pt x="1287175" y="351651"/>
                  </a:lnTo>
                  <a:lnTo>
                    <a:pt x="1245676" y="366848"/>
                  </a:lnTo>
                  <a:lnTo>
                    <a:pt x="1199919" y="380835"/>
                  </a:lnTo>
                  <a:lnTo>
                    <a:pt x="1150201" y="393519"/>
                  </a:lnTo>
                  <a:lnTo>
                    <a:pt x="1096825" y="404810"/>
                  </a:lnTo>
                  <a:lnTo>
                    <a:pt x="1040090" y="414615"/>
                  </a:lnTo>
                  <a:lnTo>
                    <a:pt x="980296" y="422843"/>
                  </a:lnTo>
                  <a:lnTo>
                    <a:pt x="917743" y="429402"/>
                  </a:lnTo>
                  <a:lnTo>
                    <a:pt x="852732" y="434201"/>
                  </a:lnTo>
                  <a:lnTo>
                    <a:pt x="785562" y="437147"/>
                  </a:lnTo>
                  <a:lnTo>
                    <a:pt x="716533" y="438150"/>
                  </a:lnTo>
                  <a:lnTo>
                    <a:pt x="647526" y="437147"/>
                  </a:lnTo>
                  <a:lnTo>
                    <a:pt x="580375" y="434201"/>
                  </a:lnTo>
                  <a:lnTo>
                    <a:pt x="515380" y="429402"/>
                  </a:lnTo>
                  <a:lnTo>
                    <a:pt x="452841" y="422843"/>
                  </a:lnTo>
                  <a:lnTo>
                    <a:pt x="393059" y="414615"/>
                  </a:lnTo>
                  <a:lnTo>
                    <a:pt x="336334" y="404810"/>
                  </a:lnTo>
                  <a:lnTo>
                    <a:pt x="282967" y="393519"/>
                  </a:lnTo>
                  <a:lnTo>
                    <a:pt x="233257" y="380835"/>
                  </a:lnTo>
                  <a:lnTo>
                    <a:pt x="187504" y="366848"/>
                  </a:lnTo>
                  <a:lnTo>
                    <a:pt x="146010" y="351651"/>
                  </a:lnTo>
                  <a:lnTo>
                    <a:pt x="109074" y="335335"/>
                  </a:lnTo>
                  <a:lnTo>
                    <a:pt x="50079" y="299712"/>
                  </a:lnTo>
                  <a:lnTo>
                    <a:pt x="12920" y="260715"/>
                  </a:lnTo>
                  <a:lnTo>
                    <a:pt x="0" y="2190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013075" y="5530977"/>
            <a:ext cx="83883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" dirty="0">
                <a:latin typeface="Calibri"/>
                <a:cs typeface="Calibri"/>
              </a:rPr>
              <a:t>Administrator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22240" y="2858770"/>
            <a:ext cx="385445" cy="275590"/>
            <a:chOff x="5222240" y="2858770"/>
            <a:chExt cx="385445" cy="275590"/>
          </a:xfrm>
        </p:grpSpPr>
        <p:sp>
          <p:nvSpPr>
            <p:cNvPr id="24" name="object 24"/>
            <p:cNvSpPr/>
            <p:nvPr/>
          </p:nvSpPr>
          <p:spPr>
            <a:xfrm>
              <a:off x="5244465" y="2858770"/>
              <a:ext cx="362585" cy="76200"/>
            </a:xfrm>
            <a:custGeom>
              <a:avLst/>
              <a:gdLst/>
              <a:ahLst/>
              <a:cxnLst/>
              <a:rect l="l" t="t" r="r" b="b"/>
              <a:pathLst>
                <a:path w="362585" h="76200">
                  <a:moveTo>
                    <a:pt x="286385" y="0"/>
                  </a:moveTo>
                  <a:lnTo>
                    <a:pt x="286385" y="76200"/>
                  </a:lnTo>
                  <a:lnTo>
                    <a:pt x="359537" y="39624"/>
                  </a:lnTo>
                  <a:lnTo>
                    <a:pt x="299085" y="39624"/>
                  </a:lnTo>
                  <a:lnTo>
                    <a:pt x="299085" y="36575"/>
                  </a:lnTo>
                  <a:lnTo>
                    <a:pt x="359537" y="36575"/>
                  </a:lnTo>
                  <a:lnTo>
                    <a:pt x="286385" y="0"/>
                  </a:lnTo>
                  <a:close/>
                </a:path>
                <a:path w="362585" h="76200">
                  <a:moveTo>
                    <a:pt x="286385" y="36575"/>
                  </a:moveTo>
                  <a:lnTo>
                    <a:pt x="0" y="36575"/>
                  </a:lnTo>
                  <a:lnTo>
                    <a:pt x="0" y="39624"/>
                  </a:lnTo>
                  <a:lnTo>
                    <a:pt x="286385" y="39624"/>
                  </a:lnTo>
                  <a:lnTo>
                    <a:pt x="286385" y="36575"/>
                  </a:lnTo>
                  <a:close/>
                </a:path>
                <a:path w="362585" h="76200">
                  <a:moveTo>
                    <a:pt x="359537" y="36575"/>
                  </a:moveTo>
                  <a:lnTo>
                    <a:pt x="299085" y="36575"/>
                  </a:lnTo>
                  <a:lnTo>
                    <a:pt x="299085" y="39624"/>
                  </a:lnTo>
                  <a:lnTo>
                    <a:pt x="359537" y="39624"/>
                  </a:lnTo>
                  <a:lnTo>
                    <a:pt x="362585" y="38100"/>
                  </a:lnTo>
                  <a:lnTo>
                    <a:pt x="359537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2240" y="3058160"/>
              <a:ext cx="385445" cy="76200"/>
            </a:xfrm>
            <a:custGeom>
              <a:avLst/>
              <a:gdLst/>
              <a:ahLst/>
              <a:cxnLst/>
              <a:rect l="l" t="t" r="r" b="b"/>
              <a:pathLst>
                <a:path w="38544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39624"/>
                  </a:lnTo>
                  <a:lnTo>
                    <a:pt x="63500" y="39624"/>
                  </a:lnTo>
                  <a:lnTo>
                    <a:pt x="63500" y="36575"/>
                  </a:lnTo>
                  <a:lnTo>
                    <a:pt x="76200" y="36575"/>
                  </a:lnTo>
                  <a:lnTo>
                    <a:pt x="76200" y="0"/>
                  </a:lnTo>
                  <a:close/>
                </a:path>
                <a:path w="385445" h="76200">
                  <a:moveTo>
                    <a:pt x="76200" y="36575"/>
                  </a:moveTo>
                  <a:lnTo>
                    <a:pt x="63500" y="36575"/>
                  </a:lnTo>
                  <a:lnTo>
                    <a:pt x="63500" y="39624"/>
                  </a:lnTo>
                  <a:lnTo>
                    <a:pt x="76200" y="39624"/>
                  </a:lnTo>
                  <a:lnTo>
                    <a:pt x="76200" y="36575"/>
                  </a:lnTo>
                  <a:close/>
                </a:path>
                <a:path w="385445" h="76200">
                  <a:moveTo>
                    <a:pt x="385445" y="36575"/>
                  </a:moveTo>
                  <a:lnTo>
                    <a:pt x="76200" y="36575"/>
                  </a:lnTo>
                  <a:lnTo>
                    <a:pt x="76200" y="39624"/>
                  </a:lnTo>
                  <a:lnTo>
                    <a:pt x="385445" y="39624"/>
                  </a:lnTo>
                  <a:lnTo>
                    <a:pt x="385445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5331459" y="5503926"/>
            <a:ext cx="324485" cy="76200"/>
          </a:xfrm>
          <a:custGeom>
            <a:avLst/>
            <a:gdLst/>
            <a:ahLst/>
            <a:cxnLst/>
            <a:rect l="l" t="t" r="r" b="b"/>
            <a:pathLst>
              <a:path w="324485" h="76200">
                <a:moveTo>
                  <a:pt x="248285" y="0"/>
                </a:moveTo>
                <a:lnTo>
                  <a:pt x="248285" y="76200"/>
                </a:lnTo>
                <a:lnTo>
                  <a:pt x="321437" y="39624"/>
                </a:lnTo>
                <a:lnTo>
                  <a:pt x="260985" y="39624"/>
                </a:lnTo>
                <a:lnTo>
                  <a:pt x="260985" y="36575"/>
                </a:lnTo>
                <a:lnTo>
                  <a:pt x="321437" y="36575"/>
                </a:lnTo>
                <a:lnTo>
                  <a:pt x="248285" y="0"/>
                </a:lnTo>
                <a:close/>
              </a:path>
              <a:path w="324485" h="76200">
                <a:moveTo>
                  <a:pt x="248285" y="36575"/>
                </a:moveTo>
                <a:lnTo>
                  <a:pt x="0" y="36575"/>
                </a:lnTo>
                <a:lnTo>
                  <a:pt x="0" y="39624"/>
                </a:lnTo>
                <a:lnTo>
                  <a:pt x="248285" y="39624"/>
                </a:lnTo>
                <a:lnTo>
                  <a:pt x="248285" y="36575"/>
                </a:lnTo>
                <a:close/>
              </a:path>
              <a:path w="324485" h="76200">
                <a:moveTo>
                  <a:pt x="321437" y="36575"/>
                </a:moveTo>
                <a:lnTo>
                  <a:pt x="260985" y="36575"/>
                </a:lnTo>
                <a:lnTo>
                  <a:pt x="260985" y="39624"/>
                </a:lnTo>
                <a:lnTo>
                  <a:pt x="321437" y="39624"/>
                </a:lnTo>
                <a:lnTo>
                  <a:pt x="324485" y="38100"/>
                </a:lnTo>
                <a:lnTo>
                  <a:pt x="321437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3340417" y="6171501"/>
            <a:ext cx="2387600" cy="1960880"/>
            <a:chOff x="3340417" y="6171501"/>
            <a:chExt cx="2387600" cy="1960880"/>
          </a:xfrm>
        </p:grpSpPr>
        <p:sp>
          <p:nvSpPr>
            <p:cNvPr id="28" name="object 28"/>
            <p:cNvSpPr/>
            <p:nvPr/>
          </p:nvSpPr>
          <p:spPr>
            <a:xfrm>
              <a:off x="5342255" y="6836028"/>
              <a:ext cx="385445" cy="1296035"/>
            </a:xfrm>
            <a:custGeom>
              <a:avLst/>
              <a:gdLst/>
              <a:ahLst/>
              <a:cxnLst/>
              <a:rect l="l" t="t" r="r" b="b"/>
              <a:pathLst>
                <a:path w="385445" h="1296034">
                  <a:moveTo>
                    <a:pt x="344170" y="1257808"/>
                  </a:moveTo>
                  <a:lnTo>
                    <a:pt x="341122" y="1256284"/>
                  </a:lnTo>
                  <a:lnTo>
                    <a:pt x="267970" y="1219708"/>
                  </a:lnTo>
                  <a:lnTo>
                    <a:pt x="267970" y="1256284"/>
                  </a:lnTo>
                  <a:lnTo>
                    <a:pt x="0" y="1256284"/>
                  </a:lnTo>
                  <a:lnTo>
                    <a:pt x="0" y="1259332"/>
                  </a:lnTo>
                  <a:lnTo>
                    <a:pt x="267970" y="1259332"/>
                  </a:lnTo>
                  <a:lnTo>
                    <a:pt x="267970" y="1295908"/>
                  </a:lnTo>
                  <a:lnTo>
                    <a:pt x="341122" y="1259332"/>
                  </a:lnTo>
                  <a:lnTo>
                    <a:pt x="344170" y="1257808"/>
                  </a:lnTo>
                  <a:close/>
                </a:path>
                <a:path w="385445" h="1296034">
                  <a:moveTo>
                    <a:pt x="385445" y="38100"/>
                  </a:moveTo>
                  <a:lnTo>
                    <a:pt x="382397" y="36576"/>
                  </a:lnTo>
                  <a:lnTo>
                    <a:pt x="309245" y="0"/>
                  </a:lnTo>
                  <a:lnTo>
                    <a:pt x="309245" y="36576"/>
                  </a:lnTo>
                  <a:lnTo>
                    <a:pt x="15240" y="36576"/>
                  </a:lnTo>
                  <a:lnTo>
                    <a:pt x="15240" y="39624"/>
                  </a:lnTo>
                  <a:lnTo>
                    <a:pt x="309245" y="39624"/>
                  </a:lnTo>
                  <a:lnTo>
                    <a:pt x="309245" y="76200"/>
                  </a:lnTo>
                  <a:lnTo>
                    <a:pt x="382397" y="39624"/>
                  </a:lnTo>
                  <a:lnTo>
                    <a:pt x="385445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41369" y="6172454"/>
              <a:ext cx="935355" cy="1739900"/>
            </a:xfrm>
            <a:custGeom>
              <a:avLst/>
              <a:gdLst/>
              <a:ahLst/>
              <a:cxnLst/>
              <a:rect l="l" t="t" r="r" b="b"/>
              <a:pathLst>
                <a:path w="935354" h="1739900">
                  <a:moveTo>
                    <a:pt x="848994" y="1739900"/>
                  </a:moveTo>
                  <a:lnTo>
                    <a:pt x="0" y="0"/>
                  </a:lnTo>
                </a:path>
                <a:path w="935354" h="1739900">
                  <a:moveTo>
                    <a:pt x="335279" y="0"/>
                  </a:moveTo>
                  <a:lnTo>
                    <a:pt x="935354" y="6692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68925" y="7023608"/>
              <a:ext cx="305435" cy="76200"/>
            </a:xfrm>
            <a:custGeom>
              <a:avLst/>
              <a:gdLst/>
              <a:ahLst/>
              <a:cxnLst/>
              <a:rect l="l" t="t" r="r" b="b"/>
              <a:pathLst>
                <a:path w="305435" h="76200">
                  <a:moveTo>
                    <a:pt x="76326" y="0"/>
                  </a:moveTo>
                  <a:lnTo>
                    <a:pt x="0" y="37719"/>
                  </a:lnTo>
                  <a:lnTo>
                    <a:pt x="76073" y="76200"/>
                  </a:lnTo>
                  <a:lnTo>
                    <a:pt x="76194" y="39670"/>
                  </a:lnTo>
                  <a:lnTo>
                    <a:pt x="63500" y="39670"/>
                  </a:lnTo>
                  <a:lnTo>
                    <a:pt x="63500" y="36622"/>
                  </a:lnTo>
                  <a:lnTo>
                    <a:pt x="76204" y="36622"/>
                  </a:lnTo>
                  <a:lnTo>
                    <a:pt x="76326" y="0"/>
                  </a:lnTo>
                  <a:close/>
                </a:path>
                <a:path w="305435" h="76200">
                  <a:moveTo>
                    <a:pt x="76204" y="36622"/>
                  </a:moveTo>
                  <a:lnTo>
                    <a:pt x="76194" y="39670"/>
                  </a:lnTo>
                  <a:lnTo>
                    <a:pt x="305435" y="40513"/>
                  </a:lnTo>
                  <a:lnTo>
                    <a:pt x="305435" y="37465"/>
                  </a:lnTo>
                  <a:lnTo>
                    <a:pt x="76204" y="36622"/>
                  </a:lnTo>
                  <a:close/>
                </a:path>
                <a:path w="305435" h="76200">
                  <a:moveTo>
                    <a:pt x="76204" y="36622"/>
                  </a:moveTo>
                  <a:lnTo>
                    <a:pt x="63500" y="36622"/>
                  </a:lnTo>
                  <a:lnTo>
                    <a:pt x="63500" y="39670"/>
                  </a:lnTo>
                  <a:lnTo>
                    <a:pt x="76194" y="39670"/>
                  </a:lnTo>
                  <a:lnTo>
                    <a:pt x="76204" y="36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21174" y="6611239"/>
              <a:ext cx="1043305" cy="679450"/>
            </a:xfrm>
            <a:custGeom>
              <a:avLst/>
              <a:gdLst/>
              <a:ahLst/>
              <a:cxnLst/>
              <a:rect l="l" t="t" r="r" b="b"/>
              <a:pathLst>
                <a:path w="1043304" h="679450">
                  <a:moveTo>
                    <a:pt x="0" y="339725"/>
                  </a:moveTo>
                  <a:lnTo>
                    <a:pt x="12031" y="266821"/>
                  </a:lnTo>
                  <a:lnTo>
                    <a:pt x="46431" y="199379"/>
                  </a:lnTo>
                  <a:lnTo>
                    <a:pt x="71223" y="168223"/>
                  </a:lnTo>
                  <a:lnTo>
                    <a:pt x="100653" y="139052"/>
                  </a:lnTo>
                  <a:lnTo>
                    <a:pt x="134402" y="112074"/>
                  </a:lnTo>
                  <a:lnTo>
                    <a:pt x="172152" y="87496"/>
                  </a:lnTo>
                  <a:lnTo>
                    <a:pt x="213585" y="65523"/>
                  </a:lnTo>
                  <a:lnTo>
                    <a:pt x="258383" y="46364"/>
                  </a:lnTo>
                  <a:lnTo>
                    <a:pt x="306229" y="30224"/>
                  </a:lnTo>
                  <a:lnTo>
                    <a:pt x="356802" y="17311"/>
                  </a:lnTo>
                  <a:lnTo>
                    <a:pt x="409787" y="7831"/>
                  </a:lnTo>
                  <a:lnTo>
                    <a:pt x="464864" y="1992"/>
                  </a:lnTo>
                  <a:lnTo>
                    <a:pt x="521715" y="0"/>
                  </a:lnTo>
                  <a:lnTo>
                    <a:pt x="578543" y="1992"/>
                  </a:lnTo>
                  <a:lnTo>
                    <a:pt x="633600" y="7831"/>
                  </a:lnTo>
                  <a:lnTo>
                    <a:pt x="686567" y="17311"/>
                  </a:lnTo>
                  <a:lnTo>
                    <a:pt x="737126" y="30224"/>
                  </a:lnTo>
                  <a:lnTo>
                    <a:pt x="784958" y="46364"/>
                  </a:lnTo>
                  <a:lnTo>
                    <a:pt x="829746" y="65523"/>
                  </a:lnTo>
                  <a:lnTo>
                    <a:pt x="871172" y="87496"/>
                  </a:lnTo>
                  <a:lnTo>
                    <a:pt x="908915" y="112074"/>
                  </a:lnTo>
                  <a:lnTo>
                    <a:pt x="942660" y="139052"/>
                  </a:lnTo>
                  <a:lnTo>
                    <a:pt x="972086" y="168223"/>
                  </a:lnTo>
                  <a:lnTo>
                    <a:pt x="996876" y="199379"/>
                  </a:lnTo>
                  <a:lnTo>
                    <a:pt x="1016711" y="232314"/>
                  </a:lnTo>
                  <a:lnTo>
                    <a:pt x="1040244" y="302694"/>
                  </a:lnTo>
                  <a:lnTo>
                    <a:pt x="1043304" y="339725"/>
                  </a:lnTo>
                  <a:lnTo>
                    <a:pt x="1040244" y="376733"/>
                  </a:lnTo>
                  <a:lnTo>
                    <a:pt x="1016711" y="447086"/>
                  </a:lnTo>
                  <a:lnTo>
                    <a:pt x="996876" y="480015"/>
                  </a:lnTo>
                  <a:lnTo>
                    <a:pt x="972086" y="511170"/>
                  </a:lnTo>
                  <a:lnTo>
                    <a:pt x="942660" y="540342"/>
                  </a:lnTo>
                  <a:lnTo>
                    <a:pt x="908915" y="567324"/>
                  </a:lnTo>
                  <a:lnTo>
                    <a:pt x="871172" y="591909"/>
                  </a:lnTo>
                  <a:lnTo>
                    <a:pt x="829746" y="613889"/>
                  </a:lnTo>
                  <a:lnTo>
                    <a:pt x="784958" y="633057"/>
                  </a:lnTo>
                  <a:lnTo>
                    <a:pt x="737126" y="649205"/>
                  </a:lnTo>
                  <a:lnTo>
                    <a:pt x="686567" y="662126"/>
                  </a:lnTo>
                  <a:lnTo>
                    <a:pt x="633600" y="671612"/>
                  </a:lnTo>
                  <a:lnTo>
                    <a:pt x="578543" y="677455"/>
                  </a:lnTo>
                  <a:lnTo>
                    <a:pt x="521715" y="679450"/>
                  </a:lnTo>
                  <a:lnTo>
                    <a:pt x="464864" y="677455"/>
                  </a:lnTo>
                  <a:lnTo>
                    <a:pt x="409787" y="671612"/>
                  </a:lnTo>
                  <a:lnTo>
                    <a:pt x="356802" y="662126"/>
                  </a:lnTo>
                  <a:lnTo>
                    <a:pt x="306229" y="649205"/>
                  </a:lnTo>
                  <a:lnTo>
                    <a:pt x="258383" y="633057"/>
                  </a:lnTo>
                  <a:lnTo>
                    <a:pt x="213585" y="613889"/>
                  </a:lnTo>
                  <a:lnTo>
                    <a:pt x="172152" y="591909"/>
                  </a:lnTo>
                  <a:lnTo>
                    <a:pt x="134402" y="567324"/>
                  </a:lnTo>
                  <a:lnTo>
                    <a:pt x="100653" y="540342"/>
                  </a:lnTo>
                  <a:lnTo>
                    <a:pt x="71223" y="511170"/>
                  </a:lnTo>
                  <a:lnTo>
                    <a:pt x="46431" y="480015"/>
                  </a:lnTo>
                  <a:lnTo>
                    <a:pt x="26594" y="447086"/>
                  </a:lnTo>
                  <a:lnTo>
                    <a:pt x="3061" y="376733"/>
                  </a:lnTo>
                  <a:lnTo>
                    <a:pt x="0" y="339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5842000" y="2806065"/>
            <a:ext cx="682625" cy="635"/>
          </a:xfrm>
          <a:custGeom>
            <a:avLst/>
            <a:gdLst/>
            <a:ahLst/>
            <a:cxnLst/>
            <a:rect l="l" t="t" r="r" b="b"/>
            <a:pathLst>
              <a:path w="682625" h="635">
                <a:moveTo>
                  <a:pt x="0" y="0"/>
                </a:moveTo>
                <a:lnTo>
                  <a:pt x="682625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42000" y="3153410"/>
            <a:ext cx="682625" cy="1270"/>
          </a:xfrm>
          <a:custGeom>
            <a:avLst/>
            <a:gdLst/>
            <a:ahLst/>
            <a:cxnLst/>
            <a:rect l="l" t="t" r="r" b="b"/>
            <a:pathLst>
              <a:path w="682625" h="1269">
                <a:moveTo>
                  <a:pt x="0" y="0"/>
                </a:moveTo>
                <a:lnTo>
                  <a:pt x="682625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10250" y="4130548"/>
            <a:ext cx="682625" cy="1270"/>
          </a:xfrm>
          <a:custGeom>
            <a:avLst/>
            <a:gdLst/>
            <a:ahLst/>
            <a:cxnLst/>
            <a:rect l="l" t="t" r="r" b="b"/>
            <a:pathLst>
              <a:path w="682625" h="1270">
                <a:moveTo>
                  <a:pt x="0" y="0"/>
                </a:moveTo>
                <a:lnTo>
                  <a:pt x="682625" y="1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17870" y="4413758"/>
            <a:ext cx="682625" cy="1270"/>
          </a:xfrm>
          <a:custGeom>
            <a:avLst/>
            <a:gdLst/>
            <a:ahLst/>
            <a:cxnLst/>
            <a:rect l="l" t="t" r="r" b="b"/>
            <a:pathLst>
              <a:path w="682625" h="1270">
                <a:moveTo>
                  <a:pt x="0" y="0"/>
                </a:moveTo>
                <a:lnTo>
                  <a:pt x="682625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831840" y="5425821"/>
            <a:ext cx="614045" cy="1270"/>
          </a:xfrm>
          <a:custGeom>
            <a:avLst/>
            <a:gdLst/>
            <a:ahLst/>
            <a:cxnLst/>
            <a:rect l="l" t="t" r="r" b="b"/>
            <a:pathLst>
              <a:path w="614045" h="1270">
                <a:moveTo>
                  <a:pt x="0" y="0"/>
                </a:moveTo>
                <a:lnTo>
                  <a:pt x="614045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831204" y="5749671"/>
            <a:ext cx="614045" cy="635"/>
          </a:xfrm>
          <a:custGeom>
            <a:avLst/>
            <a:gdLst/>
            <a:ahLst/>
            <a:cxnLst/>
            <a:rect l="l" t="t" r="r" b="b"/>
            <a:pathLst>
              <a:path w="614045" h="635">
                <a:moveTo>
                  <a:pt x="0" y="0"/>
                </a:moveTo>
                <a:lnTo>
                  <a:pt x="614045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66434" y="6764273"/>
            <a:ext cx="647065" cy="1270"/>
          </a:xfrm>
          <a:custGeom>
            <a:avLst/>
            <a:gdLst/>
            <a:ahLst/>
            <a:cxnLst/>
            <a:rect l="l" t="t" r="r" b="b"/>
            <a:pathLst>
              <a:path w="647064" h="1270">
                <a:moveTo>
                  <a:pt x="0" y="0"/>
                </a:moveTo>
                <a:lnTo>
                  <a:pt x="647064" y="1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772784" y="7055611"/>
            <a:ext cx="643890" cy="1270"/>
          </a:xfrm>
          <a:custGeom>
            <a:avLst/>
            <a:gdLst/>
            <a:ahLst/>
            <a:cxnLst/>
            <a:rect l="l" t="t" r="r" b="b"/>
            <a:pathLst>
              <a:path w="643889" h="1270">
                <a:moveTo>
                  <a:pt x="0" y="0"/>
                </a:moveTo>
                <a:lnTo>
                  <a:pt x="643889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86754" y="7863332"/>
            <a:ext cx="643890" cy="1270"/>
          </a:xfrm>
          <a:custGeom>
            <a:avLst/>
            <a:gdLst/>
            <a:ahLst/>
            <a:cxnLst/>
            <a:rect l="l" t="t" r="r" b="b"/>
            <a:pathLst>
              <a:path w="643889" h="1270">
                <a:moveTo>
                  <a:pt x="0" y="0"/>
                </a:moveTo>
                <a:lnTo>
                  <a:pt x="643890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86754" y="8192261"/>
            <a:ext cx="643890" cy="635"/>
          </a:xfrm>
          <a:custGeom>
            <a:avLst/>
            <a:gdLst/>
            <a:ahLst/>
            <a:cxnLst/>
            <a:rect l="l" t="t" r="r" b="b"/>
            <a:pathLst>
              <a:path w="643889" h="634">
                <a:moveTo>
                  <a:pt x="0" y="0"/>
                </a:moveTo>
                <a:lnTo>
                  <a:pt x="643890" y="63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3392551" y="3197606"/>
            <a:ext cx="2260600" cy="2000250"/>
            <a:chOff x="3392551" y="3197606"/>
            <a:chExt cx="2260600" cy="2000250"/>
          </a:xfrm>
        </p:grpSpPr>
        <p:sp>
          <p:nvSpPr>
            <p:cNvPr id="43" name="object 43"/>
            <p:cNvSpPr/>
            <p:nvPr/>
          </p:nvSpPr>
          <p:spPr>
            <a:xfrm>
              <a:off x="5290185" y="4163568"/>
              <a:ext cx="362585" cy="76200"/>
            </a:xfrm>
            <a:custGeom>
              <a:avLst/>
              <a:gdLst/>
              <a:ahLst/>
              <a:cxnLst/>
              <a:rect l="l" t="t" r="r" b="b"/>
              <a:pathLst>
                <a:path w="362585" h="76200">
                  <a:moveTo>
                    <a:pt x="286385" y="0"/>
                  </a:moveTo>
                  <a:lnTo>
                    <a:pt x="286385" y="76200"/>
                  </a:lnTo>
                  <a:lnTo>
                    <a:pt x="359537" y="39624"/>
                  </a:lnTo>
                  <a:lnTo>
                    <a:pt x="299085" y="39624"/>
                  </a:lnTo>
                  <a:lnTo>
                    <a:pt x="299085" y="36575"/>
                  </a:lnTo>
                  <a:lnTo>
                    <a:pt x="359537" y="36575"/>
                  </a:lnTo>
                  <a:lnTo>
                    <a:pt x="286385" y="0"/>
                  </a:lnTo>
                  <a:close/>
                </a:path>
                <a:path w="362585" h="76200">
                  <a:moveTo>
                    <a:pt x="286385" y="36575"/>
                  </a:moveTo>
                  <a:lnTo>
                    <a:pt x="0" y="36575"/>
                  </a:lnTo>
                  <a:lnTo>
                    <a:pt x="0" y="39624"/>
                  </a:lnTo>
                  <a:lnTo>
                    <a:pt x="286385" y="39624"/>
                  </a:lnTo>
                  <a:lnTo>
                    <a:pt x="286385" y="36575"/>
                  </a:lnTo>
                  <a:close/>
                </a:path>
                <a:path w="362585" h="76200">
                  <a:moveTo>
                    <a:pt x="359537" y="36575"/>
                  </a:moveTo>
                  <a:lnTo>
                    <a:pt x="299085" y="36575"/>
                  </a:lnTo>
                  <a:lnTo>
                    <a:pt x="299085" y="39624"/>
                  </a:lnTo>
                  <a:lnTo>
                    <a:pt x="359537" y="39624"/>
                  </a:lnTo>
                  <a:lnTo>
                    <a:pt x="362585" y="38100"/>
                  </a:lnTo>
                  <a:lnTo>
                    <a:pt x="359537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93440" y="3198495"/>
              <a:ext cx="797560" cy="1998345"/>
            </a:xfrm>
            <a:custGeom>
              <a:avLst/>
              <a:gdLst/>
              <a:ahLst/>
              <a:cxnLst/>
              <a:rect l="l" t="t" r="r" b="b"/>
              <a:pathLst>
                <a:path w="797560" h="1998345">
                  <a:moveTo>
                    <a:pt x="187960" y="1984247"/>
                  </a:moveTo>
                  <a:lnTo>
                    <a:pt x="797560" y="1058417"/>
                  </a:lnTo>
                </a:path>
                <a:path w="797560" h="1998345">
                  <a:moveTo>
                    <a:pt x="0" y="1998344"/>
                  </a:moveTo>
                  <a:lnTo>
                    <a:pt x="72961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00345" y="4309237"/>
              <a:ext cx="305435" cy="76200"/>
            </a:xfrm>
            <a:custGeom>
              <a:avLst/>
              <a:gdLst/>
              <a:ahLst/>
              <a:cxnLst/>
              <a:rect l="l" t="t" r="r" b="b"/>
              <a:pathLst>
                <a:path w="305435" h="76200">
                  <a:moveTo>
                    <a:pt x="76326" y="0"/>
                  </a:moveTo>
                  <a:lnTo>
                    <a:pt x="0" y="37845"/>
                  </a:lnTo>
                  <a:lnTo>
                    <a:pt x="76072" y="76200"/>
                  </a:lnTo>
                  <a:lnTo>
                    <a:pt x="76194" y="39677"/>
                  </a:lnTo>
                  <a:lnTo>
                    <a:pt x="63500" y="39677"/>
                  </a:lnTo>
                  <a:lnTo>
                    <a:pt x="63500" y="36629"/>
                  </a:lnTo>
                  <a:lnTo>
                    <a:pt x="76204" y="36629"/>
                  </a:lnTo>
                  <a:lnTo>
                    <a:pt x="76326" y="0"/>
                  </a:lnTo>
                  <a:close/>
                </a:path>
                <a:path w="305435" h="76200">
                  <a:moveTo>
                    <a:pt x="76204" y="36629"/>
                  </a:moveTo>
                  <a:lnTo>
                    <a:pt x="76194" y="39677"/>
                  </a:lnTo>
                  <a:lnTo>
                    <a:pt x="305434" y="40639"/>
                  </a:lnTo>
                  <a:lnTo>
                    <a:pt x="305434" y="37591"/>
                  </a:lnTo>
                  <a:lnTo>
                    <a:pt x="76204" y="36629"/>
                  </a:lnTo>
                  <a:close/>
                </a:path>
                <a:path w="305435" h="76200">
                  <a:moveTo>
                    <a:pt x="76204" y="36629"/>
                  </a:moveTo>
                  <a:lnTo>
                    <a:pt x="63500" y="36629"/>
                  </a:lnTo>
                  <a:lnTo>
                    <a:pt x="63500" y="39677"/>
                  </a:lnTo>
                  <a:lnTo>
                    <a:pt x="76194" y="39677"/>
                  </a:lnTo>
                  <a:lnTo>
                    <a:pt x="76204" y="366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36720" y="3863213"/>
              <a:ext cx="1043305" cy="679450"/>
            </a:xfrm>
            <a:custGeom>
              <a:avLst/>
              <a:gdLst/>
              <a:ahLst/>
              <a:cxnLst/>
              <a:rect l="l" t="t" r="r" b="b"/>
              <a:pathLst>
                <a:path w="1043304" h="679450">
                  <a:moveTo>
                    <a:pt x="0" y="339725"/>
                  </a:moveTo>
                  <a:lnTo>
                    <a:pt x="12031" y="266859"/>
                  </a:lnTo>
                  <a:lnTo>
                    <a:pt x="46431" y="199434"/>
                  </a:lnTo>
                  <a:lnTo>
                    <a:pt x="71223" y="168279"/>
                  </a:lnTo>
                  <a:lnTo>
                    <a:pt x="100653" y="139107"/>
                  </a:lnTo>
                  <a:lnTo>
                    <a:pt x="134402" y="112125"/>
                  </a:lnTo>
                  <a:lnTo>
                    <a:pt x="172152" y="87540"/>
                  </a:lnTo>
                  <a:lnTo>
                    <a:pt x="213585" y="65560"/>
                  </a:lnTo>
                  <a:lnTo>
                    <a:pt x="258383" y="46392"/>
                  </a:lnTo>
                  <a:lnTo>
                    <a:pt x="306229" y="30244"/>
                  </a:lnTo>
                  <a:lnTo>
                    <a:pt x="356802" y="17323"/>
                  </a:lnTo>
                  <a:lnTo>
                    <a:pt x="409787" y="7837"/>
                  </a:lnTo>
                  <a:lnTo>
                    <a:pt x="464864" y="1994"/>
                  </a:lnTo>
                  <a:lnTo>
                    <a:pt x="521715" y="0"/>
                  </a:lnTo>
                  <a:lnTo>
                    <a:pt x="578543" y="1994"/>
                  </a:lnTo>
                  <a:lnTo>
                    <a:pt x="633600" y="7837"/>
                  </a:lnTo>
                  <a:lnTo>
                    <a:pt x="686567" y="17323"/>
                  </a:lnTo>
                  <a:lnTo>
                    <a:pt x="737126" y="30244"/>
                  </a:lnTo>
                  <a:lnTo>
                    <a:pt x="784958" y="46392"/>
                  </a:lnTo>
                  <a:lnTo>
                    <a:pt x="829746" y="65560"/>
                  </a:lnTo>
                  <a:lnTo>
                    <a:pt x="871172" y="87540"/>
                  </a:lnTo>
                  <a:lnTo>
                    <a:pt x="908915" y="112125"/>
                  </a:lnTo>
                  <a:lnTo>
                    <a:pt x="942660" y="139107"/>
                  </a:lnTo>
                  <a:lnTo>
                    <a:pt x="972086" y="168279"/>
                  </a:lnTo>
                  <a:lnTo>
                    <a:pt x="996876" y="199434"/>
                  </a:lnTo>
                  <a:lnTo>
                    <a:pt x="1016711" y="232363"/>
                  </a:lnTo>
                  <a:lnTo>
                    <a:pt x="1040244" y="302716"/>
                  </a:lnTo>
                  <a:lnTo>
                    <a:pt x="1043304" y="339725"/>
                  </a:lnTo>
                  <a:lnTo>
                    <a:pt x="1040244" y="376755"/>
                  </a:lnTo>
                  <a:lnTo>
                    <a:pt x="1016711" y="447135"/>
                  </a:lnTo>
                  <a:lnTo>
                    <a:pt x="996876" y="480070"/>
                  </a:lnTo>
                  <a:lnTo>
                    <a:pt x="972086" y="511226"/>
                  </a:lnTo>
                  <a:lnTo>
                    <a:pt x="942660" y="540397"/>
                  </a:lnTo>
                  <a:lnTo>
                    <a:pt x="908915" y="567375"/>
                  </a:lnTo>
                  <a:lnTo>
                    <a:pt x="871172" y="591953"/>
                  </a:lnTo>
                  <a:lnTo>
                    <a:pt x="829746" y="613926"/>
                  </a:lnTo>
                  <a:lnTo>
                    <a:pt x="784958" y="633085"/>
                  </a:lnTo>
                  <a:lnTo>
                    <a:pt x="737126" y="649225"/>
                  </a:lnTo>
                  <a:lnTo>
                    <a:pt x="686567" y="662138"/>
                  </a:lnTo>
                  <a:lnTo>
                    <a:pt x="633600" y="671618"/>
                  </a:lnTo>
                  <a:lnTo>
                    <a:pt x="578543" y="677457"/>
                  </a:lnTo>
                  <a:lnTo>
                    <a:pt x="521715" y="679450"/>
                  </a:lnTo>
                  <a:lnTo>
                    <a:pt x="464864" y="677457"/>
                  </a:lnTo>
                  <a:lnTo>
                    <a:pt x="409787" y="671618"/>
                  </a:lnTo>
                  <a:lnTo>
                    <a:pt x="356802" y="662138"/>
                  </a:lnTo>
                  <a:lnTo>
                    <a:pt x="306229" y="649225"/>
                  </a:lnTo>
                  <a:lnTo>
                    <a:pt x="258383" y="633085"/>
                  </a:lnTo>
                  <a:lnTo>
                    <a:pt x="213585" y="613926"/>
                  </a:lnTo>
                  <a:lnTo>
                    <a:pt x="172152" y="591953"/>
                  </a:lnTo>
                  <a:lnTo>
                    <a:pt x="134402" y="567375"/>
                  </a:lnTo>
                  <a:lnTo>
                    <a:pt x="100653" y="540397"/>
                  </a:lnTo>
                  <a:lnTo>
                    <a:pt x="71223" y="511226"/>
                  </a:lnTo>
                  <a:lnTo>
                    <a:pt x="46431" y="480070"/>
                  </a:lnTo>
                  <a:lnTo>
                    <a:pt x="26594" y="447135"/>
                  </a:lnTo>
                  <a:lnTo>
                    <a:pt x="3061" y="376755"/>
                  </a:lnTo>
                  <a:lnTo>
                    <a:pt x="0" y="339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69900" y="5496306"/>
            <a:ext cx="781050" cy="3670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310"/>
              </a:spcBef>
            </a:pPr>
            <a:r>
              <a:rPr sz="1200" b="1" spc="-10" dirty="0">
                <a:latin typeface="Calibri"/>
                <a:cs typeface="Calibri"/>
              </a:rPr>
              <a:t>Admin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249667" y="5246497"/>
            <a:ext cx="4391025" cy="681355"/>
            <a:chOff x="1249667" y="5246497"/>
            <a:chExt cx="4391025" cy="681355"/>
          </a:xfrm>
        </p:grpSpPr>
        <p:sp>
          <p:nvSpPr>
            <p:cNvPr id="49" name="object 49"/>
            <p:cNvSpPr/>
            <p:nvPr/>
          </p:nvSpPr>
          <p:spPr>
            <a:xfrm>
              <a:off x="1249667" y="5628005"/>
              <a:ext cx="388620" cy="76200"/>
            </a:xfrm>
            <a:custGeom>
              <a:avLst/>
              <a:gdLst/>
              <a:ahLst/>
              <a:cxnLst/>
              <a:rect l="l" t="t" r="r" b="b"/>
              <a:pathLst>
                <a:path w="388619" h="76200">
                  <a:moveTo>
                    <a:pt x="311670" y="0"/>
                  </a:moveTo>
                  <a:lnTo>
                    <a:pt x="311792" y="36493"/>
                  </a:lnTo>
                  <a:lnTo>
                    <a:pt x="311802" y="39541"/>
                  </a:lnTo>
                  <a:lnTo>
                    <a:pt x="311924" y="76200"/>
                  </a:lnTo>
                  <a:lnTo>
                    <a:pt x="384634" y="39541"/>
                  </a:lnTo>
                  <a:lnTo>
                    <a:pt x="324497" y="39541"/>
                  </a:lnTo>
                  <a:lnTo>
                    <a:pt x="324497" y="36493"/>
                  </a:lnTo>
                  <a:lnTo>
                    <a:pt x="385270" y="36493"/>
                  </a:lnTo>
                  <a:lnTo>
                    <a:pt x="311670" y="0"/>
                  </a:lnTo>
                  <a:close/>
                </a:path>
                <a:path w="388619" h="76200">
                  <a:moveTo>
                    <a:pt x="311792" y="36493"/>
                  </a:moveTo>
                  <a:lnTo>
                    <a:pt x="0" y="37591"/>
                  </a:lnTo>
                  <a:lnTo>
                    <a:pt x="12" y="40639"/>
                  </a:lnTo>
                  <a:lnTo>
                    <a:pt x="311802" y="39541"/>
                  </a:lnTo>
                  <a:lnTo>
                    <a:pt x="311792" y="36493"/>
                  </a:lnTo>
                  <a:close/>
                </a:path>
                <a:path w="388619" h="76200">
                  <a:moveTo>
                    <a:pt x="385270" y="36493"/>
                  </a:moveTo>
                  <a:lnTo>
                    <a:pt x="324497" y="36493"/>
                  </a:lnTo>
                  <a:lnTo>
                    <a:pt x="324497" y="39541"/>
                  </a:lnTo>
                  <a:lnTo>
                    <a:pt x="384634" y="39541"/>
                  </a:lnTo>
                  <a:lnTo>
                    <a:pt x="387997" y="37846"/>
                  </a:lnTo>
                  <a:lnTo>
                    <a:pt x="385270" y="364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38295" y="5643626"/>
              <a:ext cx="162560" cy="45085"/>
            </a:xfrm>
            <a:custGeom>
              <a:avLst/>
              <a:gdLst/>
              <a:ahLst/>
              <a:cxnLst/>
              <a:rect l="l" t="t" r="r" b="b"/>
              <a:pathLst>
                <a:path w="162560" h="45085">
                  <a:moveTo>
                    <a:pt x="0" y="0"/>
                  </a:moveTo>
                  <a:lnTo>
                    <a:pt x="33781" y="0"/>
                  </a:lnTo>
                  <a:lnTo>
                    <a:pt x="33781" y="45085"/>
                  </a:lnTo>
                  <a:lnTo>
                    <a:pt x="162559" y="450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34635" y="5679440"/>
              <a:ext cx="305435" cy="76200"/>
            </a:xfrm>
            <a:custGeom>
              <a:avLst/>
              <a:gdLst/>
              <a:ahLst/>
              <a:cxnLst/>
              <a:rect l="l" t="t" r="r" b="b"/>
              <a:pathLst>
                <a:path w="305435" h="76200">
                  <a:moveTo>
                    <a:pt x="76326" y="0"/>
                  </a:moveTo>
                  <a:lnTo>
                    <a:pt x="0" y="37846"/>
                  </a:lnTo>
                  <a:lnTo>
                    <a:pt x="76073" y="76200"/>
                  </a:lnTo>
                  <a:lnTo>
                    <a:pt x="76194" y="39677"/>
                  </a:lnTo>
                  <a:lnTo>
                    <a:pt x="63500" y="39677"/>
                  </a:lnTo>
                  <a:lnTo>
                    <a:pt x="63500" y="36629"/>
                  </a:lnTo>
                  <a:lnTo>
                    <a:pt x="76204" y="36629"/>
                  </a:lnTo>
                  <a:lnTo>
                    <a:pt x="76326" y="0"/>
                  </a:lnTo>
                  <a:close/>
                </a:path>
                <a:path w="305435" h="76200">
                  <a:moveTo>
                    <a:pt x="76204" y="36629"/>
                  </a:moveTo>
                  <a:lnTo>
                    <a:pt x="76194" y="39677"/>
                  </a:lnTo>
                  <a:lnTo>
                    <a:pt x="305435" y="40639"/>
                  </a:lnTo>
                  <a:lnTo>
                    <a:pt x="305435" y="37591"/>
                  </a:lnTo>
                  <a:lnTo>
                    <a:pt x="76204" y="36629"/>
                  </a:lnTo>
                  <a:close/>
                </a:path>
                <a:path w="305435" h="76200">
                  <a:moveTo>
                    <a:pt x="76204" y="36629"/>
                  </a:moveTo>
                  <a:lnTo>
                    <a:pt x="63500" y="36629"/>
                  </a:lnTo>
                  <a:lnTo>
                    <a:pt x="63500" y="39677"/>
                  </a:lnTo>
                  <a:lnTo>
                    <a:pt x="76194" y="39677"/>
                  </a:lnTo>
                  <a:lnTo>
                    <a:pt x="76204" y="366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77360" y="5247386"/>
              <a:ext cx="1043305" cy="679450"/>
            </a:xfrm>
            <a:custGeom>
              <a:avLst/>
              <a:gdLst/>
              <a:ahLst/>
              <a:cxnLst/>
              <a:rect l="l" t="t" r="r" b="b"/>
              <a:pathLst>
                <a:path w="1043304" h="679450">
                  <a:moveTo>
                    <a:pt x="521715" y="0"/>
                  </a:moveTo>
                  <a:lnTo>
                    <a:pt x="464864" y="1994"/>
                  </a:lnTo>
                  <a:lnTo>
                    <a:pt x="409787" y="7837"/>
                  </a:lnTo>
                  <a:lnTo>
                    <a:pt x="356802" y="17323"/>
                  </a:lnTo>
                  <a:lnTo>
                    <a:pt x="306229" y="30244"/>
                  </a:lnTo>
                  <a:lnTo>
                    <a:pt x="258383" y="46392"/>
                  </a:lnTo>
                  <a:lnTo>
                    <a:pt x="213585" y="65560"/>
                  </a:lnTo>
                  <a:lnTo>
                    <a:pt x="172152" y="87540"/>
                  </a:lnTo>
                  <a:lnTo>
                    <a:pt x="134402" y="112125"/>
                  </a:lnTo>
                  <a:lnTo>
                    <a:pt x="100653" y="139107"/>
                  </a:lnTo>
                  <a:lnTo>
                    <a:pt x="71223" y="168279"/>
                  </a:lnTo>
                  <a:lnTo>
                    <a:pt x="46431" y="199434"/>
                  </a:lnTo>
                  <a:lnTo>
                    <a:pt x="26594" y="232363"/>
                  </a:lnTo>
                  <a:lnTo>
                    <a:pt x="3061" y="302716"/>
                  </a:lnTo>
                  <a:lnTo>
                    <a:pt x="0" y="339725"/>
                  </a:lnTo>
                  <a:lnTo>
                    <a:pt x="3061" y="376733"/>
                  </a:lnTo>
                  <a:lnTo>
                    <a:pt x="26594" y="447086"/>
                  </a:lnTo>
                  <a:lnTo>
                    <a:pt x="46431" y="480015"/>
                  </a:lnTo>
                  <a:lnTo>
                    <a:pt x="71223" y="511170"/>
                  </a:lnTo>
                  <a:lnTo>
                    <a:pt x="100653" y="540342"/>
                  </a:lnTo>
                  <a:lnTo>
                    <a:pt x="134402" y="567324"/>
                  </a:lnTo>
                  <a:lnTo>
                    <a:pt x="172152" y="591909"/>
                  </a:lnTo>
                  <a:lnTo>
                    <a:pt x="213585" y="613889"/>
                  </a:lnTo>
                  <a:lnTo>
                    <a:pt x="258383" y="633057"/>
                  </a:lnTo>
                  <a:lnTo>
                    <a:pt x="306229" y="649205"/>
                  </a:lnTo>
                  <a:lnTo>
                    <a:pt x="356802" y="662126"/>
                  </a:lnTo>
                  <a:lnTo>
                    <a:pt x="409787" y="671612"/>
                  </a:lnTo>
                  <a:lnTo>
                    <a:pt x="464864" y="677455"/>
                  </a:lnTo>
                  <a:lnTo>
                    <a:pt x="521715" y="679450"/>
                  </a:lnTo>
                  <a:lnTo>
                    <a:pt x="578543" y="677455"/>
                  </a:lnTo>
                  <a:lnTo>
                    <a:pt x="633600" y="671612"/>
                  </a:lnTo>
                  <a:lnTo>
                    <a:pt x="686567" y="662126"/>
                  </a:lnTo>
                  <a:lnTo>
                    <a:pt x="737126" y="649205"/>
                  </a:lnTo>
                  <a:lnTo>
                    <a:pt x="784958" y="633057"/>
                  </a:lnTo>
                  <a:lnTo>
                    <a:pt x="829746" y="613889"/>
                  </a:lnTo>
                  <a:lnTo>
                    <a:pt x="871172" y="591909"/>
                  </a:lnTo>
                  <a:lnTo>
                    <a:pt x="908915" y="567324"/>
                  </a:lnTo>
                  <a:lnTo>
                    <a:pt x="942660" y="540342"/>
                  </a:lnTo>
                  <a:lnTo>
                    <a:pt x="972086" y="511170"/>
                  </a:lnTo>
                  <a:lnTo>
                    <a:pt x="996876" y="480015"/>
                  </a:lnTo>
                  <a:lnTo>
                    <a:pt x="1016711" y="447086"/>
                  </a:lnTo>
                  <a:lnTo>
                    <a:pt x="1040244" y="376733"/>
                  </a:lnTo>
                  <a:lnTo>
                    <a:pt x="1043304" y="339725"/>
                  </a:lnTo>
                  <a:lnTo>
                    <a:pt x="1040244" y="302716"/>
                  </a:lnTo>
                  <a:lnTo>
                    <a:pt x="1016711" y="232363"/>
                  </a:lnTo>
                  <a:lnTo>
                    <a:pt x="996876" y="199434"/>
                  </a:lnTo>
                  <a:lnTo>
                    <a:pt x="972086" y="168279"/>
                  </a:lnTo>
                  <a:lnTo>
                    <a:pt x="942660" y="139107"/>
                  </a:lnTo>
                  <a:lnTo>
                    <a:pt x="908915" y="112125"/>
                  </a:lnTo>
                  <a:lnTo>
                    <a:pt x="871172" y="87540"/>
                  </a:lnTo>
                  <a:lnTo>
                    <a:pt x="829746" y="65560"/>
                  </a:lnTo>
                  <a:lnTo>
                    <a:pt x="784958" y="46392"/>
                  </a:lnTo>
                  <a:lnTo>
                    <a:pt x="737126" y="30244"/>
                  </a:lnTo>
                  <a:lnTo>
                    <a:pt x="686567" y="17323"/>
                  </a:lnTo>
                  <a:lnTo>
                    <a:pt x="633600" y="7837"/>
                  </a:lnTo>
                  <a:lnTo>
                    <a:pt x="578543" y="1994"/>
                  </a:lnTo>
                  <a:lnTo>
                    <a:pt x="5217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77360" y="5247386"/>
              <a:ext cx="1043305" cy="679450"/>
            </a:xfrm>
            <a:custGeom>
              <a:avLst/>
              <a:gdLst/>
              <a:ahLst/>
              <a:cxnLst/>
              <a:rect l="l" t="t" r="r" b="b"/>
              <a:pathLst>
                <a:path w="1043304" h="679450">
                  <a:moveTo>
                    <a:pt x="0" y="339725"/>
                  </a:moveTo>
                  <a:lnTo>
                    <a:pt x="12031" y="266859"/>
                  </a:lnTo>
                  <a:lnTo>
                    <a:pt x="46431" y="199434"/>
                  </a:lnTo>
                  <a:lnTo>
                    <a:pt x="71223" y="168279"/>
                  </a:lnTo>
                  <a:lnTo>
                    <a:pt x="100653" y="139107"/>
                  </a:lnTo>
                  <a:lnTo>
                    <a:pt x="134402" y="112125"/>
                  </a:lnTo>
                  <a:lnTo>
                    <a:pt x="172152" y="87540"/>
                  </a:lnTo>
                  <a:lnTo>
                    <a:pt x="213585" y="65560"/>
                  </a:lnTo>
                  <a:lnTo>
                    <a:pt x="258383" y="46392"/>
                  </a:lnTo>
                  <a:lnTo>
                    <a:pt x="306229" y="30244"/>
                  </a:lnTo>
                  <a:lnTo>
                    <a:pt x="356802" y="17323"/>
                  </a:lnTo>
                  <a:lnTo>
                    <a:pt x="409787" y="7837"/>
                  </a:lnTo>
                  <a:lnTo>
                    <a:pt x="464864" y="1994"/>
                  </a:lnTo>
                  <a:lnTo>
                    <a:pt x="521715" y="0"/>
                  </a:lnTo>
                  <a:lnTo>
                    <a:pt x="578543" y="1994"/>
                  </a:lnTo>
                  <a:lnTo>
                    <a:pt x="633600" y="7837"/>
                  </a:lnTo>
                  <a:lnTo>
                    <a:pt x="686567" y="17323"/>
                  </a:lnTo>
                  <a:lnTo>
                    <a:pt x="737126" y="30244"/>
                  </a:lnTo>
                  <a:lnTo>
                    <a:pt x="784958" y="46392"/>
                  </a:lnTo>
                  <a:lnTo>
                    <a:pt x="829746" y="65560"/>
                  </a:lnTo>
                  <a:lnTo>
                    <a:pt x="871172" y="87540"/>
                  </a:lnTo>
                  <a:lnTo>
                    <a:pt x="908915" y="112125"/>
                  </a:lnTo>
                  <a:lnTo>
                    <a:pt x="942660" y="139107"/>
                  </a:lnTo>
                  <a:lnTo>
                    <a:pt x="972086" y="168279"/>
                  </a:lnTo>
                  <a:lnTo>
                    <a:pt x="996876" y="199434"/>
                  </a:lnTo>
                  <a:lnTo>
                    <a:pt x="1016711" y="232363"/>
                  </a:lnTo>
                  <a:lnTo>
                    <a:pt x="1040244" y="302716"/>
                  </a:lnTo>
                  <a:lnTo>
                    <a:pt x="1043304" y="339725"/>
                  </a:lnTo>
                  <a:lnTo>
                    <a:pt x="1040244" y="376733"/>
                  </a:lnTo>
                  <a:lnTo>
                    <a:pt x="1016711" y="447086"/>
                  </a:lnTo>
                  <a:lnTo>
                    <a:pt x="996876" y="480015"/>
                  </a:lnTo>
                  <a:lnTo>
                    <a:pt x="972086" y="511170"/>
                  </a:lnTo>
                  <a:lnTo>
                    <a:pt x="942660" y="540342"/>
                  </a:lnTo>
                  <a:lnTo>
                    <a:pt x="908915" y="567324"/>
                  </a:lnTo>
                  <a:lnTo>
                    <a:pt x="871172" y="591909"/>
                  </a:lnTo>
                  <a:lnTo>
                    <a:pt x="829746" y="613889"/>
                  </a:lnTo>
                  <a:lnTo>
                    <a:pt x="784958" y="633057"/>
                  </a:lnTo>
                  <a:lnTo>
                    <a:pt x="737126" y="649205"/>
                  </a:lnTo>
                  <a:lnTo>
                    <a:pt x="686567" y="662126"/>
                  </a:lnTo>
                  <a:lnTo>
                    <a:pt x="633600" y="671612"/>
                  </a:lnTo>
                  <a:lnTo>
                    <a:pt x="578543" y="677455"/>
                  </a:lnTo>
                  <a:lnTo>
                    <a:pt x="521715" y="679450"/>
                  </a:lnTo>
                  <a:lnTo>
                    <a:pt x="464864" y="677455"/>
                  </a:lnTo>
                  <a:lnTo>
                    <a:pt x="409787" y="671612"/>
                  </a:lnTo>
                  <a:lnTo>
                    <a:pt x="356802" y="662126"/>
                  </a:lnTo>
                  <a:lnTo>
                    <a:pt x="306229" y="649205"/>
                  </a:lnTo>
                  <a:lnTo>
                    <a:pt x="258383" y="633057"/>
                  </a:lnTo>
                  <a:lnTo>
                    <a:pt x="213585" y="613889"/>
                  </a:lnTo>
                  <a:lnTo>
                    <a:pt x="172152" y="591909"/>
                  </a:lnTo>
                  <a:lnTo>
                    <a:pt x="134402" y="567324"/>
                  </a:lnTo>
                  <a:lnTo>
                    <a:pt x="100653" y="540342"/>
                  </a:lnTo>
                  <a:lnTo>
                    <a:pt x="71223" y="511170"/>
                  </a:lnTo>
                  <a:lnTo>
                    <a:pt x="46431" y="480015"/>
                  </a:lnTo>
                  <a:lnTo>
                    <a:pt x="26594" y="447086"/>
                  </a:lnTo>
                  <a:lnTo>
                    <a:pt x="3061" y="376733"/>
                  </a:lnTo>
                  <a:lnTo>
                    <a:pt x="0" y="339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534280" y="4125595"/>
            <a:ext cx="4508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Add</a:t>
            </a:r>
            <a:r>
              <a:rPr sz="800" spc="-20" dirty="0">
                <a:latin typeface="Arial MT"/>
                <a:cs typeface="Arial MT"/>
              </a:rPr>
              <a:t> User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55616" y="5535549"/>
            <a:ext cx="4889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View</a:t>
            </a:r>
            <a:r>
              <a:rPr sz="800" spc="-35" dirty="0"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User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679060" y="6873621"/>
            <a:ext cx="3295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Profile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277995" y="7706486"/>
            <a:ext cx="1043305" cy="679450"/>
          </a:xfrm>
          <a:custGeom>
            <a:avLst/>
            <a:gdLst/>
            <a:ahLst/>
            <a:cxnLst/>
            <a:rect l="l" t="t" r="r" b="b"/>
            <a:pathLst>
              <a:path w="1043304" h="679450">
                <a:moveTo>
                  <a:pt x="0" y="339725"/>
                </a:moveTo>
                <a:lnTo>
                  <a:pt x="12031" y="266859"/>
                </a:lnTo>
                <a:lnTo>
                  <a:pt x="46431" y="199434"/>
                </a:lnTo>
                <a:lnTo>
                  <a:pt x="71223" y="168279"/>
                </a:lnTo>
                <a:lnTo>
                  <a:pt x="100653" y="139107"/>
                </a:lnTo>
                <a:lnTo>
                  <a:pt x="134402" y="112125"/>
                </a:lnTo>
                <a:lnTo>
                  <a:pt x="172152" y="87540"/>
                </a:lnTo>
                <a:lnTo>
                  <a:pt x="213585" y="65560"/>
                </a:lnTo>
                <a:lnTo>
                  <a:pt x="258383" y="46392"/>
                </a:lnTo>
                <a:lnTo>
                  <a:pt x="306229" y="30244"/>
                </a:lnTo>
                <a:lnTo>
                  <a:pt x="356802" y="17323"/>
                </a:lnTo>
                <a:lnTo>
                  <a:pt x="409787" y="7837"/>
                </a:lnTo>
                <a:lnTo>
                  <a:pt x="464864" y="1994"/>
                </a:lnTo>
                <a:lnTo>
                  <a:pt x="521715" y="0"/>
                </a:lnTo>
                <a:lnTo>
                  <a:pt x="578543" y="1994"/>
                </a:lnTo>
                <a:lnTo>
                  <a:pt x="633600" y="7837"/>
                </a:lnTo>
                <a:lnTo>
                  <a:pt x="686567" y="17323"/>
                </a:lnTo>
                <a:lnTo>
                  <a:pt x="737126" y="30244"/>
                </a:lnTo>
                <a:lnTo>
                  <a:pt x="784958" y="46392"/>
                </a:lnTo>
                <a:lnTo>
                  <a:pt x="829746" y="65560"/>
                </a:lnTo>
                <a:lnTo>
                  <a:pt x="871172" y="87540"/>
                </a:lnTo>
                <a:lnTo>
                  <a:pt x="908915" y="112125"/>
                </a:lnTo>
                <a:lnTo>
                  <a:pt x="942660" y="139107"/>
                </a:lnTo>
                <a:lnTo>
                  <a:pt x="972086" y="168279"/>
                </a:lnTo>
                <a:lnTo>
                  <a:pt x="996876" y="199434"/>
                </a:lnTo>
                <a:lnTo>
                  <a:pt x="1016711" y="232363"/>
                </a:lnTo>
                <a:lnTo>
                  <a:pt x="1040244" y="302716"/>
                </a:lnTo>
                <a:lnTo>
                  <a:pt x="1043304" y="339725"/>
                </a:lnTo>
                <a:lnTo>
                  <a:pt x="1040244" y="376733"/>
                </a:lnTo>
                <a:lnTo>
                  <a:pt x="1016711" y="447086"/>
                </a:lnTo>
                <a:lnTo>
                  <a:pt x="996876" y="480015"/>
                </a:lnTo>
                <a:lnTo>
                  <a:pt x="972086" y="511170"/>
                </a:lnTo>
                <a:lnTo>
                  <a:pt x="942660" y="540342"/>
                </a:lnTo>
                <a:lnTo>
                  <a:pt x="908915" y="567324"/>
                </a:lnTo>
                <a:lnTo>
                  <a:pt x="871172" y="591909"/>
                </a:lnTo>
                <a:lnTo>
                  <a:pt x="829746" y="613889"/>
                </a:lnTo>
                <a:lnTo>
                  <a:pt x="784958" y="633057"/>
                </a:lnTo>
                <a:lnTo>
                  <a:pt x="737126" y="649205"/>
                </a:lnTo>
                <a:lnTo>
                  <a:pt x="686567" y="662126"/>
                </a:lnTo>
                <a:lnTo>
                  <a:pt x="633600" y="671612"/>
                </a:lnTo>
                <a:lnTo>
                  <a:pt x="578543" y="677455"/>
                </a:lnTo>
                <a:lnTo>
                  <a:pt x="521715" y="679450"/>
                </a:lnTo>
                <a:lnTo>
                  <a:pt x="464864" y="677455"/>
                </a:lnTo>
                <a:lnTo>
                  <a:pt x="409787" y="671612"/>
                </a:lnTo>
                <a:lnTo>
                  <a:pt x="356802" y="662126"/>
                </a:lnTo>
                <a:lnTo>
                  <a:pt x="306229" y="649205"/>
                </a:lnTo>
                <a:lnTo>
                  <a:pt x="258383" y="633057"/>
                </a:lnTo>
                <a:lnTo>
                  <a:pt x="213585" y="613889"/>
                </a:lnTo>
                <a:lnTo>
                  <a:pt x="172152" y="591909"/>
                </a:lnTo>
                <a:lnTo>
                  <a:pt x="134402" y="567324"/>
                </a:lnTo>
                <a:lnTo>
                  <a:pt x="100653" y="540342"/>
                </a:lnTo>
                <a:lnTo>
                  <a:pt x="71223" y="511170"/>
                </a:lnTo>
                <a:lnTo>
                  <a:pt x="46431" y="480015"/>
                </a:lnTo>
                <a:lnTo>
                  <a:pt x="26594" y="447086"/>
                </a:lnTo>
                <a:lnTo>
                  <a:pt x="3061" y="376733"/>
                </a:lnTo>
                <a:lnTo>
                  <a:pt x="0" y="3397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628769" y="7969758"/>
            <a:ext cx="3473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Logout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01492" y="656590"/>
            <a:ext cx="4963160" cy="443865"/>
            <a:chOff x="1301492" y="656590"/>
            <a:chExt cx="496316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92" y="964620"/>
              <a:ext cx="4961389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3273" y="656590"/>
              <a:ext cx="4961001" cy="31648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168650" y="1214120"/>
            <a:ext cx="3227705" cy="452120"/>
            <a:chOff x="2168650" y="1214120"/>
            <a:chExt cx="3227705" cy="4521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8650" y="1530061"/>
              <a:ext cx="3227072" cy="136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70684" y="1214120"/>
              <a:ext cx="3225165" cy="41528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589270" y="2243073"/>
            <a:ext cx="364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Chart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34990" y="3477895"/>
            <a:ext cx="4991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Product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44134" y="4532503"/>
            <a:ext cx="602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Medicine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27370" y="5594985"/>
            <a:ext cx="483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Update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89270" y="6832472"/>
            <a:ext cx="774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Registration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65470" y="7895082"/>
            <a:ext cx="4540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Logout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7175" y="4979924"/>
            <a:ext cx="1489710" cy="533400"/>
          </a:xfrm>
          <a:custGeom>
            <a:avLst/>
            <a:gdLst/>
            <a:ahLst/>
            <a:cxnLst/>
            <a:rect l="l" t="t" r="r" b="b"/>
            <a:pathLst>
              <a:path w="1489710" h="533400">
                <a:moveTo>
                  <a:pt x="0" y="266700"/>
                </a:moveTo>
                <a:lnTo>
                  <a:pt x="12000" y="218787"/>
                </a:lnTo>
                <a:lnTo>
                  <a:pt x="46599" y="173680"/>
                </a:lnTo>
                <a:lnTo>
                  <a:pt x="101693" y="132136"/>
                </a:lnTo>
                <a:lnTo>
                  <a:pt x="136268" y="112936"/>
                </a:lnTo>
                <a:lnTo>
                  <a:pt x="175178" y="94910"/>
                </a:lnTo>
                <a:lnTo>
                  <a:pt x="218160" y="78152"/>
                </a:lnTo>
                <a:lnTo>
                  <a:pt x="264951" y="62757"/>
                </a:lnTo>
                <a:lnTo>
                  <a:pt x="315289" y="48820"/>
                </a:lnTo>
                <a:lnTo>
                  <a:pt x="368909" y="36434"/>
                </a:lnTo>
                <a:lnTo>
                  <a:pt x="425550" y="25695"/>
                </a:lnTo>
                <a:lnTo>
                  <a:pt x="484948" y="16697"/>
                </a:lnTo>
                <a:lnTo>
                  <a:pt x="546840" y="9533"/>
                </a:lnTo>
                <a:lnTo>
                  <a:pt x="610964" y="4300"/>
                </a:lnTo>
                <a:lnTo>
                  <a:pt x="677057" y="1090"/>
                </a:lnTo>
                <a:lnTo>
                  <a:pt x="744855" y="0"/>
                </a:lnTo>
                <a:lnTo>
                  <a:pt x="812649" y="1090"/>
                </a:lnTo>
                <a:lnTo>
                  <a:pt x="878738" y="4300"/>
                </a:lnTo>
                <a:lnTo>
                  <a:pt x="942860" y="9533"/>
                </a:lnTo>
                <a:lnTo>
                  <a:pt x="1004751" y="16697"/>
                </a:lnTo>
                <a:lnTo>
                  <a:pt x="1064148" y="25695"/>
                </a:lnTo>
                <a:lnTo>
                  <a:pt x="1120789" y="36434"/>
                </a:lnTo>
                <a:lnTo>
                  <a:pt x="1174409" y="48820"/>
                </a:lnTo>
                <a:lnTo>
                  <a:pt x="1224747" y="62757"/>
                </a:lnTo>
                <a:lnTo>
                  <a:pt x="1271539" y="78152"/>
                </a:lnTo>
                <a:lnTo>
                  <a:pt x="1314523" y="94910"/>
                </a:lnTo>
                <a:lnTo>
                  <a:pt x="1353434" y="112936"/>
                </a:lnTo>
                <a:lnTo>
                  <a:pt x="1388011" y="132136"/>
                </a:lnTo>
                <a:lnTo>
                  <a:pt x="1443107" y="173680"/>
                </a:lnTo>
                <a:lnTo>
                  <a:pt x="1477708" y="218787"/>
                </a:lnTo>
                <a:lnTo>
                  <a:pt x="1489710" y="266700"/>
                </a:lnTo>
                <a:lnTo>
                  <a:pt x="1486665" y="290978"/>
                </a:lnTo>
                <a:lnTo>
                  <a:pt x="1463101" y="337608"/>
                </a:lnTo>
                <a:lnTo>
                  <a:pt x="1417989" y="381039"/>
                </a:lnTo>
                <a:lnTo>
                  <a:pt x="1353434" y="420518"/>
                </a:lnTo>
                <a:lnTo>
                  <a:pt x="1314523" y="438541"/>
                </a:lnTo>
                <a:lnTo>
                  <a:pt x="1271539" y="455294"/>
                </a:lnTo>
                <a:lnTo>
                  <a:pt x="1224747" y="470683"/>
                </a:lnTo>
                <a:lnTo>
                  <a:pt x="1174409" y="484614"/>
                </a:lnTo>
                <a:lnTo>
                  <a:pt x="1120789" y="496993"/>
                </a:lnTo>
                <a:lnTo>
                  <a:pt x="1064148" y="507725"/>
                </a:lnTo>
                <a:lnTo>
                  <a:pt x="1004751" y="516717"/>
                </a:lnTo>
                <a:lnTo>
                  <a:pt x="942860" y="523875"/>
                </a:lnTo>
                <a:lnTo>
                  <a:pt x="878738" y="529103"/>
                </a:lnTo>
                <a:lnTo>
                  <a:pt x="812649" y="532310"/>
                </a:lnTo>
                <a:lnTo>
                  <a:pt x="744855" y="533400"/>
                </a:lnTo>
                <a:lnTo>
                  <a:pt x="677057" y="532310"/>
                </a:lnTo>
                <a:lnTo>
                  <a:pt x="610964" y="529103"/>
                </a:lnTo>
                <a:lnTo>
                  <a:pt x="546840" y="523875"/>
                </a:lnTo>
                <a:lnTo>
                  <a:pt x="484948" y="516717"/>
                </a:lnTo>
                <a:lnTo>
                  <a:pt x="425550" y="507725"/>
                </a:lnTo>
                <a:lnTo>
                  <a:pt x="368909" y="496993"/>
                </a:lnTo>
                <a:lnTo>
                  <a:pt x="315289" y="484614"/>
                </a:lnTo>
                <a:lnTo>
                  <a:pt x="264951" y="470683"/>
                </a:lnTo>
                <a:lnTo>
                  <a:pt x="218160" y="455294"/>
                </a:lnTo>
                <a:lnTo>
                  <a:pt x="175178" y="438541"/>
                </a:lnTo>
                <a:lnTo>
                  <a:pt x="136268" y="420518"/>
                </a:lnTo>
                <a:lnTo>
                  <a:pt x="101693" y="401319"/>
                </a:lnTo>
                <a:lnTo>
                  <a:pt x="46599" y="359770"/>
                </a:lnTo>
                <a:lnTo>
                  <a:pt x="12000" y="314646"/>
                </a:lnTo>
                <a:lnTo>
                  <a:pt x="0" y="2667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4227" y="5084191"/>
            <a:ext cx="850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Pharmacist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34820" y="4968240"/>
            <a:ext cx="1880235" cy="586105"/>
            <a:chOff x="1734820" y="4968240"/>
            <a:chExt cx="1880235" cy="586105"/>
          </a:xfrm>
        </p:grpSpPr>
        <p:sp>
          <p:nvSpPr>
            <p:cNvPr id="19" name="object 19"/>
            <p:cNvSpPr/>
            <p:nvPr/>
          </p:nvSpPr>
          <p:spPr>
            <a:xfrm>
              <a:off x="1734820" y="5209794"/>
              <a:ext cx="342900" cy="76200"/>
            </a:xfrm>
            <a:custGeom>
              <a:avLst/>
              <a:gdLst/>
              <a:ahLst/>
              <a:cxnLst/>
              <a:rect l="l" t="t" r="r" b="b"/>
              <a:pathLst>
                <a:path w="342900" h="76200">
                  <a:moveTo>
                    <a:pt x="266700" y="0"/>
                  </a:moveTo>
                  <a:lnTo>
                    <a:pt x="266700" y="76200"/>
                  </a:lnTo>
                  <a:lnTo>
                    <a:pt x="339851" y="39624"/>
                  </a:lnTo>
                  <a:lnTo>
                    <a:pt x="279400" y="39624"/>
                  </a:lnTo>
                  <a:lnTo>
                    <a:pt x="279400" y="36575"/>
                  </a:lnTo>
                  <a:lnTo>
                    <a:pt x="339851" y="36575"/>
                  </a:lnTo>
                  <a:lnTo>
                    <a:pt x="266700" y="0"/>
                  </a:lnTo>
                  <a:close/>
                </a:path>
                <a:path w="342900" h="76200">
                  <a:moveTo>
                    <a:pt x="266700" y="36575"/>
                  </a:moveTo>
                  <a:lnTo>
                    <a:pt x="0" y="36575"/>
                  </a:lnTo>
                  <a:lnTo>
                    <a:pt x="0" y="39624"/>
                  </a:lnTo>
                  <a:lnTo>
                    <a:pt x="266700" y="39624"/>
                  </a:lnTo>
                  <a:lnTo>
                    <a:pt x="266700" y="36575"/>
                  </a:lnTo>
                  <a:close/>
                </a:path>
                <a:path w="342900" h="76200">
                  <a:moveTo>
                    <a:pt x="339851" y="36575"/>
                  </a:moveTo>
                  <a:lnTo>
                    <a:pt x="279400" y="36575"/>
                  </a:lnTo>
                  <a:lnTo>
                    <a:pt x="279400" y="39624"/>
                  </a:lnTo>
                  <a:lnTo>
                    <a:pt x="339851" y="39624"/>
                  </a:lnTo>
                  <a:lnTo>
                    <a:pt x="342900" y="38100"/>
                  </a:lnTo>
                  <a:lnTo>
                    <a:pt x="339851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1050" y="4969129"/>
              <a:ext cx="1562735" cy="584200"/>
            </a:xfrm>
            <a:custGeom>
              <a:avLst/>
              <a:gdLst/>
              <a:ahLst/>
              <a:cxnLst/>
              <a:rect l="l" t="t" r="r" b="b"/>
              <a:pathLst>
                <a:path w="1562735" h="584200">
                  <a:moveTo>
                    <a:pt x="781304" y="0"/>
                  </a:moveTo>
                  <a:lnTo>
                    <a:pt x="713901" y="1072"/>
                  </a:lnTo>
                  <a:lnTo>
                    <a:pt x="648089" y="4231"/>
                  </a:lnTo>
                  <a:lnTo>
                    <a:pt x="584102" y="9388"/>
                  </a:lnTo>
                  <a:lnTo>
                    <a:pt x="522173" y="16456"/>
                  </a:lnTo>
                  <a:lnTo>
                    <a:pt x="462539" y="25348"/>
                  </a:lnTo>
                  <a:lnTo>
                    <a:pt x="405434" y="35974"/>
                  </a:lnTo>
                  <a:lnTo>
                    <a:pt x="351092" y="48248"/>
                  </a:lnTo>
                  <a:lnTo>
                    <a:pt x="299749" y="62082"/>
                  </a:lnTo>
                  <a:lnTo>
                    <a:pt x="251639" y="77388"/>
                  </a:lnTo>
                  <a:lnTo>
                    <a:pt x="206996" y="94078"/>
                  </a:lnTo>
                  <a:lnTo>
                    <a:pt x="166056" y="112065"/>
                  </a:lnTo>
                  <a:lnTo>
                    <a:pt x="129054" y="131260"/>
                  </a:lnTo>
                  <a:lnTo>
                    <a:pt x="96223" y="151577"/>
                  </a:lnTo>
                  <a:lnTo>
                    <a:pt x="44018" y="195221"/>
                  </a:lnTo>
                  <a:lnTo>
                    <a:pt x="11317" y="242296"/>
                  </a:lnTo>
                  <a:lnTo>
                    <a:pt x="0" y="292100"/>
                  </a:lnTo>
                  <a:lnTo>
                    <a:pt x="2868" y="317316"/>
                  </a:lnTo>
                  <a:lnTo>
                    <a:pt x="25112" y="365868"/>
                  </a:lnTo>
                  <a:lnTo>
                    <a:pt x="67800" y="411327"/>
                  </a:lnTo>
                  <a:lnTo>
                    <a:pt x="129054" y="452995"/>
                  </a:lnTo>
                  <a:lnTo>
                    <a:pt x="166056" y="472188"/>
                  </a:lnTo>
                  <a:lnTo>
                    <a:pt x="206996" y="490171"/>
                  </a:lnTo>
                  <a:lnTo>
                    <a:pt x="251639" y="506856"/>
                  </a:lnTo>
                  <a:lnTo>
                    <a:pt x="299749" y="522156"/>
                  </a:lnTo>
                  <a:lnTo>
                    <a:pt x="351092" y="535983"/>
                  </a:lnTo>
                  <a:lnTo>
                    <a:pt x="405434" y="548251"/>
                  </a:lnTo>
                  <a:lnTo>
                    <a:pt x="462539" y="558871"/>
                  </a:lnTo>
                  <a:lnTo>
                    <a:pt x="522173" y="567756"/>
                  </a:lnTo>
                  <a:lnTo>
                    <a:pt x="584102" y="574819"/>
                  </a:lnTo>
                  <a:lnTo>
                    <a:pt x="648089" y="579972"/>
                  </a:lnTo>
                  <a:lnTo>
                    <a:pt x="713901" y="583128"/>
                  </a:lnTo>
                  <a:lnTo>
                    <a:pt x="781304" y="584200"/>
                  </a:lnTo>
                  <a:lnTo>
                    <a:pt x="848725" y="583128"/>
                  </a:lnTo>
                  <a:lnTo>
                    <a:pt x="914554" y="579972"/>
                  </a:lnTo>
                  <a:lnTo>
                    <a:pt x="978557" y="574819"/>
                  </a:lnTo>
                  <a:lnTo>
                    <a:pt x="1040498" y="567756"/>
                  </a:lnTo>
                  <a:lnTo>
                    <a:pt x="1100144" y="558871"/>
                  </a:lnTo>
                  <a:lnTo>
                    <a:pt x="1157259" y="548251"/>
                  </a:lnTo>
                  <a:lnTo>
                    <a:pt x="1211610" y="535983"/>
                  </a:lnTo>
                  <a:lnTo>
                    <a:pt x="1262960" y="522156"/>
                  </a:lnTo>
                  <a:lnTo>
                    <a:pt x="1311077" y="506856"/>
                  </a:lnTo>
                  <a:lnTo>
                    <a:pt x="1355724" y="490171"/>
                  </a:lnTo>
                  <a:lnTo>
                    <a:pt x="1396668" y="472188"/>
                  </a:lnTo>
                  <a:lnTo>
                    <a:pt x="1433674" y="452995"/>
                  </a:lnTo>
                  <a:lnTo>
                    <a:pt x="1466507" y="432679"/>
                  </a:lnTo>
                  <a:lnTo>
                    <a:pt x="1518715" y="389028"/>
                  </a:lnTo>
                  <a:lnTo>
                    <a:pt x="1551417" y="341935"/>
                  </a:lnTo>
                  <a:lnTo>
                    <a:pt x="1562735" y="292100"/>
                  </a:lnTo>
                  <a:lnTo>
                    <a:pt x="1559866" y="266901"/>
                  </a:lnTo>
                  <a:lnTo>
                    <a:pt x="1537622" y="218374"/>
                  </a:lnTo>
                  <a:lnTo>
                    <a:pt x="1494932" y="172926"/>
                  </a:lnTo>
                  <a:lnTo>
                    <a:pt x="1433674" y="131260"/>
                  </a:lnTo>
                  <a:lnTo>
                    <a:pt x="1396668" y="112065"/>
                  </a:lnTo>
                  <a:lnTo>
                    <a:pt x="1355724" y="94078"/>
                  </a:lnTo>
                  <a:lnTo>
                    <a:pt x="1311077" y="77388"/>
                  </a:lnTo>
                  <a:lnTo>
                    <a:pt x="1262960" y="62082"/>
                  </a:lnTo>
                  <a:lnTo>
                    <a:pt x="1211610" y="48248"/>
                  </a:lnTo>
                  <a:lnTo>
                    <a:pt x="1157259" y="35974"/>
                  </a:lnTo>
                  <a:lnTo>
                    <a:pt x="1100144" y="25348"/>
                  </a:lnTo>
                  <a:lnTo>
                    <a:pt x="1040498" y="16456"/>
                  </a:lnTo>
                  <a:lnTo>
                    <a:pt x="978557" y="9388"/>
                  </a:lnTo>
                  <a:lnTo>
                    <a:pt x="914554" y="4231"/>
                  </a:lnTo>
                  <a:lnTo>
                    <a:pt x="848725" y="1072"/>
                  </a:lnTo>
                  <a:lnTo>
                    <a:pt x="7813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051050" y="4969129"/>
              <a:ext cx="1562735" cy="584200"/>
            </a:xfrm>
            <a:custGeom>
              <a:avLst/>
              <a:gdLst/>
              <a:ahLst/>
              <a:cxnLst/>
              <a:rect l="l" t="t" r="r" b="b"/>
              <a:pathLst>
                <a:path w="1562735" h="584200">
                  <a:moveTo>
                    <a:pt x="0" y="292100"/>
                  </a:moveTo>
                  <a:lnTo>
                    <a:pt x="11317" y="242296"/>
                  </a:lnTo>
                  <a:lnTo>
                    <a:pt x="44018" y="195221"/>
                  </a:lnTo>
                  <a:lnTo>
                    <a:pt x="96223" y="151577"/>
                  </a:lnTo>
                  <a:lnTo>
                    <a:pt x="129054" y="131260"/>
                  </a:lnTo>
                  <a:lnTo>
                    <a:pt x="166056" y="112065"/>
                  </a:lnTo>
                  <a:lnTo>
                    <a:pt x="206996" y="94078"/>
                  </a:lnTo>
                  <a:lnTo>
                    <a:pt x="251639" y="77388"/>
                  </a:lnTo>
                  <a:lnTo>
                    <a:pt x="299749" y="62082"/>
                  </a:lnTo>
                  <a:lnTo>
                    <a:pt x="351092" y="48248"/>
                  </a:lnTo>
                  <a:lnTo>
                    <a:pt x="405434" y="35974"/>
                  </a:lnTo>
                  <a:lnTo>
                    <a:pt x="462539" y="25348"/>
                  </a:lnTo>
                  <a:lnTo>
                    <a:pt x="522173" y="16456"/>
                  </a:lnTo>
                  <a:lnTo>
                    <a:pt x="584102" y="9388"/>
                  </a:lnTo>
                  <a:lnTo>
                    <a:pt x="648089" y="4231"/>
                  </a:lnTo>
                  <a:lnTo>
                    <a:pt x="713901" y="1072"/>
                  </a:lnTo>
                  <a:lnTo>
                    <a:pt x="781304" y="0"/>
                  </a:lnTo>
                  <a:lnTo>
                    <a:pt x="848725" y="1072"/>
                  </a:lnTo>
                  <a:lnTo>
                    <a:pt x="914554" y="4231"/>
                  </a:lnTo>
                  <a:lnTo>
                    <a:pt x="978557" y="9388"/>
                  </a:lnTo>
                  <a:lnTo>
                    <a:pt x="1040498" y="16456"/>
                  </a:lnTo>
                  <a:lnTo>
                    <a:pt x="1100144" y="25348"/>
                  </a:lnTo>
                  <a:lnTo>
                    <a:pt x="1157259" y="35974"/>
                  </a:lnTo>
                  <a:lnTo>
                    <a:pt x="1211610" y="48248"/>
                  </a:lnTo>
                  <a:lnTo>
                    <a:pt x="1262960" y="62082"/>
                  </a:lnTo>
                  <a:lnTo>
                    <a:pt x="1311077" y="77388"/>
                  </a:lnTo>
                  <a:lnTo>
                    <a:pt x="1355724" y="94078"/>
                  </a:lnTo>
                  <a:lnTo>
                    <a:pt x="1396668" y="112065"/>
                  </a:lnTo>
                  <a:lnTo>
                    <a:pt x="1433674" y="131260"/>
                  </a:lnTo>
                  <a:lnTo>
                    <a:pt x="1466507" y="151577"/>
                  </a:lnTo>
                  <a:lnTo>
                    <a:pt x="1518715" y="195221"/>
                  </a:lnTo>
                  <a:lnTo>
                    <a:pt x="1551417" y="242296"/>
                  </a:lnTo>
                  <a:lnTo>
                    <a:pt x="1562735" y="292100"/>
                  </a:lnTo>
                  <a:lnTo>
                    <a:pt x="1559866" y="317316"/>
                  </a:lnTo>
                  <a:lnTo>
                    <a:pt x="1537622" y="365868"/>
                  </a:lnTo>
                  <a:lnTo>
                    <a:pt x="1494932" y="411327"/>
                  </a:lnTo>
                  <a:lnTo>
                    <a:pt x="1433674" y="452995"/>
                  </a:lnTo>
                  <a:lnTo>
                    <a:pt x="1396668" y="472188"/>
                  </a:lnTo>
                  <a:lnTo>
                    <a:pt x="1355724" y="490171"/>
                  </a:lnTo>
                  <a:lnTo>
                    <a:pt x="1311077" y="506856"/>
                  </a:lnTo>
                  <a:lnTo>
                    <a:pt x="1262960" y="522156"/>
                  </a:lnTo>
                  <a:lnTo>
                    <a:pt x="1211610" y="535983"/>
                  </a:lnTo>
                  <a:lnTo>
                    <a:pt x="1157259" y="548251"/>
                  </a:lnTo>
                  <a:lnTo>
                    <a:pt x="1100144" y="558871"/>
                  </a:lnTo>
                  <a:lnTo>
                    <a:pt x="1040498" y="567756"/>
                  </a:lnTo>
                  <a:lnTo>
                    <a:pt x="978557" y="574819"/>
                  </a:lnTo>
                  <a:lnTo>
                    <a:pt x="914554" y="579972"/>
                  </a:lnTo>
                  <a:lnTo>
                    <a:pt x="848725" y="583128"/>
                  </a:lnTo>
                  <a:lnTo>
                    <a:pt x="781304" y="584200"/>
                  </a:lnTo>
                  <a:lnTo>
                    <a:pt x="713901" y="583128"/>
                  </a:lnTo>
                  <a:lnTo>
                    <a:pt x="648089" y="579972"/>
                  </a:lnTo>
                  <a:lnTo>
                    <a:pt x="584102" y="574819"/>
                  </a:lnTo>
                  <a:lnTo>
                    <a:pt x="522173" y="567756"/>
                  </a:lnTo>
                  <a:lnTo>
                    <a:pt x="462539" y="558871"/>
                  </a:lnTo>
                  <a:lnTo>
                    <a:pt x="405434" y="548251"/>
                  </a:lnTo>
                  <a:lnTo>
                    <a:pt x="351092" y="535983"/>
                  </a:lnTo>
                  <a:lnTo>
                    <a:pt x="299749" y="522156"/>
                  </a:lnTo>
                  <a:lnTo>
                    <a:pt x="251639" y="506856"/>
                  </a:lnTo>
                  <a:lnTo>
                    <a:pt x="206996" y="490171"/>
                  </a:lnTo>
                  <a:lnTo>
                    <a:pt x="166056" y="472188"/>
                  </a:lnTo>
                  <a:lnTo>
                    <a:pt x="129054" y="452995"/>
                  </a:lnTo>
                  <a:lnTo>
                    <a:pt x="96223" y="432679"/>
                  </a:lnTo>
                  <a:lnTo>
                    <a:pt x="44018" y="389028"/>
                  </a:lnTo>
                  <a:lnTo>
                    <a:pt x="11317" y="341935"/>
                  </a:lnTo>
                  <a:lnTo>
                    <a:pt x="0" y="2921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408047" y="5081142"/>
            <a:ext cx="85026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Calibri"/>
                <a:cs typeface="Calibri"/>
              </a:rPr>
              <a:t>Pharmacist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846320" y="3477006"/>
            <a:ext cx="510540" cy="76200"/>
          </a:xfrm>
          <a:custGeom>
            <a:avLst/>
            <a:gdLst/>
            <a:ahLst/>
            <a:cxnLst/>
            <a:rect l="l" t="t" r="r" b="b"/>
            <a:pathLst>
              <a:path w="510539" h="76200">
                <a:moveTo>
                  <a:pt x="434339" y="0"/>
                </a:moveTo>
                <a:lnTo>
                  <a:pt x="434339" y="76200"/>
                </a:lnTo>
                <a:lnTo>
                  <a:pt x="507491" y="39624"/>
                </a:lnTo>
                <a:lnTo>
                  <a:pt x="447039" y="39624"/>
                </a:lnTo>
                <a:lnTo>
                  <a:pt x="447039" y="36575"/>
                </a:lnTo>
                <a:lnTo>
                  <a:pt x="507491" y="36575"/>
                </a:lnTo>
                <a:lnTo>
                  <a:pt x="434339" y="0"/>
                </a:lnTo>
                <a:close/>
              </a:path>
              <a:path w="510539" h="76200">
                <a:moveTo>
                  <a:pt x="434339" y="36575"/>
                </a:moveTo>
                <a:lnTo>
                  <a:pt x="0" y="36575"/>
                </a:lnTo>
                <a:lnTo>
                  <a:pt x="0" y="39624"/>
                </a:lnTo>
                <a:lnTo>
                  <a:pt x="434339" y="39624"/>
                </a:lnTo>
                <a:lnTo>
                  <a:pt x="434339" y="36575"/>
                </a:lnTo>
                <a:close/>
              </a:path>
              <a:path w="510539" h="76200">
                <a:moveTo>
                  <a:pt x="507491" y="36575"/>
                </a:moveTo>
                <a:lnTo>
                  <a:pt x="447039" y="36575"/>
                </a:lnTo>
                <a:lnTo>
                  <a:pt x="447039" y="39624"/>
                </a:lnTo>
                <a:lnTo>
                  <a:pt x="507491" y="39624"/>
                </a:lnTo>
                <a:lnTo>
                  <a:pt x="510539" y="38100"/>
                </a:lnTo>
                <a:lnTo>
                  <a:pt x="507491" y="36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00370" y="2195068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69">
                <a:moveTo>
                  <a:pt x="0" y="0"/>
                </a:moveTo>
                <a:lnTo>
                  <a:pt x="832484" y="1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00370" y="2562098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69">
                <a:moveTo>
                  <a:pt x="0" y="0"/>
                </a:moveTo>
                <a:lnTo>
                  <a:pt x="832484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63540" y="3425571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5" y="1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00370" y="3755771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4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00370" y="4484116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4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63540" y="4842764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5" y="1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51170" y="5564759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4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51170" y="5900674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4" y="1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551170" y="6774307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4" y="127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51170" y="7132447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4" y="1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500370" y="7835265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4" y="1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00370" y="8155940"/>
            <a:ext cx="832485" cy="1270"/>
          </a:xfrm>
          <a:custGeom>
            <a:avLst/>
            <a:gdLst/>
            <a:ahLst/>
            <a:cxnLst/>
            <a:rect l="l" t="t" r="r" b="b"/>
            <a:pathLst>
              <a:path w="832485" h="1270">
                <a:moveTo>
                  <a:pt x="0" y="0"/>
                </a:moveTo>
                <a:lnTo>
                  <a:pt x="832484" y="126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846320" y="3658108"/>
            <a:ext cx="510540" cy="76200"/>
          </a:xfrm>
          <a:custGeom>
            <a:avLst/>
            <a:gdLst/>
            <a:ahLst/>
            <a:cxnLst/>
            <a:rect l="l" t="t" r="r" b="b"/>
            <a:pathLst>
              <a:path w="510539" h="76200">
                <a:moveTo>
                  <a:pt x="75945" y="0"/>
                </a:moveTo>
                <a:lnTo>
                  <a:pt x="0" y="38608"/>
                </a:lnTo>
                <a:lnTo>
                  <a:pt x="76453" y="76200"/>
                </a:lnTo>
                <a:lnTo>
                  <a:pt x="76211" y="39750"/>
                </a:lnTo>
                <a:lnTo>
                  <a:pt x="63500" y="39750"/>
                </a:lnTo>
                <a:lnTo>
                  <a:pt x="63500" y="36703"/>
                </a:lnTo>
                <a:lnTo>
                  <a:pt x="76190" y="36703"/>
                </a:lnTo>
                <a:lnTo>
                  <a:pt x="75945" y="0"/>
                </a:lnTo>
                <a:close/>
              </a:path>
              <a:path w="510539" h="76200">
                <a:moveTo>
                  <a:pt x="510539" y="33909"/>
                </a:moveTo>
                <a:lnTo>
                  <a:pt x="63500" y="36703"/>
                </a:lnTo>
                <a:lnTo>
                  <a:pt x="63500" y="39750"/>
                </a:lnTo>
                <a:lnTo>
                  <a:pt x="76211" y="39750"/>
                </a:lnTo>
                <a:lnTo>
                  <a:pt x="76190" y="36703"/>
                </a:lnTo>
                <a:lnTo>
                  <a:pt x="510539" y="36703"/>
                </a:lnTo>
                <a:lnTo>
                  <a:pt x="510539" y="33909"/>
                </a:lnTo>
                <a:close/>
              </a:path>
              <a:path w="510539" h="76200">
                <a:moveTo>
                  <a:pt x="510539" y="36703"/>
                </a:moveTo>
                <a:lnTo>
                  <a:pt x="76190" y="36703"/>
                </a:lnTo>
                <a:lnTo>
                  <a:pt x="76211" y="39750"/>
                </a:lnTo>
                <a:lnTo>
                  <a:pt x="63500" y="39750"/>
                </a:lnTo>
                <a:lnTo>
                  <a:pt x="510539" y="36957"/>
                </a:lnTo>
                <a:lnTo>
                  <a:pt x="510539" y="36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2650807" y="2096960"/>
            <a:ext cx="2774950" cy="2806065"/>
            <a:chOff x="2650807" y="2096960"/>
            <a:chExt cx="2774950" cy="2806065"/>
          </a:xfrm>
        </p:grpSpPr>
        <p:sp>
          <p:nvSpPr>
            <p:cNvPr id="38" name="object 38"/>
            <p:cNvSpPr/>
            <p:nvPr/>
          </p:nvSpPr>
          <p:spPr>
            <a:xfrm>
              <a:off x="4846320" y="2251582"/>
              <a:ext cx="579120" cy="2366010"/>
            </a:xfrm>
            <a:custGeom>
              <a:avLst/>
              <a:gdLst/>
              <a:ahLst/>
              <a:cxnLst/>
              <a:rect l="l" t="t" r="r" b="b"/>
              <a:pathLst>
                <a:path w="579120" h="2366010">
                  <a:moveTo>
                    <a:pt x="510540" y="38100"/>
                  </a:moveTo>
                  <a:lnTo>
                    <a:pt x="507492" y="36576"/>
                  </a:lnTo>
                  <a:lnTo>
                    <a:pt x="434340" y="0"/>
                  </a:lnTo>
                  <a:lnTo>
                    <a:pt x="434340" y="36576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434340" y="39624"/>
                  </a:lnTo>
                  <a:lnTo>
                    <a:pt x="434340" y="76200"/>
                  </a:lnTo>
                  <a:lnTo>
                    <a:pt x="507492" y="39624"/>
                  </a:lnTo>
                  <a:lnTo>
                    <a:pt x="510540" y="38100"/>
                  </a:lnTo>
                  <a:close/>
                </a:path>
                <a:path w="579120" h="2366010">
                  <a:moveTo>
                    <a:pt x="579120" y="2327783"/>
                  </a:moveTo>
                  <a:lnTo>
                    <a:pt x="576072" y="2326259"/>
                  </a:lnTo>
                  <a:lnTo>
                    <a:pt x="502920" y="2289683"/>
                  </a:lnTo>
                  <a:lnTo>
                    <a:pt x="502920" y="2326259"/>
                  </a:lnTo>
                  <a:lnTo>
                    <a:pt x="68580" y="2326259"/>
                  </a:lnTo>
                  <a:lnTo>
                    <a:pt x="68580" y="2329307"/>
                  </a:lnTo>
                  <a:lnTo>
                    <a:pt x="502920" y="2329307"/>
                  </a:lnTo>
                  <a:lnTo>
                    <a:pt x="502920" y="2365883"/>
                  </a:lnTo>
                  <a:lnTo>
                    <a:pt x="576072" y="2329307"/>
                  </a:lnTo>
                  <a:lnTo>
                    <a:pt x="579120" y="2327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51760" y="2484628"/>
              <a:ext cx="1143000" cy="2417445"/>
            </a:xfrm>
            <a:custGeom>
              <a:avLst/>
              <a:gdLst/>
              <a:ahLst/>
              <a:cxnLst/>
              <a:rect l="l" t="t" r="r" b="b"/>
              <a:pathLst>
                <a:path w="1143000" h="2417445">
                  <a:moveTo>
                    <a:pt x="0" y="2292350"/>
                  </a:moveTo>
                  <a:lnTo>
                    <a:pt x="1082039" y="0"/>
                  </a:lnTo>
                </a:path>
                <a:path w="1143000" h="2417445">
                  <a:moveTo>
                    <a:pt x="358139" y="2292223"/>
                  </a:moveTo>
                  <a:lnTo>
                    <a:pt x="1082039" y="1180973"/>
                  </a:lnTo>
                </a:path>
                <a:path w="1143000" h="2417445">
                  <a:moveTo>
                    <a:pt x="701039" y="2417191"/>
                  </a:moveTo>
                  <a:lnTo>
                    <a:pt x="1143000" y="225717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46320" y="2472816"/>
              <a:ext cx="527050" cy="2298700"/>
            </a:xfrm>
            <a:custGeom>
              <a:avLst/>
              <a:gdLst/>
              <a:ahLst/>
              <a:cxnLst/>
              <a:rect l="l" t="t" r="r" b="b"/>
              <a:pathLst>
                <a:path w="527050" h="2298700">
                  <a:moveTo>
                    <a:pt x="510540" y="34417"/>
                  </a:moveTo>
                  <a:lnTo>
                    <a:pt x="76174" y="36639"/>
                  </a:lnTo>
                  <a:lnTo>
                    <a:pt x="76073" y="0"/>
                  </a:lnTo>
                  <a:lnTo>
                    <a:pt x="0" y="38481"/>
                  </a:lnTo>
                  <a:lnTo>
                    <a:pt x="76327" y="76200"/>
                  </a:lnTo>
                  <a:lnTo>
                    <a:pt x="76200" y="39751"/>
                  </a:lnTo>
                  <a:lnTo>
                    <a:pt x="63500" y="39751"/>
                  </a:lnTo>
                  <a:lnTo>
                    <a:pt x="76187" y="39687"/>
                  </a:lnTo>
                  <a:lnTo>
                    <a:pt x="510540" y="37465"/>
                  </a:lnTo>
                  <a:lnTo>
                    <a:pt x="510540" y="36703"/>
                  </a:lnTo>
                  <a:lnTo>
                    <a:pt x="510540" y="34417"/>
                  </a:lnTo>
                  <a:close/>
                </a:path>
                <a:path w="527050" h="2298700">
                  <a:moveTo>
                    <a:pt x="527050" y="2256790"/>
                  </a:moveTo>
                  <a:lnTo>
                    <a:pt x="92621" y="2258898"/>
                  </a:lnTo>
                  <a:lnTo>
                    <a:pt x="92456" y="2222373"/>
                  </a:lnTo>
                  <a:lnTo>
                    <a:pt x="16510" y="2260854"/>
                  </a:lnTo>
                  <a:lnTo>
                    <a:pt x="92837" y="2298573"/>
                  </a:lnTo>
                  <a:lnTo>
                    <a:pt x="92646" y="2261997"/>
                  </a:lnTo>
                  <a:lnTo>
                    <a:pt x="80010" y="2261997"/>
                  </a:lnTo>
                  <a:lnTo>
                    <a:pt x="92633" y="2261946"/>
                  </a:lnTo>
                  <a:lnTo>
                    <a:pt x="527050" y="2259838"/>
                  </a:lnTo>
                  <a:lnTo>
                    <a:pt x="527050" y="2258949"/>
                  </a:lnTo>
                  <a:lnTo>
                    <a:pt x="527050" y="2256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1900" y="2097913"/>
              <a:ext cx="1043305" cy="679450"/>
            </a:xfrm>
            <a:custGeom>
              <a:avLst/>
              <a:gdLst/>
              <a:ahLst/>
              <a:cxnLst/>
              <a:rect l="l" t="t" r="r" b="b"/>
              <a:pathLst>
                <a:path w="1043304" h="679450">
                  <a:moveTo>
                    <a:pt x="0" y="339725"/>
                  </a:moveTo>
                  <a:lnTo>
                    <a:pt x="12031" y="266859"/>
                  </a:lnTo>
                  <a:lnTo>
                    <a:pt x="46428" y="199434"/>
                  </a:lnTo>
                  <a:lnTo>
                    <a:pt x="71218" y="168279"/>
                  </a:lnTo>
                  <a:lnTo>
                    <a:pt x="100644" y="139107"/>
                  </a:lnTo>
                  <a:lnTo>
                    <a:pt x="134389" y="112125"/>
                  </a:lnTo>
                  <a:lnTo>
                    <a:pt x="172132" y="87540"/>
                  </a:lnTo>
                  <a:lnTo>
                    <a:pt x="213558" y="65560"/>
                  </a:lnTo>
                  <a:lnTo>
                    <a:pt x="258346" y="46392"/>
                  </a:lnTo>
                  <a:lnTo>
                    <a:pt x="306178" y="30244"/>
                  </a:lnTo>
                  <a:lnTo>
                    <a:pt x="356737" y="17323"/>
                  </a:lnTo>
                  <a:lnTo>
                    <a:pt x="409704" y="7837"/>
                  </a:lnTo>
                  <a:lnTo>
                    <a:pt x="464761" y="1994"/>
                  </a:lnTo>
                  <a:lnTo>
                    <a:pt x="521588" y="0"/>
                  </a:lnTo>
                  <a:lnTo>
                    <a:pt x="578440" y="1994"/>
                  </a:lnTo>
                  <a:lnTo>
                    <a:pt x="633517" y="7837"/>
                  </a:lnTo>
                  <a:lnTo>
                    <a:pt x="686502" y="17323"/>
                  </a:lnTo>
                  <a:lnTo>
                    <a:pt x="737075" y="30244"/>
                  </a:lnTo>
                  <a:lnTo>
                    <a:pt x="784921" y="46392"/>
                  </a:lnTo>
                  <a:lnTo>
                    <a:pt x="829719" y="65560"/>
                  </a:lnTo>
                  <a:lnTo>
                    <a:pt x="871152" y="87540"/>
                  </a:lnTo>
                  <a:lnTo>
                    <a:pt x="908902" y="112125"/>
                  </a:lnTo>
                  <a:lnTo>
                    <a:pt x="942651" y="139107"/>
                  </a:lnTo>
                  <a:lnTo>
                    <a:pt x="972081" y="168279"/>
                  </a:lnTo>
                  <a:lnTo>
                    <a:pt x="996873" y="199434"/>
                  </a:lnTo>
                  <a:lnTo>
                    <a:pt x="1016710" y="232363"/>
                  </a:lnTo>
                  <a:lnTo>
                    <a:pt x="1040243" y="302716"/>
                  </a:lnTo>
                  <a:lnTo>
                    <a:pt x="1043304" y="339725"/>
                  </a:lnTo>
                  <a:lnTo>
                    <a:pt x="1040243" y="376755"/>
                  </a:lnTo>
                  <a:lnTo>
                    <a:pt x="1016710" y="447135"/>
                  </a:lnTo>
                  <a:lnTo>
                    <a:pt x="996873" y="480070"/>
                  </a:lnTo>
                  <a:lnTo>
                    <a:pt x="972081" y="511226"/>
                  </a:lnTo>
                  <a:lnTo>
                    <a:pt x="942651" y="540397"/>
                  </a:lnTo>
                  <a:lnTo>
                    <a:pt x="908902" y="567375"/>
                  </a:lnTo>
                  <a:lnTo>
                    <a:pt x="871152" y="591953"/>
                  </a:lnTo>
                  <a:lnTo>
                    <a:pt x="829719" y="613926"/>
                  </a:lnTo>
                  <a:lnTo>
                    <a:pt x="784921" y="633085"/>
                  </a:lnTo>
                  <a:lnTo>
                    <a:pt x="737075" y="649225"/>
                  </a:lnTo>
                  <a:lnTo>
                    <a:pt x="686502" y="662138"/>
                  </a:lnTo>
                  <a:lnTo>
                    <a:pt x="633517" y="671618"/>
                  </a:lnTo>
                  <a:lnTo>
                    <a:pt x="578440" y="677457"/>
                  </a:lnTo>
                  <a:lnTo>
                    <a:pt x="521588" y="679450"/>
                  </a:lnTo>
                  <a:lnTo>
                    <a:pt x="464761" y="677457"/>
                  </a:lnTo>
                  <a:lnTo>
                    <a:pt x="409704" y="671618"/>
                  </a:lnTo>
                  <a:lnTo>
                    <a:pt x="356737" y="662138"/>
                  </a:lnTo>
                  <a:lnTo>
                    <a:pt x="306178" y="649225"/>
                  </a:lnTo>
                  <a:lnTo>
                    <a:pt x="258346" y="633085"/>
                  </a:lnTo>
                  <a:lnTo>
                    <a:pt x="213558" y="613926"/>
                  </a:lnTo>
                  <a:lnTo>
                    <a:pt x="172132" y="591953"/>
                  </a:lnTo>
                  <a:lnTo>
                    <a:pt x="134389" y="567375"/>
                  </a:lnTo>
                  <a:lnTo>
                    <a:pt x="100644" y="540397"/>
                  </a:lnTo>
                  <a:lnTo>
                    <a:pt x="71218" y="511226"/>
                  </a:lnTo>
                  <a:lnTo>
                    <a:pt x="46428" y="480070"/>
                  </a:lnTo>
                  <a:lnTo>
                    <a:pt x="26593" y="447135"/>
                  </a:lnTo>
                  <a:lnTo>
                    <a:pt x="3060" y="376755"/>
                  </a:lnTo>
                  <a:lnTo>
                    <a:pt x="0" y="339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650807" y="5414581"/>
            <a:ext cx="2813050" cy="2609850"/>
            <a:chOff x="2650807" y="5414581"/>
            <a:chExt cx="2813050" cy="2609850"/>
          </a:xfrm>
        </p:grpSpPr>
        <p:sp>
          <p:nvSpPr>
            <p:cNvPr id="43" name="object 43"/>
            <p:cNvSpPr/>
            <p:nvPr/>
          </p:nvSpPr>
          <p:spPr>
            <a:xfrm>
              <a:off x="4953000" y="5632704"/>
              <a:ext cx="510540" cy="2391410"/>
            </a:xfrm>
            <a:custGeom>
              <a:avLst/>
              <a:gdLst/>
              <a:ahLst/>
              <a:cxnLst/>
              <a:rect l="l" t="t" r="r" b="b"/>
              <a:pathLst>
                <a:path w="510539" h="2391409">
                  <a:moveTo>
                    <a:pt x="510540" y="2353056"/>
                  </a:moveTo>
                  <a:lnTo>
                    <a:pt x="507492" y="2351532"/>
                  </a:lnTo>
                  <a:lnTo>
                    <a:pt x="434340" y="2314956"/>
                  </a:lnTo>
                  <a:lnTo>
                    <a:pt x="434340" y="2351532"/>
                  </a:lnTo>
                  <a:lnTo>
                    <a:pt x="0" y="2351532"/>
                  </a:lnTo>
                  <a:lnTo>
                    <a:pt x="0" y="2354580"/>
                  </a:lnTo>
                  <a:lnTo>
                    <a:pt x="434340" y="2354580"/>
                  </a:lnTo>
                  <a:lnTo>
                    <a:pt x="434340" y="2391156"/>
                  </a:lnTo>
                  <a:lnTo>
                    <a:pt x="507492" y="2354580"/>
                  </a:lnTo>
                  <a:lnTo>
                    <a:pt x="510540" y="2353056"/>
                  </a:lnTo>
                  <a:close/>
                </a:path>
                <a:path w="510539" h="2391409">
                  <a:moveTo>
                    <a:pt x="510540" y="1313688"/>
                  </a:moveTo>
                  <a:lnTo>
                    <a:pt x="507492" y="1312164"/>
                  </a:lnTo>
                  <a:lnTo>
                    <a:pt x="434340" y="1275588"/>
                  </a:lnTo>
                  <a:lnTo>
                    <a:pt x="434340" y="1312164"/>
                  </a:lnTo>
                  <a:lnTo>
                    <a:pt x="0" y="1312164"/>
                  </a:lnTo>
                  <a:lnTo>
                    <a:pt x="0" y="1315212"/>
                  </a:lnTo>
                  <a:lnTo>
                    <a:pt x="434340" y="1315212"/>
                  </a:lnTo>
                  <a:lnTo>
                    <a:pt x="434340" y="1351788"/>
                  </a:lnTo>
                  <a:lnTo>
                    <a:pt x="507492" y="1315212"/>
                  </a:lnTo>
                  <a:lnTo>
                    <a:pt x="510540" y="1313688"/>
                  </a:lnTo>
                  <a:close/>
                </a:path>
                <a:path w="510539" h="2391409">
                  <a:moveTo>
                    <a:pt x="510540" y="38100"/>
                  </a:moveTo>
                  <a:lnTo>
                    <a:pt x="507492" y="36576"/>
                  </a:lnTo>
                  <a:lnTo>
                    <a:pt x="434340" y="0"/>
                  </a:lnTo>
                  <a:lnTo>
                    <a:pt x="434340" y="36576"/>
                  </a:lnTo>
                  <a:lnTo>
                    <a:pt x="0" y="36576"/>
                  </a:lnTo>
                  <a:lnTo>
                    <a:pt x="0" y="39624"/>
                  </a:lnTo>
                  <a:lnTo>
                    <a:pt x="434340" y="39624"/>
                  </a:lnTo>
                  <a:lnTo>
                    <a:pt x="434340" y="76200"/>
                  </a:lnTo>
                  <a:lnTo>
                    <a:pt x="507492" y="39624"/>
                  </a:lnTo>
                  <a:lnTo>
                    <a:pt x="51054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51760" y="5625719"/>
              <a:ext cx="1181100" cy="2336165"/>
            </a:xfrm>
            <a:custGeom>
              <a:avLst/>
              <a:gdLst/>
              <a:ahLst/>
              <a:cxnLst/>
              <a:rect l="l" t="t" r="r" b="b"/>
              <a:pathLst>
                <a:path w="1181100" h="2336165">
                  <a:moveTo>
                    <a:pt x="632460" y="0"/>
                  </a:moveTo>
                  <a:lnTo>
                    <a:pt x="1181100" y="153670"/>
                  </a:lnTo>
                </a:path>
                <a:path w="1181100" h="2336165">
                  <a:moveTo>
                    <a:pt x="320039" y="208914"/>
                  </a:moveTo>
                  <a:lnTo>
                    <a:pt x="1181100" y="1191895"/>
                  </a:lnTo>
                </a:path>
                <a:path w="1181100" h="2336165">
                  <a:moveTo>
                    <a:pt x="0" y="269875"/>
                  </a:moveTo>
                  <a:lnTo>
                    <a:pt x="1181100" y="233616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53000" y="5802630"/>
              <a:ext cx="472440" cy="76200"/>
            </a:xfrm>
            <a:custGeom>
              <a:avLst/>
              <a:gdLst/>
              <a:ahLst/>
              <a:cxnLst/>
              <a:rect l="l" t="t" r="r" b="b"/>
              <a:pathLst>
                <a:path w="472439" h="76200">
                  <a:moveTo>
                    <a:pt x="76073" y="0"/>
                  </a:moveTo>
                  <a:lnTo>
                    <a:pt x="0" y="38353"/>
                  </a:lnTo>
                  <a:lnTo>
                    <a:pt x="76326" y="76200"/>
                  </a:lnTo>
                  <a:lnTo>
                    <a:pt x="76205" y="39624"/>
                  </a:lnTo>
                  <a:lnTo>
                    <a:pt x="63500" y="39624"/>
                  </a:lnTo>
                  <a:lnTo>
                    <a:pt x="63500" y="36575"/>
                  </a:lnTo>
                  <a:lnTo>
                    <a:pt x="76194" y="36575"/>
                  </a:lnTo>
                  <a:lnTo>
                    <a:pt x="76073" y="0"/>
                  </a:lnTo>
                  <a:close/>
                </a:path>
                <a:path w="472439" h="76200">
                  <a:moveTo>
                    <a:pt x="472439" y="35560"/>
                  </a:moveTo>
                  <a:lnTo>
                    <a:pt x="63500" y="36575"/>
                  </a:lnTo>
                  <a:lnTo>
                    <a:pt x="63500" y="39624"/>
                  </a:lnTo>
                  <a:lnTo>
                    <a:pt x="76205" y="39624"/>
                  </a:lnTo>
                  <a:lnTo>
                    <a:pt x="76194" y="36575"/>
                  </a:lnTo>
                  <a:lnTo>
                    <a:pt x="472439" y="36575"/>
                  </a:lnTo>
                  <a:lnTo>
                    <a:pt x="472439" y="35560"/>
                  </a:lnTo>
                  <a:close/>
                </a:path>
                <a:path w="472439" h="76200">
                  <a:moveTo>
                    <a:pt x="472439" y="36575"/>
                  </a:moveTo>
                  <a:lnTo>
                    <a:pt x="76194" y="36575"/>
                  </a:lnTo>
                  <a:lnTo>
                    <a:pt x="76205" y="39624"/>
                  </a:lnTo>
                  <a:lnTo>
                    <a:pt x="63500" y="39624"/>
                  </a:lnTo>
                  <a:lnTo>
                    <a:pt x="472439" y="38608"/>
                  </a:lnTo>
                  <a:lnTo>
                    <a:pt x="472439" y="36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68420" y="5415534"/>
              <a:ext cx="1043305" cy="679450"/>
            </a:xfrm>
            <a:custGeom>
              <a:avLst/>
              <a:gdLst/>
              <a:ahLst/>
              <a:cxnLst/>
              <a:rect l="l" t="t" r="r" b="b"/>
              <a:pathLst>
                <a:path w="1043304" h="679450">
                  <a:moveTo>
                    <a:pt x="0" y="339725"/>
                  </a:moveTo>
                  <a:lnTo>
                    <a:pt x="12031" y="266859"/>
                  </a:lnTo>
                  <a:lnTo>
                    <a:pt x="46431" y="199434"/>
                  </a:lnTo>
                  <a:lnTo>
                    <a:pt x="71223" y="168279"/>
                  </a:lnTo>
                  <a:lnTo>
                    <a:pt x="100653" y="139107"/>
                  </a:lnTo>
                  <a:lnTo>
                    <a:pt x="134402" y="112125"/>
                  </a:lnTo>
                  <a:lnTo>
                    <a:pt x="172152" y="87540"/>
                  </a:lnTo>
                  <a:lnTo>
                    <a:pt x="213585" y="65560"/>
                  </a:lnTo>
                  <a:lnTo>
                    <a:pt x="258383" y="46392"/>
                  </a:lnTo>
                  <a:lnTo>
                    <a:pt x="306229" y="30244"/>
                  </a:lnTo>
                  <a:lnTo>
                    <a:pt x="356802" y="17323"/>
                  </a:lnTo>
                  <a:lnTo>
                    <a:pt x="409787" y="7837"/>
                  </a:lnTo>
                  <a:lnTo>
                    <a:pt x="464864" y="1994"/>
                  </a:lnTo>
                  <a:lnTo>
                    <a:pt x="521715" y="0"/>
                  </a:lnTo>
                  <a:lnTo>
                    <a:pt x="578543" y="1994"/>
                  </a:lnTo>
                  <a:lnTo>
                    <a:pt x="633600" y="7837"/>
                  </a:lnTo>
                  <a:lnTo>
                    <a:pt x="686567" y="17323"/>
                  </a:lnTo>
                  <a:lnTo>
                    <a:pt x="737126" y="30244"/>
                  </a:lnTo>
                  <a:lnTo>
                    <a:pt x="784958" y="46392"/>
                  </a:lnTo>
                  <a:lnTo>
                    <a:pt x="829746" y="65560"/>
                  </a:lnTo>
                  <a:lnTo>
                    <a:pt x="871172" y="87540"/>
                  </a:lnTo>
                  <a:lnTo>
                    <a:pt x="908915" y="112125"/>
                  </a:lnTo>
                  <a:lnTo>
                    <a:pt x="942660" y="139107"/>
                  </a:lnTo>
                  <a:lnTo>
                    <a:pt x="972086" y="168279"/>
                  </a:lnTo>
                  <a:lnTo>
                    <a:pt x="996876" y="199434"/>
                  </a:lnTo>
                  <a:lnTo>
                    <a:pt x="1016711" y="232363"/>
                  </a:lnTo>
                  <a:lnTo>
                    <a:pt x="1040244" y="302716"/>
                  </a:lnTo>
                  <a:lnTo>
                    <a:pt x="1043304" y="339725"/>
                  </a:lnTo>
                  <a:lnTo>
                    <a:pt x="1040244" y="376733"/>
                  </a:lnTo>
                  <a:lnTo>
                    <a:pt x="1016711" y="447086"/>
                  </a:lnTo>
                  <a:lnTo>
                    <a:pt x="996876" y="480015"/>
                  </a:lnTo>
                  <a:lnTo>
                    <a:pt x="972086" y="511170"/>
                  </a:lnTo>
                  <a:lnTo>
                    <a:pt x="942660" y="540342"/>
                  </a:lnTo>
                  <a:lnTo>
                    <a:pt x="908915" y="567324"/>
                  </a:lnTo>
                  <a:lnTo>
                    <a:pt x="871172" y="591909"/>
                  </a:lnTo>
                  <a:lnTo>
                    <a:pt x="829746" y="613889"/>
                  </a:lnTo>
                  <a:lnTo>
                    <a:pt x="784958" y="633057"/>
                  </a:lnTo>
                  <a:lnTo>
                    <a:pt x="737126" y="649205"/>
                  </a:lnTo>
                  <a:lnTo>
                    <a:pt x="686567" y="662126"/>
                  </a:lnTo>
                  <a:lnTo>
                    <a:pt x="633600" y="671612"/>
                  </a:lnTo>
                  <a:lnTo>
                    <a:pt x="578543" y="677455"/>
                  </a:lnTo>
                  <a:lnTo>
                    <a:pt x="521715" y="679450"/>
                  </a:lnTo>
                  <a:lnTo>
                    <a:pt x="464864" y="677455"/>
                  </a:lnTo>
                  <a:lnTo>
                    <a:pt x="409787" y="671612"/>
                  </a:lnTo>
                  <a:lnTo>
                    <a:pt x="356802" y="662126"/>
                  </a:lnTo>
                  <a:lnTo>
                    <a:pt x="306229" y="649205"/>
                  </a:lnTo>
                  <a:lnTo>
                    <a:pt x="258383" y="633057"/>
                  </a:lnTo>
                  <a:lnTo>
                    <a:pt x="213585" y="613889"/>
                  </a:lnTo>
                  <a:lnTo>
                    <a:pt x="172152" y="591909"/>
                  </a:lnTo>
                  <a:lnTo>
                    <a:pt x="134402" y="567324"/>
                  </a:lnTo>
                  <a:lnTo>
                    <a:pt x="100653" y="540342"/>
                  </a:lnTo>
                  <a:lnTo>
                    <a:pt x="71223" y="511170"/>
                  </a:lnTo>
                  <a:lnTo>
                    <a:pt x="46431" y="480015"/>
                  </a:lnTo>
                  <a:lnTo>
                    <a:pt x="26594" y="447086"/>
                  </a:lnTo>
                  <a:lnTo>
                    <a:pt x="3061" y="376733"/>
                  </a:lnTo>
                  <a:lnTo>
                    <a:pt x="0" y="339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028313" y="2360422"/>
            <a:ext cx="528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Dashboard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45865" y="3271393"/>
            <a:ext cx="1043305" cy="679450"/>
          </a:xfrm>
          <a:custGeom>
            <a:avLst/>
            <a:gdLst/>
            <a:ahLst/>
            <a:cxnLst/>
            <a:rect l="l" t="t" r="r" b="b"/>
            <a:pathLst>
              <a:path w="1043304" h="679450">
                <a:moveTo>
                  <a:pt x="0" y="339724"/>
                </a:moveTo>
                <a:lnTo>
                  <a:pt x="12031" y="266821"/>
                </a:lnTo>
                <a:lnTo>
                  <a:pt x="46428" y="199379"/>
                </a:lnTo>
                <a:lnTo>
                  <a:pt x="71218" y="168223"/>
                </a:lnTo>
                <a:lnTo>
                  <a:pt x="100644" y="139052"/>
                </a:lnTo>
                <a:lnTo>
                  <a:pt x="134389" y="112074"/>
                </a:lnTo>
                <a:lnTo>
                  <a:pt x="172132" y="87496"/>
                </a:lnTo>
                <a:lnTo>
                  <a:pt x="213558" y="65523"/>
                </a:lnTo>
                <a:lnTo>
                  <a:pt x="258346" y="46364"/>
                </a:lnTo>
                <a:lnTo>
                  <a:pt x="306178" y="30224"/>
                </a:lnTo>
                <a:lnTo>
                  <a:pt x="356737" y="17311"/>
                </a:lnTo>
                <a:lnTo>
                  <a:pt x="409704" y="7831"/>
                </a:lnTo>
                <a:lnTo>
                  <a:pt x="464761" y="1992"/>
                </a:lnTo>
                <a:lnTo>
                  <a:pt x="521588" y="0"/>
                </a:lnTo>
                <a:lnTo>
                  <a:pt x="578440" y="1992"/>
                </a:lnTo>
                <a:lnTo>
                  <a:pt x="633517" y="7831"/>
                </a:lnTo>
                <a:lnTo>
                  <a:pt x="686502" y="17311"/>
                </a:lnTo>
                <a:lnTo>
                  <a:pt x="737075" y="30224"/>
                </a:lnTo>
                <a:lnTo>
                  <a:pt x="784921" y="46364"/>
                </a:lnTo>
                <a:lnTo>
                  <a:pt x="829719" y="65523"/>
                </a:lnTo>
                <a:lnTo>
                  <a:pt x="871152" y="87496"/>
                </a:lnTo>
                <a:lnTo>
                  <a:pt x="908902" y="112074"/>
                </a:lnTo>
                <a:lnTo>
                  <a:pt x="942651" y="139052"/>
                </a:lnTo>
                <a:lnTo>
                  <a:pt x="972081" y="168223"/>
                </a:lnTo>
                <a:lnTo>
                  <a:pt x="996873" y="199379"/>
                </a:lnTo>
                <a:lnTo>
                  <a:pt x="1016710" y="232314"/>
                </a:lnTo>
                <a:lnTo>
                  <a:pt x="1040243" y="302694"/>
                </a:lnTo>
                <a:lnTo>
                  <a:pt x="1043305" y="339724"/>
                </a:lnTo>
                <a:lnTo>
                  <a:pt x="1040243" y="376733"/>
                </a:lnTo>
                <a:lnTo>
                  <a:pt x="1016710" y="447086"/>
                </a:lnTo>
                <a:lnTo>
                  <a:pt x="996873" y="480015"/>
                </a:lnTo>
                <a:lnTo>
                  <a:pt x="972081" y="511170"/>
                </a:lnTo>
                <a:lnTo>
                  <a:pt x="942651" y="540342"/>
                </a:lnTo>
                <a:lnTo>
                  <a:pt x="908902" y="567324"/>
                </a:lnTo>
                <a:lnTo>
                  <a:pt x="871152" y="591909"/>
                </a:lnTo>
                <a:lnTo>
                  <a:pt x="829719" y="613889"/>
                </a:lnTo>
                <a:lnTo>
                  <a:pt x="784921" y="633057"/>
                </a:lnTo>
                <a:lnTo>
                  <a:pt x="737075" y="649205"/>
                </a:lnTo>
                <a:lnTo>
                  <a:pt x="686502" y="662126"/>
                </a:lnTo>
                <a:lnTo>
                  <a:pt x="633517" y="671612"/>
                </a:lnTo>
                <a:lnTo>
                  <a:pt x="578440" y="677455"/>
                </a:lnTo>
                <a:lnTo>
                  <a:pt x="521588" y="679449"/>
                </a:lnTo>
                <a:lnTo>
                  <a:pt x="464761" y="677455"/>
                </a:lnTo>
                <a:lnTo>
                  <a:pt x="409704" y="671612"/>
                </a:lnTo>
                <a:lnTo>
                  <a:pt x="356737" y="662126"/>
                </a:lnTo>
                <a:lnTo>
                  <a:pt x="306178" y="649205"/>
                </a:lnTo>
                <a:lnTo>
                  <a:pt x="258346" y="633057"/>
                </a:lnTo>
                <a:lnTo>
                  <a:pt x="213558" y="613889"/>
                </a:lnTo>
                <a:lnTo>
                  <a:pt x="172132" y="591909"/>
                </a:lnTo>
                <a:lnTo>
                  <a:pt x="134389" y="567324"/>
                </a:lnTo>
                <a:lnTo>
                  <a:pt x="100644" y="540342"/>
                </a:lnTo>
                <a:lnTo>
                  <a:pt x="71218" y="511170"/>
                </a:lnTo>
                <a:lnTo>
                  <a:pt x="46428" y="480015"/>
                </a:lnTo>
                <a:lnTo>
                  <a:pt x="26593" y="447086"/>
                </a:lnTo>
                <a:lnTo>
                  <a:pt x="3060" y="376733"/>
                </a:lnTo>
                <a:lnTo>
                  <a:pt x="0" y="3397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042028" y="3386939"/>
            <a:ext cx="451484" cy="31051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sz="800" spc="-25" dirty="0">
                <a:latin typeface="Arial MT"/>
                <a:cs typeface="Arial MT"/>
              </a:rPr>
              <a:t>Add</a:t>
            </a:r>
            <a:endParaRPr sz="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latin typeface="Calibri"/>
                <a:cs typeface="Calibri"/>
              </a:rPr>
              <a:t>medicine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859910" y="4295267"/>
            <a:ext cx="1045210" cy="681355"/>
            <a:chOff x="3859910" y="4295267"/>
            <a:chExt cx="1045210" cy="681355"/>
          </a:xfrm>
        </p:grpSpPr>
        <p:sp>
          <p:nvSpPr>
            <p:cNvPr id="51" name="object 51"/>
            <p:cNvSpPr/>
            <p:nvPr/>
          </p:nvSpPr>
          <p:spPr>
            <a:xfrm>
              <a:off x="3860799" y="4296156"/>
              <a:ext cx="1043305" cy="679450"/>
            </a:xfrm>
            <a:custGeom>
              <a:avLst/>
              <a:gdLst/>
              <a:ahLst/>
              <a:cxnLst/>
              <a:rect l="l" t="t" r="r" b="b"/>
              <a:pathLst>
                <a:path w="1043304" h="679450">
                  <a:moveTo>
                    <a:pt x="521588" y="0"/>
                  </a:moveTo>
                  <a:lnTo>
                    <a:pt x="464761" y="1992"/>
                  </a:lnTo>
                  <a:lnTo>
                    <a:pt x="409704" y="7831"/>
                  </a:lnTo>
                  <a:lnTo>
                    <a:pt x="356737" y="17311"/>
                  </a:lnTo>
                  <a:lnTo>
                    <a:pt x="306178" y="30224"/>
                  </a:lnTo>
                  <a:lnTo>
                    <a:pt x="258346" y="46364"/>
                  </a:lnTo>
                  <a:lnTo>
                    <a:pt x="213558" y="65523"/>
                  </a:lnTo>
                  <a:lnTo>
                    <a:pt x="172132" y="87496"/>
                  </a:lnTo>
                  <a:lnTo>
                    <a:pt x="134389" y="112074"/>
                  </a:lnTo>
                  <a:lnTo>
                    <a:pt x="100644" y="139052"/>
                  </a:lnTo>
                  <a:lnTo>
                    <a:pt x="71218" y="168223"/>
                  </a:lnTo>
                  <a:lnTo>
                    <a:pt x="46428" y="199379"/>
                  </a:lnTo>
                  <a:lnTo>
                    <a:pt x="26593" y="232314"/>
                  </a:lnTo>
                  <a:lnTo>
                    <a:pt x="3060" y="302694"/>
                  </a:lnTo>
                  <a:lnTo>
                    <a:pt x="0" y="339725"/>
                  </a:lnTo>
                  <a:lnTo>
                    <a:pt x="3060" y="376733"/>
                  </a:lnTo>
                  <a:lnTo>
                    <a:pt x="26593" y="447086"/>
                  </a:lnTo>
                  <a:lnTo>
                    <a:pt x="46428" y="480015"/>
                  </a:lnTo>
                  <a:lnTo>
                    <a:pt x="71218" y="511170"/>
                  </a:lnTo>
                  <a:lnTo>
                    <a:pt x="100644" y="540342"/>
                  </a:lnTo>
                  <a:lnTo>
                    <a:pt x="134389" y="567324"/>
                  </a:lnTo>
                  <a:lnTo>
                    <a:pt x="172132" y="591909"/>
                  </a:lnTo>
                  <a:lnTo>
                    <a:pt x="213558" y="613889"/>
                  </a:lnTo>
                  <a:lnTo>
                    <a:pt x="258346" y="633057"/>
                  </a:lnTo>
                  <a:lnTo>
                    <a:pt x="306178" y="649205"/>
                  </a:lnTo>
                  <a:lnTo>
                    <a:pt x="356737" y="662126"/>
                  </a:lnTo>
                  <a:lnTo>
                    <a:pt x="409704" y="671612"/>
                  </a:lnTo>
                  <a:lnTo>
                    <a:pt x="464761" y="677455"/>
                  </a:lnTo>
                  <a:lnTo>
                    <a:pt x="521588" y="679450"/>
                  </a:lnTo>
                  <a:lnTo>
                    <a:pt x="578440" y="677455"/>
                  </a:lnTo>
                  <a:lnTo>
                    <a:pt x="633517" y="671612"/>
                  </a:lnTo>
                  <a:lnTo>
                    <a:pt x="686502" y="662126"/>
                  </a:lnTo>
                  <a:lnTo>
                    <a:pt x="737075" y="649205"/>
                  </a:lnTo>
                  <a:lnTo>
                    <a:pt x="784921" y="633057"/>
                  </a:lnTo>
                  <a:lnTo>
                    <a:pt x="829719" y="613889"/>
                  </a:lnTo>
                  <a:lnTo>
                    <a:pt x="871152" y="591909"/>
                  </a:lnTo>
                  <a:lnTo>
                    <a:pt x="908902" y="567324"/>
                  </a:lnTo>
                  <a:lnTo>
                    <a:pt x="942651" y="540342"/>
                  </a:lnTo>
                  <a:lnTo>
                    <a:pt x="972081" y="511170"/>
                  </a:lnTo>
                  <a:lnTo>
                    <a:pt x="996873" y="480015"/>
                  </a:lnTo>
                  <a:lnTo>
                    <a:pt x="1016710" y="447086"/>
                  </a:lnTo>
                  <a:lnTo>
                    <a:pt x="1040243" y="376733"/>
                  </a:lnTo>
                  <a:lnTo>
                    <a:pt x="1043304" y="339725"/>
                  </a:lnTo>
                  <a:lnTo>
                    <a:pt x="1040243" y="302694"/>
                  </a:lnTo>
                  <a:lnTo>
                    <a:pt x="1016710" y="232314"/>
                  </a:lnTo>
                  <a:lnTo>
                    <a:pt x="996873" y="199379"/>
                  </a:lnTo>
                  <a:lnTo>
                    <a:pt x="972081" y="168223"/>
                  </a:lnTo>
                  <a:lnTo>
                    <a:pt x="942651" y="139052"/>
                  </a:lnTo>
                  <a:lnTo>
                    <a:pt x="908902" y="112074"/>
                  </a:lnTo>
                  <a:lnTo>
                    <a:pt x="871152" y="87496"/>
                  </a:lnTo>
                  <a:lnTo>
                    <a:pt x="829719" y="65523"/>
                  </a:lnTo>
                  <a:lnTo>
                    <a:pt x="784921" y="46364"/>
                  </a:lnTo>
                  <a:lnTo>
                    <a:pt x="737075" y="30224"/>
                  </a:lnTo>
                  <a:lnTo>
                    <a:pt x="686502" y="17311"/>
                  </a:lnTo>
                  <a:lnTo>
                    <a:pt x="633517" y="7831"/>
                  </a:lnTo>
                  <a:lnTo>
                    <a:pt x="578440" y="1992"/>
                  </a:lnTo>
                  <a:lnTo>
                    <a:pt x="5215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60799" y="4296156"/>
              <a:ext cx="1043305" cy="679450"/>
            </a:xfrm>
            <a:custGeom>
              <a:avLst/>
              <a:gdLst/>
              <a:ahLst/>
              <a:cxnLst/>
              <a:rect l="l" t="t" r="r" b="b"/>
              <a:pathLst>
                <a:path w="1043304" h="679450">
                  <a:moveTo>
                    <a:pt x="0" y="339725"/>
                  </a:moveTo>
                  <a:lnTo>
                    <a:pt x="12031" y="266821"/>
                  </a:lnTo>
                  <a:lnTo>
                    <a:pt x="46428" y="199379"/>
                  </a:lnTo>
                  <a:lnTo>
                    <a:pt x="71218" y="168223"/>
                  </a:lnTo>
                  <a:lnTo>
                    <a:pt x="100644" y="139052"/>
                  </a:lnTo>
                  <a:lnTo>
                    <a:pt x="134389" y="112074"/>
                  </a:lnTo>
                  <a:lnTo>
                    <a:pt x="172132" y="87496"/>
                  </a:lnTo>
                  <a:lnTo>
                    <a:pt x="213558" y="65523"/>
                  </a:lnTo>
                  <a:lnTo>
                    <a:pt x="258346" y="46364"/>
                  </a:lnTo>
                  <a:lnTo>
                    <a:pt x="306178" y="30224"/>
                  </a:lnTo>
                  <a:lnTo>
                    <a:pt x="356737" y="17311"/>
                  </a:lnTo>
                  <a:lnTo>
                    <a:pt x="409704" y="7831"/>
                  </a:lnTo>
                  <a:lnTo>
                    <a:pt x="464761" y="1992"/>
                  </a:lnTo>
                  <a:lnTo>
                    <a:pt x="521588" y="0"/>
                  </a:lnTo>
                  <a:lnTo>
                    <a:pt x="578440" y="1992"/>
                  </a:lnTo>
                  <a:lnTo>
                    <a:pt x="633517" y="7831"/>
                  </a:lnTo>
                  <a:lnTo>
                    <a:pt x="686502" y="17311"/>
                  </a:lnTo>
                  <a:lnTo>
                    <a:pt x="737075" y="30224"/>
                  </a:lnTo>
                  <a:lnTo>
                    <a:pt x="784921" y="46364"/>
                  </a:lnTo>
                  <a:lnTo>
                    <a:pt x="829719" y="65523"/>
                  </a:lnTo>
                  <a:lnTo>
                    <a:pt x="871152" y="87496"/>
                  </a:lnTo>
                  <a:lnTo>
                    <a:pt x="908902" y="112074"/>
                  </a:lnTo>
                  <a:lnTo>
                    <a:pt x="942651" y="139052"/>
                  </a:lnTo>
                  <a:lnTo>
                    <a:pt x="972081" y="168223"/>
                  </a:lnTo>
                  <a:lnTo>
                    <a:pt x="996873" y="199379"/>
                  </a:lnTo>
                  <a:lnTo>
                    <a:pt x="1016710" y="232314"/>
                  </a:lnTo>
                  <a:lnTo>
                    <a:pt x="1040243" y="302694"/>
                  </a:lnTo>
                  <a:lnTo>
                    <a:pt x="1043304" y="339725"/>
                  </a:lnTo>
                  <a:lnTo>
                    <a:pt x="1040243" y="376733"/>
                  </a:lnTo>
                  <a:lnTo>
                    <a:pt x="1016710" y="447086"/>
                  </a:lnTo>
                  <a:lnTo>
                    <a:pt x="996873" y="480015"/>
                  </a:lnTo>
                  <a:lnTo>
                    <a:pt x="972081" y="511170"/>
                  </a:lnTo>
                  <a:lnTo>
                    <a:pt x="942651" y="540342"/>
                  </a:lnTo>
                  <a:lnTo>
                    <a:pt x="908902" y="567324"/>
                  </a:lnTo>
                  <a:lnTo>
                    <a:pt x="871152" y="591909"/>
                  </a:lnTo>
                  <a:lnTo>
                    <a:pt x="829719" y="613889"/>
                  </a:lnTo>
                  <a:lnTo>
                    <a:pt x="784921" y="633057"/>
                  </a:lnTo>
                  <a:lnTo>
                    <a:pt x="737075" y="649205"/>
                  </a:lnTo>
                  <a:lnTo>
                    <a:pt x="686502" y="662126"/>
                  </a:lnTo>
                  <a:lnTo>
                    <a:pt x="633517" y="671612"/>
                  </a:lnTo>
                  <a:lnTo>
                    <a:pt x="578440" y="677455"/>
                  </a:lnTo>
                  <a:lnTo>
                    <a:pt x="521588" y="679450"/>
                  </a:lnTo>
                  <a:lnTo>
                    <a:pt x="464761" y="677455"/>
                  </a:lnTo>
                  <a:lnTo>
                    <a:pt x="409704" y="671612"/>
                  </a:lnTo>
                  <a:lnTo>
                    <a:pt x="356737" y="662126"/>
                  </a:lnTo>
                  <a:lnTo>
                    <a:pt x="306178" y="649205"/>
                  </a:lnTo>
                  <a:lnTo>
                    <a:pt x="258346" y="633057"/>
                  </a:lnTo>
                  <a:lnTo>
                    <a:pt x="213558" y="613889"/>
                  </a:lnTo>
                  <a:lnTo>
                    <a:pt x="172132" y="591909"/>
                  </a:lnTo>
                  <a:lnTo>
                    <a:pt x="134389" y="567324"/>
                  </a:lnTo>
                  <a:lnTo>
                    <a:pt x="100644" y="540342"/>
                  </a:lnTo>
                  <a:lnTo>
                    <a:pt x="71218" y="511170"/>
                  </a:lnTo>
                  <a:lnTo>
                    <a:pt x="46428" y="480015"/>
                  </a:lnTo>
                  <a:lnTo>
                    <a:pt x="26593" y="447086"/>
                  </a:lnTo>
                  <a:lnTo>
                    <a:pt x="3060" y="376733"/>
                  </a:lnTo>
                  <a:lnTo>
                    <a:pt x="0" y="33972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4255389" y="4585843"/>
            <a:ext cx="255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Calibri"/>
                <a:cs typeface="Calibri"/>
              </a:rPr>
              <a:t>View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12716" y="5704713"/>
            <a:ext cx="356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Modify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09059" y="6605397"/>
            <a:ext cx="1043305" cy="679450"/>
          </a:xfrm>
          <a:custGeom>
            <a:avLst/>
            <a:gdLst/>
            <a:ahLst/>
            <a:cxnLst/>
            <a:rect l="l" t="t" r="r" b="b"/>
            <a:pathLst>
              <a:path w="1043304" h="679450">
                <a:moveTo>
                  <a:pt x="0" y="339725"/>
                </a:moveTo>
                <a:lnTo>
                  <a:pt x="12031" y="266859"/>
                </a:lnTo>
                <a:lnTo>
                  <a:pt x="46431" y="199434"/>
                </a:lnTo>
                <a:lnTo>
                  <a:pt x="71223" y="168279"/>
                </a:lnTo>
                <a:lnTo>
                  <a:pt x="100653" y="139107"/>
                </a:lnTo>
                <a:lnTo>
                  <a:pt x="134402" y="112125"/>
                </a:lnTo>
                <a:lnTo>
                  <a:pt x="172152" y="87540"/>
                </a:lnTo>
                <a:lnTo>
                  <a:pt x="213585" y="65560"/>
                </a:lnTo>
                <a:lnTo>
                  <a:pt x="258383" y="46392"/>
                </a:lnTo>
                <a:lnTo>
                  <a:pt x="306229" y="30244"/>
                </a:lnTo>
                <a:lnTo>
                  <a:pt x="356802" y="17323"/>
                </a:lnTo>
                <a:lnTo>
                  <a:pt x="409787" y="7837"/>
                </a:lnTo>
                <a:lnTo>
                  <a:pt x="464864" y="1994"/>
                </a:lnTo>
                <a:lnTo>
                  <a:pt x="521715" y="0"/>
                </a:lnTo>
                <a:lnTo>
                  <a:pt x="578543" y="1994"/>
                </a:lnTo>
                <a:lnTo>
                  <a:pt x="633600" y="7837"/>
                </a:lnTo>
                <a:lnTo>
                  <a:pt x="686567" y="17323"/>
                </a:lnTo>
                <a:lnTo>
                  <a:pt x="737126" y="30244"/>
                </a:lnTo>
                <a:lnTo>
                  <a:pt x="784958" y="46392"/>
                </a:lnTo>
                <a:lnTo>
                  <a:pt x="829746" y="65560"/>
                </a:lnTo>
                <a:lnTo>
                  <a:pt x="871172" y="87540"/>
                </a:lnTo>
                <a:lnTo>
                  <a:pt x="908915" y="112125"/>
                </a:lnTo>
                <a:lnTo>
                  <a:pt x="942660" y="139107"/>
                </a:lnTo>
                <a:lnTo>
                  <a:pt x="972086" y="168279"/>
                </a:lnTo>
                <a:lnTo>
                  <a:pt x="996876" y="199434"/>
                </a:lnTo>
                <a:lnTo>
                  <a:pt x="1016711" y="232363"/>
                </a:lnTo>
                <a:lnTo>
                  <a:pt x="1040244" y="302716"/>
                </a:lnTo>
                <a:lnTo>
                  <a:pt x="1043304" y="339725"/>
                </a:lnTo>
                <a:lnTo>
                  <a:pt x="1040244" y="376755"/>
                </a:lnTo>
                <a:lnTo>
                  <a:pt x="1016711" y="447135"/>
                </a:lnTo>
                <a:lnTo>
                  <a:pt x="996876" y="480070"/>
                </a:lnTo>
                <a:lnTo>
                  <a:pt x="972086" y="511226"/>
                </a:lnTo>
                <a:lnTo>
                  <a:pt x="942660" y="540397"/>
                </a:lnTo>
                <a:lnTo>
                  <a:pt x="908915" y="567375"/>
                </a:lnTo>
                <a:lnTo>
                  <a:pt x="871172" y="591953"/>
                </a:lnTo>
                <a:lnTo>
                  <a:pt x="829746" y="613926"/>
                </a:lnTo>
                <a:lnTo>
                  <a:pt x="784958" y="633085"/>
                </a:lnTo>
                <a:lnTo>
                  <a:pt x="737126" y="649225"/>
                </a:lnTo>
                <a:lnTo>
                  <a:pt x="686567" y="662138"/>
                </a:lnTo>
                <a:lnTo>
                  <a:pt x="633600" y="671618"/>
                </a:lnTo>
                <a:lnTo>
                  <a:pt x="578543" y="677457"/>
                </a:lnTo>
                <a:lnTo>
                  <a:pt x="521715" y="679450"/>
                </a:lnTo>
                <a:lnTo>
                  <a:pt x="464864" y="677457"/>
                </a:lnTo>
                <a:lnTo>
                  <a:pt x="409787" y="671618"/>
                </a:lnTo>
                <a:lnTo>
                  <a:pt x="356802" y="662138"/>
                </a:lnTo>
                <a:lnTo>
                  <a:pt x="306229" y="649225"/>
                </a:lnTo>
                <a:lnTo>
                  <a:pt x="258383" y="633085"/>
                </a:lnTo>
                <a:lnTo>
                  <a:pt x="213585" y="613926"/>
                </a:lnTo>
                <a:lnTo>
                  <a:pt x="172152" y="591953"/>
                </a:lnTo>
                <a:lnTo>
                  <a:pt x="134402" y="567375"/>
                </a:lnTo>
                <a:lnTo>
                  <a:pt x="100653" y="540397"/>
                </a:lnTo>
                <a:lnTo>
                  <a:pt x="71223" y="511226"/>
                </a:lnTo>
                <a:lnTo>
                  <a:pt x="46431" y="480070"/>
                </a:lnTo>
                <a:lnTo>
                  <a:pt x="26594" y="447135"/>
                </a:lnTo>
                <a:lnTo>
                  <a:pt x="3061" y="376755"/>
                </a:lnTo>
                <a:lnTo>
                  <a:pt x="0" y="3397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243196" y="6707823"/>
            <a:ext cx="373380" cy="3340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900" spc="-10" dirty="0">
                <a:latin typeface="Calibri"/>
                <a:cs typeface="Calibri"/>
              </a:rPr>
              <a:t>Validity</a:t>
            </a:r>
            <a:endParaRPr sz="900">
              <a:latin typeface="Calibri"/>
              <a:cs typeface="Calibri"/>
            </a:endParaRPr>
          </a:p>
          <a:p>
            <a:pPr marL="55244">
              <a:lnSpc>
                <a:spcPct val="100000"/>
              </a:lnSpc>
              <a:spcBef>
                <a:spcPts val="185"/>
              </a:spcBef>
            </a:pPr>
            <a:r>
              <a:rPr sz="800" spc="-10" dirty="0">
                <a:latin typeface="Arial MT"/>
                <a:cs typeface="Arial MT"/>
              </a:rPr>
              <a:t>check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875404" y="7636636"/>
            <a:ext cx="1043305" cy="679450"/>
          </a:xfrm>
          <a:custGeom>
            <a:avLst/>
            <a:gdLst/>
            <a:ahLst/>
            <a:cxnLst/>
            <a:rect l="l" t="t" r="r" b="b"/>
            <a:pathLst>
              <a:path w="1043304" h="679450">
                <a:moveTo>
                  <a:pt x="0" y="339725"/>
                </a:moveTo>
                <a:lnTo>
                  <a:pt x="12031" y="266821"/>
                </a:lnTo>
                <a:lnTo>
                  <a:pt x="46428" y="199379"/>
                </a:lnTo>
                <a:lnTo>
                  <a:pt x="71218" y="168223"/>
                </a:lnTo>
                <a:lnTo>
                  <a:pt x="100644" y="139052"/>
                </a:lnTo>
                <a:lnTo>
                  <a:pt x="134389" y="112074"/>
                </a:lnTo>
                <a:lnTo>
                  <a:pt x="172132" y="87496"/>
                </a:lnTo>
                <a:lnTo>
                  <a:pt x="213558" y="65523"/>
                </a:lnTo>
                <a:lnTo>
                  <a:pt x="258346" y="46364"/>
                </a:lnTo>
                <a:lnTo>
                  <a:pt x="306178" y="30224"/>
                </a:lnTo>
                <a:lnTo>
                  <a:pt x="356737" y="17311"/>
                </a:lnTo>
                <a:lnTo>
                  <a:pt x="409704" y="7831"/>
                </a:lnTo>
                <a:lnTo>
                  <a:pt x="464761" y="1992"/>
                </a:lnTo>
                <a:lnTo>
                  <a:pt x="521589" y="0"/>
                </a:lnTo>
                <a:lnTo>
                  <a:pt x="578440" y="1992"/>
                </a:lnTo>
                <a:lnTo>
                  <a:pt x="633517" y="7831"/>
                </a:lnTo>
                <a:lnTo>
                  <a:pt x="686502" y="17311"/>
                </a:lnTo>
                <a:lnTo>
                  <a:pt x="737075" y="30224"/>
                </a:lnTo>
                <a:lnTo>
                  <a:pt x="784921" y="46364"/>
                </a:lnTo>
                <a:lnTo>
                  <a:pt x="829719" y="65523"/>
                </a:lnTo>
                <a:lnTo>
                  <a:pt x="871152" y="87496"/>
                </a:lnTo>
                <a:lnTo>
                  <a:pt x="908902" y="112074"/>
                </a:lnTo>
                <a:lnTo>
                  <a:pt x="942651" y="139052"/>
                </a:lnTo>
                <a:lnTo>
                  <a:pt x="972081" y="168223"/>
                </a:lnTo>
                <a:lnTo>
                  <a:pt x="996873" y="199379"/>
                </a:lnTo>
                <a:lnTo>
                  <a:pt x="1016710" y="232314"/>
                </a:lnTo>
                <a:lnTo>
                  <a:pt x="1040243" y="302694"/>
                </a:lnTo>
                <a:lnTo>
                  <a:pt x="1043305" y="339725"/>
                </a:lnTo>
                <a:lnTo>
                  <a:pt x="1040243" y="376733"/>
                </a:lnTo>
                <a:lnTo>
                  <a:pt x="1016710" y="447086"/>
                </a:lnTo>
                <a:lnTo>
                  <a:pt x="996873" y="480015"/>
                </a:lnTo>
                <a:lnTo>
                  <a:pt x="972081" y="511170"/>
                </a:lnTo>
                <a:lnTo>
                  <a:pt x="942651" y="540342"/>
                </a:lnTo>
                <a:lnTo>
                  <a:pt x="908902" y="567324"/>
                </a:lnTo>
                <a:lnTo>
                  <a:pt x="871152" y="591909"/>
                </a:lnTo>
                <a:lnTo>
                  <a:pt x="829719" y="613889"/>
                </a:lnTo>
                <a:lnTo>
                  <a:pt x="784921" y="633057"/>
                </a:lnTo>
                <a:lnTo>
                  <a:pt x="737075" y="649205"/>
                </a:lnTo>
                <a:lnTo>
                  <a:pt x="686502" y="662126"/>
                </a:lnTo>
                <a:lnTo>
                  <a:pt x="633517" y="671612"/>
                </a:lnTo>
                <a:lnTo>
                  <a:pt x="578440" y="677455"/>
                </a:lnTo>
                <a:lnTo>
                  <a:pt x="521589" y="679450"/>
                </a:lnTo>
                <a:lnTo>
                  <a:pt x="464761" y="677455"/>
                </a:lnTo>
                <a:lnTo>
                  <a:pt x="409704" y="671612"/>
                </a:lnTo>
                <a:lnTo>
                  <a:pt x="356737" y="662126"/>
                </a:lnTo>
                <a:lnTo>
                  <a:pt x="306178" y="649205"/>
                </a:lnTo>
                <a:lnTo>
                  <a:pt x="258346" y="633057"/>
                </a:lnTo>
                <a:lnTo>
                  <a:pt x="213558" y="613889"/>
                </a:lnTo>
                <a:lnTo>
                  <a:pt x="172132" y="591909"/>
                </a:lnTo>
                <a:lnTo>
                  <a:pt x="134389" y="567324"/>
                </a:lnTo>
                <a:lnTo>
                  <a:pt x="100644" y="540342"/>
                </a:lnTo>
                <a:lnTo>
                  <a:pt x="71218" y="511170"/>
                </a:lnTo>
                <a:lnTo>
                  <a:pt x="46428" y="480015"/>
                </a:lnTo>
                <a:lnTo>
                  <a:pt x="26593" y="447086"/>
                </a:lnTo>
                <a:lnTo>
                  <a:pt x="3060" y="376733"/>
                </a:lnTo>
                <a:lnTo>
                  <a:pt x="0" y="33972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224909" y="7899654"/>
            <a:ext cx="3467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Calibri"/>
                <a:cs typeface="Calibri"/>
              </a:rPr>
              <a:t>Logout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56001" y="656590"/>
            <a:ext cx="4448175" cy="443865"/>
            <a:chOff x="1556001" y="656590"/>
            <a:chExt cx="444817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6001" y="964620"/>
              <a:ext cx="4446274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8035" y="656590"/>
              <a:ext cx="4445635" cy="316484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099" y="1943100"/>
            <a:ext cx="6025387" cy="65917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74871" y="656590"/>
            <a:ext cx="4217670" cy="443865"/>
            <a:chOff x="1674871" y="656590"/>
            <a:chExt cx="421767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4871" y="964620"/>
              <a:ext cx="4120228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653" y="656590"/>
              <a:ext cx="4215510" cy="31648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912361" y="1214120"/>
            <a:ext cx="1741805" cy="452120"/>
            <a:chOff x="2912361" y="1214120"/>
            <a:chExt cx="1741805" cy="4521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2361" y="1530061"/>
              <a:ext cx="1741173" cy="1361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1842" y="1221994"/>
              <a:ext cx="1448181" cy="3096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4395" y="1214120"/>
              <a:ext cx="123190" cy="41528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0470" y="1214120"/>
              <a:ext cx="123189" cy="41528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73404" y="1837689"/>
            <a:ext cx="1141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100"/>
              </a:spcBef>
              <a:buSzPct val="92857"/>
              <a:buChar char="●"/>
              <a:tabLst>
                <a:tab pos="157480" algn="l"/>
              </a:tabLst>
            </a:pPr>
            <a:r>
              <a:rPr sz="1400" b="1" dirty="0">
                <a:latin typeface="Arial"/>
                <a:cs typeface="Arial"/>
              </a:rPr>
              <a:t>Medic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608075" y="2271014"/>
          <a:ext cx="6294754" cy="2799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0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0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9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1640"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Field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Constraints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231775">
                        <a:lnSpc>
                          <a:spcPts val="1650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int(11)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Primary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Key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50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231775">
                        <a:lnSpc>
                          <a:spcPts val="1650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mid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varchar(255)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50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mid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Varchar(250)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Varchar(250)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Varchar(250)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eDate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Quantity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BIGINT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Quantity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perUnit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BIGINT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perUnit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73404" y="5498973"/>
            <a:ext cx="1132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7480" indent="-144780">
              <a:lnSpc>
                <a:spcPct val="100000"/>
              </a:lnSpc>
              <a:spcBef>
                <a:spcPts val="105"/>
              </a:spcBef>
              <a:buSzPct val="92857"/>
              <a:buChar char="●"/>
              <a:tabLst>
                <a:tab pos="157480" algn="l"/>
              </a:tabLst>
            </a:pPr>
            <a:r>
              <a:rPr sz="1400" b="1" dirty="0">
                <a:latin typeface="Arial"/>
                <a:cs typeface="Arial"/>
              </a:rPr>
              <a:t>Users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table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875368"/>
              </p:ext>
            </p:extLst>
          </p:nvPr>
        </p:nvGraphicFramePr>
        <p:xfrm>
          <a:off x="692200" y="5932297"/>
          <a:ext cx="6210630" cy="2878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12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Field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Constraints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Id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int(11)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Primary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Key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Id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userRole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varchar(50)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userRole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varchar(250)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Dob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varchar(250)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Dob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6256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Mobile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bigint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Mobile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231140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Varchar(250)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Email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310">
                <a:tc>
                  <a:txBody>
                    <a:bodyPr/>
                    <a:lstStyle/>
                    <a:p>
                      <a:pPr marL="16256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Username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Varchar(250)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Username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Password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265" algn="r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varchar(250)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Null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1635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Password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40377" y="844169"/>
            <a:ext cx="1485265" cy="248920"/>
            <a:chOff x="3040377" y="844169"/>
            <a:chExt cx="1485265" cy="24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0377" y="1016444"/>
              <a:ext cx="1485140" cy="76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0887" y="844169"/>
              <a:ext cx="1482598" cy="17614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393934" y="1159637"/>
            <a:ext cx="782320" cy="248920"/>
            <a:chOff x="3393934" y="1159637"/>
            <a:chExt cx="782320" cy="2489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3934" y="1331912"/>
              <a:ext cx="756758" cy="76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4455" y="1159637"/>
              <a:ext cx="781685" cy="17614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997454" y="5062601"/>
            <a:ext cx="1569720" cy="248920"/>
            <a:chOff x="2997454" y="5062601"/>
            <a:chExt cx="1569720" cy="2489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7697" y="5234876"/>
              <a:ext cx="1568969" cy="76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7454" y="5062601"/>
              <a:ext cx="1567216" cy="1761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5800" y="5706414"/>
            <a:ext cx="6195949" cy="319984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5800" y="1645666"/>
            <a:ext cx="6195949" cy="3132455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153147" y="855980"/>
            <a:ext cx="1266825" cy="248920"/>
            <a:chOff x="3153147" y="603377"/>
            <a:chExt cx="1266825" cy="24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53147" y="775652"/>
              <a:ext cx="1264174" cy="76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3664" y="603377"/>
              <a:ext cx="1265682" cy="17627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097529" y="4698365"/>
            <a:ext cx="1378585" cy="248920"/>
            <a:chOff x="3097529" y="4698365"/>
            <a:chExt cx="1378585" cy="2489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46909" y="4870640"/>
              <a:ext cx="1326804" cy="76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7529" y="4698365"/>
              <a:ext cx="1378204" cy="17627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800" y="1151890"/>
            <a:ext cx="6196076" cy="30010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800" y="5186172"/>
            <a:ext cx="6196076" cy="314858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271646" y="779780"/>
            <a:ext cx="1024255" cy="248920"/>
            <a:chOff x="3271646" y="603377"/>
            <a:chExt cx="1024255" cy="24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4" y="775652"/>
              <a:ext cx="1023369" cy="76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1646" y="603377"/>
              <a:ext cx="1021714" cy="17614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654426" y="4535297"/>
            <a:ext cx="2259965" cy="248920"/>
            <a:chOff x="2654426" y="4535297"/>
            <a:chExt cx="2259965" cy="2489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4800" y="4707572"/>
              <a:ext cx="2259337" cy="76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4426" y="4535297"/>
              <a:ext cx="2257679" cy="17614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393934" y="4849241"/>
            <a:ext cx="782320" cy="248920"/>
            <a:chOff x="3393934" y="4849241"/>
            <a:chExt cx="782320" cy="24892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3934" y="5021516"/>
              <a:ext cx="756758" cy="76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94455" y="4849241"/>
              <a:ext cx="781685" cy="17614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5800" y="1090422"/>
            <a:ext cx="6195694" cy="297103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6435" y="5558790"/>
            <a:ext cx="6195060" cy="3166110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997454" y="807593"/>
            <a:ext cx="1569720" cy="248920"/>
            <a:chOff x="2997454" y="807593"/>
            <a:chExt cx="1569720" cy="24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7697" y="979868"/>
              <a:ext cx="1568969" cy="76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7454" y="807593"/>
              <a:ext cx="1567216" cy="17614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857498" y="5146421"/>
            <a:ext cx="1851025" cy="248920"/>
            <a:chOff x="2857498" y="5146421"/>
            <a:chExt cx="1851025" cy="2489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498" y="5318696"/>
              <a:ext cx="1850899" cy="76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8007" y="5146421"/>
              <a:ext cx="1848358" cy="17614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800" y="1373505"/>
            <a:ext cx="6093842" cy="34963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799" y="5712498"/>
            <a:ext cx="6139687" cy="315785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801873" y="824357"/>
            <a:ext cx="1964689" cy="248920"/>
            <a:chOff x="2801873" y="824357"/>
            <a:chExt cx="1964689" cy="24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1382" y="996632"/>
              <a:ext cx="1914927" cy="76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01873" y="824357"/>
              <a:ext cx="1962403" cy="17614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634614" y="5256149"/>
            <a:ext cx="2301240" cy="248920"/>
            <a:chOff x="2634614" y="5256149"/>
            <a:chExt cx="2301240" cy="2489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4988" y="5428424"/>
              <a:ext cx="2300485" cy="76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4614" y="5256149"/>
              <a:ext cx="2298827" cy="17614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800" y="1389888"/>
            <a:ext cx="6139686" cy="34869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799" y="5770626"/>
            <a:ext cx="6139687" cy="3182874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66163" y="961518"/>
            <a:ext cx="3441700" cy="248920"/>
            <a:chOff x="2066163" y="603377"/>
            <a:chExt cx="3441700" cy="2489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6538" y="775652"/>
              <a:ext cx="3438916" cy="766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6163" y="603377"/>
              <a:ext cx="1233551" cy="1761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70326" y="603377"/>
              <a:ext cx="2137410" cy="1761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842254" y="4824858"/>
            <a:ext cx="1895475" cy="248920"/>
            <a:chOff x="2842254" y="4466717"/>
            <a:chExt cx="1895475" cy="24892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2254" y="4638992"/>
              <a:ext cx="1895099" cy="766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42894" y="4466717"/>
              <a:ext cx="1892427" cy="17614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5799" y="1432815"/>
            <a:ext cx="6139687" cy="31153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5800" y="5296409"/>
            <a:ext cx="6139686" cy="3276091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99615" y="1007110"/>
            <a:ext cx="4558030" cy="443865"/>
            <a:chOff x="1499615" y="1007110"/>
            <a:chExt cx="455803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9615" y="1315140"/>
              <a:ext cx="4493526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1648" y="1007110"/>
              <a:ext cx="4555871" cy="3164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3404" y="1787397"/>
            <a:ext cx="6223635" cy="439991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8255" algn="just">
              <a:lnSpc>
                <a:spcPct val="102000"/>
              </a:lnSpc>
              <a:spcBef>
                <a:spcPts val="60"/>
              </a:spcBef>
            </a:pPr>
            <a:r>
              <a:rPr sz="1500" dirty="0">
                <a:latin typeface="Calibri"/>
                <a:cs typeface="Calibri"/>
              </a:rPr>
              <a:t>First,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grateful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pharmacists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1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healthcare</a:t>
            </a:r>
            <a:r>
              <a:rPr sz="1500" spc="1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workers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who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shared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knowledge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ideas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feedback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very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important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making </a:t>
            </a:r>
            <a:r>
              <a:rPr sz="1500" dirty="0">
                <a:latin typeface="Calibri"/>
                <a:cs typeface="Calibri"/>
              </a:rPr>
              <a:t>sure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well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everyone.</a:t>
            </a:r>
            <a:endParaRPr sz="1500">
              <a:latin typeface="Calibri"/>
              <a:cs typeface="Calibri"/>
            </a:endParaRPr>
          </a:p>
          <a:p>
            <a:pPr marL="12700" marR="5080" algn="just">
              <a:lnSpc>
                <a:spcPct val="102099"/>
              </a:lnSpc>
              <a:spcBef>
                <a:spcPts val="1380"/>
              </a:spcBef>
            </a:pPr>
            <a:r>
              <a:rPr sz="1500" dirty="0">
                <a:latin typeface="Calibri"/>
                <a:cs typeface="Calibri"/>
              </a:rPr>
              <a:t>We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want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thank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development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team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hard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skills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 </a:t>
            </a:r>
            <a:r>
              <a:rPr sz="1500" dirty="0">
                <a:latin typeface="Calibri"/>
                <a:cs typeface="Calibri"/>
              </a:rPr>
              <a:t>building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system.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dedication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resulted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user-</a:t>
            </a:r>
            <a:r>
              <a:rPr sz="1500" spc="-10" dirty="0">
                <a:latin typeface="Calibri"/>
                <a:cs typeface="Calibri"/>
              </a:rPr>
              <a:t>friendly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platform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that </a:t>
            </a:r>
            <a:r>
              <a:rPr sz="1500" dirty="0">
                <a:latin typeface="Calibri"/>
                <a:cs typeface="Calibri"/>
              </a:rPr>
              <a:t>improves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how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pharmacies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operate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helps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patients.</a:t>
            </a:r>
            <a:endParaRPr sz="1500">
              <a:latin typeface="Calibri"/>
              <a:cs typeface="Calibri"/>
            </a:endParaRPr>
          </a:p>
          <a:p>
            <a:pPr marL="12700" marR="5080" algn="just">
              <a:lnSpc>
                <a:spcPct val="101699"/>
              </a:lnSpc>
              <a:spcBef>
                <a:spcPts val="1400"/>
              </a:spcBef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special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thanks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goes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project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sponsors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stakeholders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support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13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guidance.</a:t>
            </a:r>
            <a:r>
              <a:rPr sz="1500" spc="13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14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vision</a:t>
            </a:r>
            <a:r>
              <a:rPr sz="1500" spc="13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14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2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better</a:t>
            </a:r>
            <a:r>
              <a:rPr sz="1500" spc="14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13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management</a:t>
            </a:r>
            <a:r>
              <a:rPr sz="1500" spc="135" dirty="0">
                <a:latin typeface="Calibri"/>
                <a:cs typeface="Calibri"/>
              </a:rPr>
              <a:t>  </a:t>
            </a:r>
            <a:r>
              <a:rPr sz="1500" spc="-10" dirty="0">
                <a:latin typeface="Calibri"/>
                <a:cs typeface="Calibri"/>
              </a:rPr>
              <a:t>solution </a:t>
            </a:r>
            <a:r>
              <a:rPr sz="1500" dirty="0">
                <a:latin typeface="Calibri"/>
                <a:cs typeface="Calibri"/>
              </a:rPr>
              <a:t>encouraged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throughout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project.</a:t>
            </a:r>
            <a:endParaRPr sz="1500">
              <a:latin typeface="Calibri"/>
              <a:cs typeface="Calibri"/>
            </a:endParaRPr>
          </a:p>
          <a:p>
            <a:pPr marL="12700" marR="6985" algn="just">
              <a:lnSpc>
                <a:spcPct val="102000"/>
              </a:lnSpc>
              <a:spcBef>
                <a:spcPts val="1390"/>
              </a:spcBef>
            </a:pPr>
            <a:r>
              <a:rPr sz="1500" dirty="0">
                <a:latin typeface="Calibri"/>
                <a:cs typeface="Calibri"/>
              </a:rPr>
              <a:t>We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appreciate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efforts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team,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who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carefully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checked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fix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issues.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helped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create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reliable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product.</a:t>
            </a:r>
            <a:endParaRPr sz="1500">
              <a:latin typeface="Calibri"/>
              <a:cs typeface="Calibri"/>
            </a:endParaRPr>
          </a:p>
          <a:p>
            <a:pPr marL="12700" marR="10160" algn="just">
              <a:lnSpc>
                <a:spcPct val="102000"/>
              </a:lnSpc>
              <a:spcBef>
                <a:spcPts val="1390"/>
              </a:spcBef>
            </a:pPr>
            <a:r>
              <a:rPr sz="1500" dirty="0">
                <a:latin typeface="Calibri"/>
                <a:cs typeface="Calibri"/>
              </a:rPr>
              <a:t>Finally,</a:t>
            </a:r>
            <a:r>
              <a:rPr sz="1500" spc="43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43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want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43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thank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families</a:t>
            </a:r>
            <a:r>
              <a:rPr sz="1500" spc="4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friends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43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support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 </a:t>
            </a:r>
            <a:r>
              <a:rPr sz="1500" dirty="0">
                <a:latin typeface="Calibri"/>
                <a:cs typeface="Calibri"/>
              </a:rPr>
              <a:t>understanding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during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project.</a:t>
            </a:r>
            <a:endParaRPr sz="1500">
              <a:latin typeface="Calibri"/>
              <a:cs typeface="Calibri"/>
            </a:endParaRPr>
          </a:p>
          <a:p>
            <a:pPr marL="12700" marR="8890" algn="just">
              <a:lnSpc>
                <a:spcPct val="102000"/>
              </a:lnSpc>
              <a:spcBef>
                <a:spcPts val="1395"/>
              </a:spcBef>
            </a:pPr>
            <a:r>
              <a:rPr sz="1500" dirty="0">
                <a:latin typeface="Calibri"/>
                <a:cs typeface="Calibri"/>
              </a:rPr>
              <a:t>Together,</a:t>
            </a:r>
            <a:r>
              <a:rPr sz="1500" spc="2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2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have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developed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Management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29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makes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easier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improves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patient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care.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Thank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your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help!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988815" y="656590"/>
            <a:ext cx="3587115" cy="443865"/>
            <a:chOff x="1988815" y="656590"/>
            <a:chExt cx="358711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8815" y="964620"/>
              <a:ext cx="3557816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0852" y="656590"/>
              <a:ext cx="3584575" cy="3167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2004" y="1278382"/>
            <a:ext cx="5709285" cy="1770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86130" algn="just">
              <a:lnSpc>
                <a:spcPct val="1527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most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crucial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phase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desktop</a:t>
            </a:r>
            <a:r>
              <a:rPr sz="1500" spc="4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application </a:t>
            </a:r>
            <a:r>
              <a:rPr sz="1500" dirty="0">
                <a:latin typeface="Calibri"/>
                <a:cs typeface="Calibri"/>
              </a:rPr>
              <a:t>development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cycle.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3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developed</a:t>
            </a:r>
            <a:r>
              <a:rPr sz="1500" spc="4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application</a:t>
            </a:r>
            <a:r>
              <a:rPr sz="1500" spc="43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thoroughly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tested. </a:t>
            </a:r>
            <a:r>
              <a:rPr sz="1500" dirty="0">
                <a:latin typeface="Calibri"/>
                <a:cs typeface="Calibri"/>
              </a:rPr>
              <a:t>Testing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procedures</a:t>
            </a:r>
            <a:r>
              <a:rPr sz="1500" spc="4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4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requirements</a:t>
            </a:r>
            <a:r>
              <a:rPr sz="1500" spc="4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differ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4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nature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product.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basically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involves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through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whole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application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 </a:t>
            </a:r>
            <a:r>
              <a:rPr sz="1500" dirty="0">
                <a:latin typeface="Calibri"/>
                <a:cs typeface="Calibri"/>
              </a:rPr>
              <a:t>verifying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functionality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designs.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3404" y="7846314"/>
            <a:ext cx="6216015" cy="71882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743585" algn="just">
              <a:lnSpc>
                <a:spcPct val="101699"/>
              </a:lnSpc>
              <a:spcBef>
                <a:spcPts val="70"/>
              </a:spcBef>
            </a:pPr>
            <a:r>
              <a:rPr sz="1500" dirty="0">
                <a:latin typeface="Calibri"/>
                <a:cs typeface="Calibri"/>
              </a:rPr>
              <a:t>process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iterative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information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being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fed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back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later </a:t>
            </a:r>
            <a:r>
              <a:rPr sz="1500" dirty="0">
                <a:latin typeface="Calibri"/>
                <a:cs typeface="Calibri"/>
              </a:rPr>
              <a:t>stages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earlier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parts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process.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stage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defines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earlier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parts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process.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stages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defined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above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figure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explained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further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: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214" y="3496036"/>
            <a:ext cx="6814593" cy="375746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404" y="279908"/>
            <a:ext cx="6216650" cy="885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58010" algn="just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0"/>
              </a:spcBef>
            </a:pP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Unit</a:t>
            </a:r>
            <a:r>
              <a:rPr sz="1500" b="1" u="sng" spc="-3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Testing</a:t>
            </a:r>
            <a:r>
              <a:rPr sz="1500" b="1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:-</a:t>
            </a:r>
            <a:endParaRPr sz="1500">
              <a:latin typeface="Calibri"/>
              <a:cs typeface="Calibri"/>
            </a:endParaRPr>
          </a:p>
          <a:p>
            <a:pPr marL="241300" marR="288925" indent="458470" algn="just">
              <a:lnSpc>
                <a:spcPct val="152700"/>
              </a:lnSpc>
              <a:spcBef>
                <a:spcPts val="915"/>
              </a:spcBef>
            </a:pPr>
            <a:r>
              <a:rPr sz="1500" dirty="0">
                <a:latin typeface="Calibri"/>
                <a:cs typeface="Calibri"/>
              </a:rPr>
              <a:t>Individual</a:t>
            </a:r>
            <a:r>
              <a:rPr sz="1500" spc="3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components</a:t>
            </a:r>
            <a:r>
              <a:rPr sz="1500" spc="3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3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tested</a:t>
            </a:r>
            <a:r>
              <a:rPr sz="1500" spc="3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3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ensure</a:t>
            </a:r>
            <a:r>
              <a:rPr sz="1500" spc="3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3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they</a:t>
            </a:r>
            <a:r>
              <a:rPr sz="1500" spc="39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operate </a:t>
            </a:r>
            <a:r>
              <a:rPr sz="1500" dirty="0">
                <a:latin typeface="Calibri"/>
                <a:cs typeface="Calibri"/>
              </a:rPr>
              <a:t>correctly. 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component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independently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without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other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 </a:t>
            </a:r>
            <a:r>
              <a:rPr sz="1500" dirty="0">
                <a:latin typeface="Calibri"/>
                <a:cs typeface="Calibri"/>
              </a:rPr>
              <a:t>components.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example,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whether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individual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procedure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working </a:t>
            </a:r>
            <a:r>
              <a:rPr sz="1500" dirty="0">
                <a:latin typeface="Calibri"/>
                <a:cs typeface="Calibri"/>
              </a:rPr>
              <a:t>properly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here.</a:t>
            </a:r>
            <a:endParaRPr sz="1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Module</a:t>
            </a:r>
            <a:r>
              <a:rPr sz="1500" b="1" u="sng" spc="-5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Testing</a:t>
            </a:r>
            <a:r>
              <a:rPr sz="1500" b="1" u="sng" spc="-4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241300" marR="5080" indent="774065">
              <a:lnSpc>
                <a:spcPct val="101800"/>
              </a:lnSpc>
              <a:spcBef>
                <a:spcPts val="1825"/>
              </a:spcBef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module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collection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dependent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components.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module </a:t>
            </a:r>
            <a:r>
              <a:rPr sz="1500" dirty="0">
                <a:latin typeface="Calibri"/>
                <a:cs typeface="Calibri"/>
              </a:rPr>
              <a:t>encapsulates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related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components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tested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without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other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modules.</a:t>
            </a:r>
            <a:endParaRPr sz="1500">
              <a:latin typeface="Calibri"/>
              <a:cs typeface="Calibri"/>
            </a:endParaRPr>
          </a:p>
          <a:p>
            <a:pPr marL="241300" marR="342265" indent="685165">
              <a:lnSpc>
                <a:spcPct val="102000"/>
              </a:lnSpc>
            </a:pPr>
            <a:r>
              <a:rPr sz="1500" dirty="0">
                <a:latin typeface="Calibri"/>
                <a:cs typeface="Calibri"/>
              </a:rPr>
              <a:t>In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project,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module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contains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procedure,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project</a:t>
            </a:r>
            <a:r>
              <a:rPr sz="1400" spc="-10" dirty="0"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500" b="1" u="sng" spc="-1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Sub-</a:t>
            </a: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System</a:t>
            </a:r>
            <a:r>
              <a:rPr sz="1500" b="1" u="sng" spc="-4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Testing</a:t>
            </a:r>
            <a:r>
              <a:rPr sz="1500" b="1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:-</a:t>
            </a:r>
            <a:endParaRPr sz="1500">
              <a:latin typeface="Calibri"/>
              <a:cs typeface="Calibri"/>
            </a:endParaRPr>
          </a:p>
          <a:p>
            <a:pPr marL="184785" marR="287020" indent="385445" algn="just">
              <a:lnSpc>
                <a:spcPct val="152700"/>
              </a:lnSpc>
              <a:spcBef>
                <a:spcPts val="919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phase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involves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collection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modules,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have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been </a:t>
            </a:r>
            <a:r>
              <a:rPr sz="1500" dirty="0">
                <a:latin typeface="Calibri"/>
                <a:cs typeface="Calibri"/>
              </a:rPr>
              <a:t>integrated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into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sub-systems.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project,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public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module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used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project.</a:t>
            </a:r>
            <a:endParaRPr sz="1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System</a:t>
            </a:r>
            <a:r>
              <a:rPr sz="1500" b="1" u="sng" spc="-5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Testing</a:t>
            </a:r>
            <a:r>
              <a:rPr sz="1500" b="1" u="sng" spc="-4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241300" marR="283845" indent="328930" algn="just">
              <a:lnSpc>
                <a:spcPct val="152300"/>
              </a:lnSpc>
              <a:spcBef>
                <a:spcPts val="935"/>
              </a:spcBef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sub-</a:t>
            </a:r>
            <a:r>
              <a:rPr sz="1500" dirty="0">
                <a:latin typeface="Calibri"/>
                <a:cs typeface="Calibri"/>
              </a:rPr>
              <a:t>systems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are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integrated</a:t>
            </a:r>
            <a:r>
              <a:rPr sz="1500" spc="3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make</a:t>
            </a:r>
            <a:r>
              <a:rPr sz="1500" spc="3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entire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system.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This </a:t>
            </a:r>
            <a:r>
              <a:rPr sz="1500" dirty="0">
                <a:latin typeface="Calibri"/>
                <a:cs typeface="Calibri"/>
              </a:rPr>
              <a:t>testing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concerned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finding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errors,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normally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results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unanticipated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interaction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between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sub-system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components.</a:t>
            </a:r>
            <a:endParaRPr sz="15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140"/>
              </a:spcBef>
            </a:pP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Acceptance</a:t>
            </a:r>
            <a:r>
              <a:rPr sz="1500" b="1" u="sng" spc="-40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Testing</a:t>
            </a:r>
            <a:r>
              <a:rPr sz="1500" b="1" u="sng" spc="-25" dirty="0">
                <a:solidFill>
                  <a:srgbClr val="0000CC"/>
                </a:solidFill>
                <a:uFill>
                  <a:solidFill>
                    <a:srgbClr val="0000CC"/>
                  </a:solidFill>
                </a:uFill>
                <a:latin typeface="Calibri"/>
                <a:cs typeface="Calibri"/>
              </a:rPr>
              <a:t> :-</a:t>
            </a:r>
            <a:endParaRPr sz="1500">
              <a:latin typeface="Calibri"/>
              <a:cs typeface="Calibri"/>
            </a:endParaRPr>
          </a:p>
          <a:p>
            <a:pPr marL="241300" marR="288290" indent="415925" algn="just">
              <a:lnSpc>
                <a:spcPct val="152700"/>
              </a:lnSpc>
              <a:spcBef>
                <a:spcPts val="925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2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2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final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testing</a:t>
            </a:r>
            <a:r>
              <a:rPr sz="1500" spc="2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before</a:t>
            </a:r>
            <a:r>
              <a:rPr sz="1500" spc="25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2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is </a:t>
            </a:r>
            <a:r>
              <a:rPr sz="1500" spc="-20" dirty="0">
                <a:latin typeface="Calibri"/>
                <a:cs typeface="Calibri"/>
              </a:rPr>
              <a:t>accepted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operational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use,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some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times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called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alpha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testing.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 </a:t>
            </a:r>
            <a:r>
              <a:rPr sz="1500" dirty="0">
                <a:latin typeface="Calibri"/>
                <a:cs typeface="Calibri"/>
              </a:rPr>
              <a:t>states</a:t>
            </a:r>
            <a:r>
              <a:rPr sz="1500" spc="2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whether</a:t>
            </a:r>
            <a:r>
              <a:rPr sz="1500" spc="2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project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satisfies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requirements</a:t>
            </a:r>
            <a:r>
              <a:rPr sz="1500" spc="2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specified</a:t>
            </a:r>
            <a:r>
              <a:rPr sz="1500" spc="2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29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customer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not.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03374" y="1097026"/>
            <a:ext cx="5356860" cy="443865"/>
            <a:chOff x="1103374" y="1097026"/>
            <a:chExt cx="535686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3374" y="1405056"/>
              <a:ext cx="5292121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645" y="1097026"/>
              <a:ext cx="5355208" cy="31673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3404" y="1839214"/>
            <a:ext cx="6219190" cy="1649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72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Healthmart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Pharmacy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provides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flexible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pharmacists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collaborate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500" dirty="0">
                <a:latin typeface="Calibri"/>
                <a:cs typeface="Calibri"/>
              </a:rPr>
              <a:t>with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customers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medicines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needs…</a:t>
            </a:r>
            <a:endParaRPr sz="1500">
              <a:latin typeface="Calibri"/>
              <a:cs typeface="Calibri"/>
            </a:endParaRPr>
          </a:p>
          <a:p>
            <a:pPr marL="12700" indent="342900">
              <a:lnSpc>
                <a:spcPct val="100000"/>
              </a:lnSpc>
              <a:spcBef>
                <a:spcPts val="25"/>
              </a:spcBef>
            </a:pPr>
            <a:r>
              <a:rPr sz="1500" dirty="0">
                <a:latin typeface="Calibri"/>
                <a:cs typeface="Calibri"/>
              </a:rPr>
              <a:t>Healthmart</a:t>
            </a:r>
            <a:r>
              <a:rPr sz="1500" spc="1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</a:t>
            </a:r>
            <a:r>
              <a:rPr sz="1500" spc="1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just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demo</a:t>
            </a:r>
            <a:r>
              <a:rPr sz="1500" spc="1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desktop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application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</a:t>
            </a:r>
            <a:endParaRPr sz="1500">
              <a:latin typeface="Calibri"/>
              <a:cs typeface="Calibri"/>
            </a:endParaRPr>
          </a:p>
          <a:p>
            <a:pPr marL="12700" marR="8255">
              <a:lnSpc>
                <a:spcPct val="101299"/>
              </a:lnSpc>
              <a:spcBef>
                <a:spcPts val="10"/>
              </a:spcBef>
            </a:pPr>
            <a:r>
              <a:rPr sz="1500" dirty="0">
                <a:latin typeface="Calibri"/>
                <a:cs typeface="Calibri"/>
              </a:rPr>
              <a:t>future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publicity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add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advertises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uploads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kind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information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our </a:t>
            </a:r>
            <a:r>
              <a:rPr sz="1500" spc="-10" dirty="0">
                <a:latin typeface="Calibri"/>
                <a:cs typeface="Calibri"/>
              </a:rPr>
              <a:t>site.</a:t>
            </a:r>
            <a:endParaRPr sz="1500">
              <a:latin typeface="Calibri"/>
              <a:cs typeface="Calibri"/>
            </a:endParaRPr>
          </a:p>
          <a:p>
            <a:pPr marL="12700" marR="6985" indent="342900">
              <a:lnSpc>
                <a:spcPct val="101499"/>
              </a:lnSpc>
              <a:spcBef>
                <a:spcPts val="10"/>
              </a:spcBef>
            </a:pPr>
            <a:r>
              <a:rPr sz="1500" dirty="0">
                <a:latin typeface="Calibri"/>
                <a:cs typeface="Calibri"/>
              </a:rPr>
              <a:t>Healthmart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proved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meet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informations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services </a:t>
            </a:r>
            <a:r>
              <a:rPr sz="1500" dirty="0">
                <a:latin typeface="Calibri"/>
                <a:cs typeface="Calibri"/>
              </a:rPr>
              <a:t>regarding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Pharmacy…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87877" y="876046"/>
            <a:ext cx="3391535" cy="443865"/>
            <a:chOff x="2087877" y="876046"/>
            <a:chExt cx="339153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7877" y="1184076"/>
              <a:ext cx="3294196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9404" y="876046"/>
              <a:ext cx="3389756" cy="3164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02004" y="1706626"/>
            <a:ext cx="3634104" cy="134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865" indent="-6851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697865" algn="l"/>
              </a:tabLst>
            </a:pPr>
            <a:r>
              <a:rPr sz="2600" b="1" dirty="0">
                <a:solidFill>
                  <a:srgbClr val="663300"/>
                </a:solidFill>
                <a:latin typeface="Calibri"/>
                <a:cs typeface="Calibri"/>
              </a:rPr>
              <a:t>WEB</a:t>
            </a:r>
            <a:r>
              <a:rPr sz="2600" b="1" spc="-5" dirty="0">
                <a:solidFill>
                  <a:srgbClr val="663300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663300"/>
                </a:solidFill>
                <a:latin typeface="Calibri"/>
                <a:cs typeface="Calibri"/>
              </a:rPr>
              <a:t>SITE</a:t>
            </a:r>
            <a:r>
              <a:rPr sz="2600" b="1" spc="-10" dirty="0">
                <a:solidFill>
                  <a:srgbClr val="663300"/>
                </a:solidFill>
                <a:latin typeface="Calibri"/>
                <a:cs typeface="Calibri"/>
              </a:rPr>
              <a:t> </a:t>
            </a:r>
            <a:r>
              <a:rPr sz="2600" b="1" spc="-35" dirty="0">
                <a:solidFill>
                  <a:srgbClr val="663300"/>
                </a:solidFill>
                <a:latin typeface="Calibri"/>
                <a:cs typeface="Calibri"/>
              </a:rPr>
              <a:t>:-</a:t>
            </a:r>
            <a:endParaRPr sz="2600">
              <a:latin typeface="Calibri"/>
              <a:cs typeface="Calibri"/>
            </a:endParaRPr>
          </a:p>
          <a:p>
            <a:pPr marL="1610995" lvl="1" indent="-226695">
              <a:lnSpc>
                <a:spcPct val="100000"/>
              </a:lnSpc>
              <a:spcBef>
                <a:spcPts val="1810"/>
              </a:spcBef>
              <a:buClr>
                <a:srgbClr val="000000"/>
              </a:buClr>
              <a:buAutoNum type="arabicPeriod"/>
              <a:tabLst>
                <a:tab pos="1610995" algn="l"/>
              </a:tabLst>
            </a:pPr>
            <a:r>
              <a:rPr sz="15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http://www.youtube.com</a:t>
            </a:r>
            <a:endParaRPr sz="1500">
              <a:latin typeface="Calibri"/>
              <a:cs typeface="Calibri"/>
            </a:endParaRPr>
          </a:p>
          <a:p>
            <a:pPr marL="1610995" lvl="1" indent="-22669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1610995" algn="l"/>
              </a:tabLst>
            </a:pP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5"/>
              </a:rPr>
              <a:t>http://www.google.com</a:t>
            </a:r>
            <a:endParaRPr sz="1500">
              <a:latin typeface="Calibri"/>
              <a:cs typeface="Calibri"/>
            </a:endParaRPr>
          </a:p>
          <a:p>
            <a:pPr marL="1610995" lvl="1" indent="-226695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1610995" algn="l"/>
              </a:tabLst>
            </a:pPr>
            <a:r>
              <a:rPr sz="1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6"/>
              </a:rPr>
              <a:t>http://chatgpt.com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45055" y="4806442"/>
            <a:ext cx="3858895" cy="443865"/>
            <a:chOff x="1845055" y="4806442"/>
            <a:chExt cx="3858895" cy="44386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39953" y="5114472"/>
              <a:ext cx="3763621" cy="1353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45055" y="4806442"/>
              <a:ext cx="3858895" cy="3164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73404" y="5497449"/>
            <a:ext cx="6221095" cy="950594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57200" algn="just">
              <a:lnSpc>
                <a:spcPct val="101600"/>
              </a:lnSpc>
              <a:spcBef>
                <a:spcPts val="70"/>
              </a:spcBef>
            </a:pPr>
            <a:r>
              <a:rPr sz="1500" dirty="0">
                <a:latin typeface="Calibri"/>
                <a:cs typeface="Calibri"/>
              </a:rPr>
              <a:t>At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last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least,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would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like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extend</a:t>
            </a:r>
            <a:r>
              <a:rPr sz="1500" spc="3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thanks</a:t>
            </a:r>
            <a:r>
              <a:rPr sz="1500" spc="3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all </a:t>
            </a:r>
            <a:r>
              <a:rPr sz="1500" spc="-10" dirty="0">
                <a:latin typeface="Calibri"/>
                <a:cs typeface="Calibri"/>
              </a:rPr>
              <a:t>supporters,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including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family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members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well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classmates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external </a:t>
            </a:r>
            <a:r>
              <a:rPr sz="1500" dirty="0">
                <a:latin typeface="Calibri"/>
                <a:cs typeface="Calibri"/>
              </a:rPr>
              <a:t>friends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who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have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helped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implicitly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explicitly.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amount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words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written </a:t>
            </a:r>
            <a:r>
              <a:rPr sz="1500" dirty="0">
                <a:latin typeface="Calibri"/>
                <a:cs typeface="Calibri"/>
              </a:rPr>
              <a:t>here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suffice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our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sense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gratitude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towards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them.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85863" y="1034542"/>
            <a:ext cx="1991360" cy="443865"/>
            <a:chOff x="2785863" y="1034542"/>
            <a:chExt cx="199136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85863" y="1342572"/>
              <a:ext cx="1989599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87395" y="1034542"/>
              <a:ext cx="1989328" cy="31648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3404" y="1814830"/>
            <a:ext cx="6224270" cy="53848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65"/>
              </a:spcBef>
            </a:pPr>
            <a:r>
              <a:rPr sz="1500" dirty="0">
                <a:latin typeface="Calibri"/>
                <a:cs typeface="Calibri"/>
              </a:rPr>
              <a:t>In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today’s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healthcare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world,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pharmacies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play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important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role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helping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people </a:t>
            </a:r>
            <a:r>
              <a:rPr sz="1500" dirty="0">
                <a:latin typeface="Calibri"/>
                <a:cs typeface="Calibri"/>
              </a:rPr>
              <a:t>manage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health.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Management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(PMS)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created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make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pharmacies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easier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efficient.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1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preface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explains </a:t>
            </a:r>
            <a:r>
              <a:rPr sz="1500" dirty="0">
                <a:latin typeface="Calibri"/>
                <a:cs typeface="Calibri"/>
              </a:rPr>
              <a:t>what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about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important.</a:t>
            </a:r>
            <a:endParaRPr sz="1500">
              <a:latin typeface="Calibri"/>
              <a:cs typeface="Calibri"/>
            </a:endParaRPr>
          </a:p>
          <a:p>
            <a:pPr marL="12700" marR="7620" algn="just">
              <a:lnSpc>
                <a:spcPct val="101800"/>
              </a:lnSpc>
              <a:spcBef>
                <a:spcPts val="1395"/>
              </a:spcBef>
            </a:pPr>
            <a:r>
              <a:rPr sz="1500" dirty="0">
                <a:latin typeface="Calibri"/>
                <a:cs typeface="Calibri"/>
              </a:rPr>
              <a:t>Pharmacies</a:t>
            </a:r>
            <a:r>
              <a:rPr sz="1500" spc="8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9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many</a:t>
            </a:r>
            <a:r>
              <a:rPr sz="1500" spc="8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tasks</a:t>
            </a:r>
            <a:r>
              <a:rPr sz="1500" spc="9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every</a:t>
            </a:r>
            <a:r>
              <a:rPr sz="1500" spc="9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day,</a:t>
            </a:r>
            <a:r>
              <a:rPr sz="1500" spc="85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like</a:t>
            </a:r>
            <a:r>
              <a:rPr sz="1500" spc="9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filling</a:t>
            </a:r>
            <a:r>
              <a:rPr sz="1500" spc="90" dirty="0">
                <a:latin typeface="Calibri"/>
                <a:cs typeface="Calibri"/>
              </a:rPr>
              <a:t>  </a:t>
            </a:r>
            <a:r>
              <a:rPr sz="1500" dirty="0">
                <a:latin typeface="Calibri"/>
                <a:cs typeface="Calibri"/>
              </a:rPr>
              <a:t>prescriptions,</a:t>
            </a:r>
            <a:r>
              <a:rPr sz="1500" spc="85" dirty="0">
                <a:latin typeface="Calibri"/>
                <a:cs typeface="Calibri"/>
              </a:rPr>
              <a:t>  </a:t>
            </a:r>
            <a:r>
              <a:rPr sz="1500" spc="-10" dirty="0">
                <a:latin typeface="Calibri"/>
                <a:cs typeface="Calibri"/>
              </a:rPr>
              <a:t>managing </a:t>
            </a:r>
            <a:r>
              <a:rPr sz="1500" dirty="0">
                <a:latin typeface="Calibri"/>
                <a:cs typeface="Calibri"/>
              </a:rPr>
              <a:t>inventory,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handling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payments,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keeping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track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patient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information.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Doing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tasks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take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lot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lead</a:t>
            </a:r>
            <a:r>
              <a:rPr sz="1500" spc="1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mistakes,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which </a:t>
            </a:r>
            <a:r>
              <a:rPr sz="1500" dirty="0">
                <a:latin typeface="Calibri"/>
                <a:cs typeface="Calibri"/>
              </a:rPr>
              <a:t>might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affect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patient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safety.</a:t>
            </a:r>
            <a:endParaRPr sz="1500">
              <a:latin typeface="Calibri"/>
              <a:cs typeface="Calibri"/>
            </a:endParaRPr>
          </a:p>
          <a:p>
            <a:pPr marL="12700" marR="8255" algn="just">
              <a:lnSpc>
                <a:spcPct val="101800"/>
              </a:lnSpc>
              <a:spcBef>
                <a:spcPts val="1395"/>
              </a:spcBef>
            </a:pP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Management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designed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solve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problems.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uses </a:t>
            </a:r>
            <a:r>
              <a:rPr sz="1500" spc="-10" dirty="0">
                <a:latin typeface="Calibri"/>
                <a:cs typeface="Calibri"/>
              </a:rPr>
              <a:t>technology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automate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many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of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daily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tasks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pharmacists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need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do.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This </a:t>
            </a:r>
            <a:r>
              <a:rPr sz="1500" dirty="0">
                <a:latin typeface="Calibri"/>
                <a:cs typeface="Calibri"/>
              </a:rPr>
              <a:t>means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pharmacists</a:t>
            </a:r>
            <a:r>
              <a:rPr sz="1500" spc="1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spend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</a:t>
            </a:r>
            <a:r>
              <a:rPr sz="1500" spc="2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caring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2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their</a:t>
            </a:r>
            <a:r>
              <a:rPr sz="1500" spc="1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patients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instead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doing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paperwork.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helps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pharmacies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follow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important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rules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and </a:t>
            </a:r>
            <a:r>
              <a:rPr sz="1500" dirty="0">
                <a:latin typeface="Calibri"/>
                <a:cs typeface="Calibri"/>
              </a:rPr>
              <a:t>regulations,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making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reliable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tool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modern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healthcare.</a:t>
            </a:r>
            <a:endParaRPr sz="1500">
              <a:latin typeface="Calibri"/>
              <a:cs typeface="Calibri"/>
            </a:endParaRPr>
          </a:p>
          <a:p>
            <a:pPr marL="12700" marR="8890" algn="just">
              <a:lnSpc>
                <a:spcPct val="102000"/>
              </a:lnSpc>
              <a:spcBef>
                <a:spcPts val="1380"/>
              </a:spcBef>
            </a:pPr>
            <a:r>
              <a:rPr sz="1500" dirty="0">
                <a:latin typeface="Calibri"/>
                <a:cs typeface="Calibri"/>
              </a:rPr>
              <a:t>In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document,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look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at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features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1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Management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how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benefits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both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staff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patients.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share </a:t>
            </a:r>
            <a:r>
              <a:rPr sz="1500" dirty="0">
                <a:latin typeface="Calibri"/>
                <a:cs typeface="Calibri"/>
              </a:rPr>
              <a:t>details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about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how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was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developed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teamwork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involved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in </a:t>
            </a:r>
            <a:r>
              <a:rPr sz="1500" dirty="0">
                <a:latin typeface="Calibri"/>
                <a:cs typeface="Calibri"/>
              </a:rPr>
              <a:t>creating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it.</a:t>
            </a:r>
            <a:endParaRPr sz="1500">
              <a:latin typeface="Calibri"/>
              <a:cs typeface="Calibri"/>
            </a:endParaRPr>
          </a:p>
          <a:p>
            <a:pPr marL="12700" marR="11430" indent="42545" algn="just">
              <a:lnSpc>
                <a:spcPct val="102000"/>
              </a:lnSpc>
              <a:spcBef>
                <a:spcPts val="1380"/>
              </a:spcBef>
            </a:pPr>
            <a:r>
              <a:rPr sz="1500" dirty="0">
                <a:latin typeface="Calibri"/>
                <a:cs typeface="Calibri"/>
              </a:rPr>
              <a:t>We</a:t>
            </a:r>
            <a:r>
              <a:rPr sz="1500" spc="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believe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1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Management</a:t>
            </a:r>
            <a:r>
              <a:rPr sz="1500" spc="10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11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greatly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improve</a:t>
            </a:r>
            <a:r>
              <a:rPr sz="1500" spc="10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how </a:t>
            </a:r>
            <a:r>
              <a:rPr sz="1500" dirty="0">
                <a:latin typeface="Calibri"/>
                <a:cs typeface="Calibri"/>
              </a:rPr>
              <a:t>pharmacies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operate,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patient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safer,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contribute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efficient </a:t>
            </a:r>
            <a:r>
              <a:rPr sz="1500" dirty="0">
                <a:latin typeface="Calibri"/>
                <a:cs typeface="Calibri"/>
              </a:rPr>
              <a:t>healthcare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12975" y="1221994"/>
            <a:ext cx="4123690" cy="443865"/>
            <a:chOff x="1712975" y="1221994"/>
            <a:chExt cx="412369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2975" y="1530024"/>
              <a:ext cx="4123183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499" y="1221994"/>
              <a:ext cx="3882136" cy="3164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370" y="1221994"/>
              <a:ext cx="201167" cy="31648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3404" y="2200402"/>
            <a:ext cx="97916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Project</a:t>
            </a:r>
            <a:r>
              <a:rPr sz="1500" b="1" spc="-6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Title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2959735" y="2200402"/>
            <a:ext cx="3827145" cy="3046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500" spc="-25" dirty="0">
                <a:latin typeface="Calibri"/>
                <a:cs typeface="Calibri"/>
              </a:rPr>
              <a:t>:-</a:t>
            </a:r>
            <a:r>
              <a:rPr sz="1500" dirty="0">
                <a:latin typeface="Calibri"/>
                <a:cs typeface="Calibri"/>
              </a:rPr>
              <a:t>	Sarvodaya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College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Science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&amp;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Technology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500" spc="-25" dirty="0">
                <a:latin typeface="Calibri"/>
                <a:cs typeface="Calibri"/>
              </a:rPr>
              <a:t>:-</a:t>
            </a:r>
            <a:r>
              <a:rPr sz="1500" dirty="0">
                <a:latin typeface="Calibri"/>
                <a:cs typeface="Calibri"/>
              </a:rPr>
              <a:t>	</a:t>
            </a:r>
            <a:r>
              <a:rPr sz="1500" spc="-10" dirty="0">
                <a:latin typeface="Calibri"/>
                <a:cs typeface="Calibri"/>
              </a:rPr>
              <a:t>C#.NET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500" spc="-25" dirty="0">
                <a:latin typeface="Calibri"/>
                <a:cs typeface="Calibri"/>
              </a:rPr>
              <a:t>:-</a:t>
            </a:r>
            <a:r>
              <a:rPr sz="1500" dirty="0">
                <a:latin typeface="Calibri"/>
                <a:cs typeface="Calibri"/>
              </a:rPr>
              <a:t>	Sql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server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500" spc="-25" dirty="0">
                <a:latin typeface="Calibri"/>
                <a:cs typeface="Calibri"/>
              </a:rPr>
              <a:t>:-</a:t>
            </a:r>
            <a:r>
              <a:rPr sz="1500" dirty="0">
                <a:latin typeface="Calibri"/>
                <a:cs typeface="Calibri"/>
              </a:rPr>
              <a:t>	Microsoft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Word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500" spc="-25" dirty="0">
                <a:latin typeface="Calibri"/>
                <a:cs typeface="Calibri"/>
              </a:rPr>
              <a:t>:-</a:t>
            </a:r>
            <a:r>
              <a:rPr sz="1500" dirty="0">
                <a:latin typeface="Calibri"/>
                <a:cs typeface="Calibri"/>
              </a:rPr>
              <a:t>	Windows</a:t>
            </a:r>
            <a:r>
              <a:rPr sz="1500" spc="-8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11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500" spc="-25" dirty="0">
                <a:latin typeface="Calibri"/>
                <a:cs typeface="Calibri"/>
              </a:rPr>
              <a:t>:-</a:t>
            </a:r>
            <a:r>
              <a:rPr sz="1500" dirty="0">
                <a:latin typeface="Calibri"/>
                <a:cs typeface="Calibri"/>
              </a:rPr>
              <a:t>	Visual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Studio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2015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404" y="2666746"/>
            <a:ext cx="8274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Institution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3404" y="3131947"/>
            <a:ext cx="11620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Front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End</a:t>
            </a:r>
            <a:r>
              <a:rPr sz="1500" spc="-20" dirty="0">
                <a:latin typeface="Calibri"/>
                <a:cs typeface="Calibri"/>
              </a:rPr>
              <a:t> Tool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3404" y="3596767"/>
            <a:ext cx="11061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Back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Tool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3404" y="4061587"/>
            <a:ext cx="16141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Documentation</a:t>
            </a:r>
            <a:r>
              <a:rPr sz="1500" spc="3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Tool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3404" y="4527931"/>
            <a:ext cx="14046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Operating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3404" y="4992751"/>
            <a:ext cx="494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Editor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3404" y="5453253"/>
            <a:ext cx="1114425" cy="534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3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Requirements Platform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9735" y="5733669"/>
            <a:ext cx="1346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7189" y="5733669"/>
            <a:ext cx="201866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Microsoft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Windows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10,11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404" y="6241161"/>
            <a:ext cx="7924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Hardware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59735" y="6241161"/>
            <a:ext cx="1346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17189" y="6241161"/>
            <a:ext cx="29362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latin typeface="Calibri"/>
                <a:cs typeface="Calibri"/>
              </a:rPr>
              <a:t>64-</a:t>
            </a:r>
            <a:r>
              <a:rPr sz="1500" dirty="0">
                <a:latin typeface="Calibri"/>
                <a:cs typeface="Calibri"/>
              </a:rPr>
              <a:t>bit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Processor,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300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MHz,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4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GB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RAM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3404" y="6707505"/>
            <a:ext cx="10655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Submitted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By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59735" y="6707505"/>
            <a:ext cx="1346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9735" y="6588633"/>
            <a:ext cx="3781425" cy="106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998345">
              <a:lnSpc>
                <a:spcPct val="152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Kothiya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Bhaumik </a:t>
            </a:r>
            <a:r>
              <a:rPr sz="1500" dirty="0">
                <a:latin typeface="Calibri"/>
                <a:cs typeface="Calibri"/>
              </a:rPr>
              <a:t>Donga</a:t>
            </a:r>
            <a:r>
              <a:rPr sz="1500" spc="-10" dirty="0">
                <a:latin typeface="Calibri"/>
                <a:cs typeface="Calibri"/>
              </a:rPr>
              <a:t> Parth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  <a:tabLst>
                <a:tab pos="422275" algn="l"/>
              </a:tabLst>
            </a:pPr>
            <a:r>
              <a:rPr sz="1500" spc="-25" dirty="0">
                <a:latin typeface="Calibri"/>
                <a:cs typeface="Calibri"/>
              </a:rPr>
              <a:t>:-</a:t>
            </a:r>
            <a:r>
              <a:rPr sz="1500" dirty="0">
                <a:latin typeface="Calibri"/>
                <a:cs typeface="Calibri"/>
              </a:rPr>
              <a:t>	Sarvodaya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College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Science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&amp;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Technology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3404" y="7403972"/>
            <a:ext cx="10687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Submitted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72180" y="1221994"/>
            <a:ext cx="4624705" cy="443865"/>
            <a:chOff x="1472180" y="1221994"/>
            <a:chExt cx="4624705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2180" y="1530024"/>
              <a:ext cx="4581947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707" y="1221994"/>
              <a:ext cx="1912239" cy="3164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19169" y="1221994"/>
              <a:ext cx="2577465" cy="31648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3404" y="2055622"/>
            <a:ext cx="6221095" cy="6654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527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A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Management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(PMS)</a:t>
            </a:r>
            <a:r>
              <a:rPr sz="1500" spc="1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specialized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software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designed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spc="-10" dirty="0">
                <a:latin typeface="Calibri"/>
                <a:cs typeface="Calibri"/>
              </a:rPr>
              <a:t>help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pharmacies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streamline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their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daily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improve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overall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efficiency.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automates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key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tasks</a:t>
            </a:r>
            <a:r>
              <a:rPr sz="1500" spc="1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such</a:t>
            </a:r>
            <a:r>
              <a:rPr sz="1500" spc="1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prescription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handling,</a:t>
            </a:r>
            <a:r>
              <a:rPr sz="1500" spc="1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inventory</a:t>
            </a:r>
            <a:r>
              <a:rPr sz="1500" spc="1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management, </a:t>
            </a:r>
            <a:r>
              <a:rPr sz="1500" dirty="0">
                <a:latin typeface="Calibri"/>
                <a:cs typeface="Calibri"/>
              </a:rPr>
              <a:t>billing,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patient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record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maintenance.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PMS,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pharmacists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quickly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accurately</a:t>
            </a:r>
            <a:r>
              <a:rPr sz="1500" spc="1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prescriptions,</a:t>
            </a:r>
            <a:r>
              <a:rPr sz="1500" spc="1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ensuring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patients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receive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right </a:t>
            </a:r>
            <a:r>
              <a:rPr sz="1500" dirty="0">
                <a:latin typeface="Calibri"/>
                <a:cs typeface="Calibri"/>
              </a:rPr>
              <a:t>medications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without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delay.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only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enhances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workflow</a:t>
            </a:r>
            <a:r>
              <a:rPr sz="1500" spc="25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within</a:t>
            </a:r>
            <a:r>
              <a:rPr sz="1500" spc="2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the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2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but</a:t>
            </a:r>
            <a:r>
              <a:rPr sz="1500" spc="2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2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improves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patient</a:t>
            </a:r>
            <a:r>
              <a:rPr sz="1500" spc="2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safety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minimizing</a:t>
            </a:r>
            <a:r>
              <a:rPr sz="1500" spc="2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risk</a:t>
            </a:r>
            <a:r>
              <a:rPr sz="1500" spc="2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2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human </a:t>
            </a:r>
            <a:r>
              <a:rPr sz="1500" dirty="0">
                <a:latin typeface="Calibri"/>
                <a:cs typeface="Calibri"/>
              </a:rPr>
              <a:t>errors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associated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manual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processes.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1500">
              <a:latin typeface="Calibri"/>
              <a:cs typeface="Calibri"/>
            </a:endParaRPr>
          </a:p>
          <a:p>
            <a:pPr marL="131445" marR="5080" indent="457200" algn="just">
              <a:lnSpc>
                <a:spcPct val="152600"/>
              </a:lnSpc>
            </a:pPr>
            <a:r>
              <a:rPr sz="1500" dirty="0">
                <a:latin typeface="Calibri"/>
                <a:cs typeface="Calibri"/>
              </a:rPr>
              <a:t>In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addition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4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prescription</a:t>
            </a:r>
            <a:r>
              <a:rPr sz="1500" spc="4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management,</a:t>
            </a:r>
            <a:r>
              <a:rPr sz="1500" spc="4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47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PMS</a:t>
            </a:r>
            <a:r>
              <a:rPr sz="1500" spc="4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provides</a:t>
            </a:r>
            <a:r>
              <a:rPr sz="1500" spc="46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tools</a:t>
            </a:r>
            <a:r>
              <a:rPr sz="1500" spc="4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spc="-5" dirty="0">
                <a:latin typeface="Calibri"/>
                <a:cs typeface="Calibri"/>
              </a:rPr>
              <a:t> tracking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inventory</a:t>
            </a:r>
            <a:r>
              <a:rPr sz="1500" spc="434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levels,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allowing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pharmacies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know</a:t>
            </a:r>
            <a:r>
              <a:rPr sz="1500" spc="4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when</a:t>
            </a:r>
            <a:r>
              <a:rPr sz="1500" spc="4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459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reorder </a:t>
            </a:r>
            <a:r>
              <a:rPr sz="1500" spc="-10" dirty="0">
                <a:latin typeface="Calibri"/>
                <a:cs typeface="Calibri"/>
              </a:rPr>
              <a:t>medications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nd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reduce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chances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of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running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dirty="0">
                <a:latin typeface="Calibri"/>
                <a:cs typeface="Calibri"/>
              </a:rPr>
              <a:t>ut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of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essential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items.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system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</a:t>
            </a:r>
            <a:r>
              <a:rPr sz="1500" spc="-5" dirty="0">
                <a:latin typeface="Calibri"/>
                <a:cs typeface="Calibri"/>
              </a:rPr>
              <a:t>s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helps</a:t>
            </a:r>
            <a:r>
              <a:rPr sz="1500" spc="3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maintain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comprehensive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patient</a:t>
            </a:r>
            <a:r>
              <a:rPr sz="1500" spc="39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records,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which</a:t>
            </a:r>
            <a:r>
              <a:rPr sz="1500" spc="37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include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medication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history</a:t>
            </a:r>
            <a:r>
              <a:rPr sz="1500" spc="2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nd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allergies,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enabling</a:t>
            </a:r>
            <a:r>
              <a:rPr sz="1500" spc="20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pharmacists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19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offer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personalized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care</a:t>
            </a:r>
            <a:r>
              <a:rPr sz="1500" spc="4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nd</a:t>
            </a:r>
            <a:r>
              <a:rPr sz="1500" spc="4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advice.</a:t>
            </a:r>
            <a:r>
              <a:rPr sz="1500" spc="4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Furthermore,</a:t>
            </a:r>
            <a:r>
              <a:rPr sz="1500" spc="4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</a:t>
            </a:r>
            <a:r>
              <a:rPr sz="1500" spc="4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PMS</a:t>
            </a:r>
            <a:r>
              <a:rPr sz="1500" spc="4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</a:t>
            </a:r>
            <a:r>
              <a:rPr sz="1500" dirty="0">
                <a:latin typeface="Calibri"/>
                <a:cs typeface="Calibri"/>
              </a:rPr>
              <a:t>n</a:t>
            </a:r>
            <a:r>
              <a:rPr sz="1500" spc="4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generate</a:t>
            </a:r>
            <a:r>
              <a:rPr sz="1500" spc="434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reports</a:t>
            </a:r>
            <a:r>
              <a:rPr sz="1500" spc="4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hat</a:t>
            </a:r>
            <a:r>
              <a:rPr sz="1500" spc="4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assist</a:t>
            </a:r>
            <a:r>
              <a:rPr sz="1500" dirty="0">
                <a:latin typeface="Calibri"/>
                <a:cs typeface="Calibri"/>
              </a:rPr>
              <a:t> pha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cy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managers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making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informed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business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decisions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alyz</a:t>
            </a:r>
            <a:r>
              <a:rPr sz="1500" spc="-10" dirty="0">
                <a:latin typeface="Calibri"/>
                <a:cs typeface="Calibri"/>
              </a:rPr>
              <a:t>i</a:t>
            </a:r>
            <a:r>
              <a:rPr sz="1500" dirty="0">
                <a:latin typeface="Calibri"/>
                <a:cs typeface="Calibri"/>
              </a:rPr>
              <a:t>ng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sales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nd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operational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efficiency.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Overall,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Pharmacy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Management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pl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ys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crucial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role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modernizing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ha</a:t>
            </a:r>
            <a:r>
              <a:rPr sz="1500" spc="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10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cy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operations,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enhancing</a:t>
            </a:r>
            <a:r>
              <a:rPr sz="1500" spc="-9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customer</a:t>
            </a:r>
            <a:r>
              <a:rPr sz="1500" spc="-8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service,</a:t>
            </a:r>
            <a:r>
              <a:rPr sz="1500" spc="-5" dirty="0">
                <a:latin typeface="Calibri"/>
                <a:cs typeface="Calibri"/>
              </a:rPr>
              <a:t> a</a:t>
            </a:r>
            <a:r>
              <a:rPr sz="1500" dirty="0">
                <a:latin typeface="Calibri"/>
                <a:cs typeface="Calibri"/>
              </a:rPr>
              <a:t>nd </a:t>
            </a:r>
            <a:r>
              <a:rPr sz="1500" spc="-10" dirty="0">
                <a:latin typeface="Calibri"/>
                <a:cs typeface="Calibri"/>
              </a:rPr>
              <a:t>ensuring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compliance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healthcare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regulations.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73931" y="1221994"/>
            <a:ext cx="4025900" cy="443865"/>
            <a:chOff x="1773931" y="1221994"/>
            <a:chExt cx="402590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73931" y="1530024"/>
              <a:ext cx="4024130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5205" y="1221994"/>
              <a:ext cx="272542" cy="3164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65908" y="1221994"/>
              <a:ext cx="3733546" cy="316737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73404" y="1924558"/>
            <a:ext cx="6222365" cy="2537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95">
              <a:lnSpc>
                <a:spcPct val="1527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project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useful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computer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devices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meat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information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computer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device.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Users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just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have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create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his/her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profile.</a:t>
            </a:r>
            <a:endParaRPr sz="15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52700"/>
              </a:lnSpc>
              <a:spcBef>
                <a:spcPts val="1455"/>
              </a:spcBef>
            </a:pPr>
            <a:r>
              <a:rPr sz="1500" dirty="0">
                <a:latin typeface="Calibri"/>
                <a:cs typeface="Calibri"/>
              </a:rPr>
              <a:t>Signup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</a:t>
            </a:r>
            <a:r>
              <a:rPr sz="1500" spc="2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completely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free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user.It</a:t>
            </a:r>
            <a:r>
              <a:rPr sz="1500" spc="25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project</a:t>
            </a:r>
            <a:r>
              <a:rPr sz="1500" spc="2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though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take</a:t>
            </a:r>
            <a:r>
              <a:rPr sz="1500" spc="2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all </a:t>
            </a:r>
            <a:r>
              <a:rPr sz="1500" dirty="0">
                <a:latin typeface="Calibri"/>
                <a:cs typeface="Calibri"/>
              </a:rPr>
              <a:t>information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1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computer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hardware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devices.The</a:t>
            </a:r>
            <a:r>
              <a:rPr sz="1500" spc="1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admin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already</a:t>
            </a:r>
            <a:r>
              <a:rPr sz="1500" spc="1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given </a:t>
            </a:r>
            <a:r>
              <a:rPr sz="1500" dirty="0">
                <a:latin typeface="Calibri"/>
                <a:cs typeface="Calibri"/>
              </a:rPr>
              <a:t>rights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users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item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Application….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107946" y="656590"/>
            <a:ext cx="5339080" cy="443865"/>
            <a:chOff x="1107946" y="656590"/>
            <a:chExt cx="533908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946" y="964620"/>
              <a:ext cx="5337813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446" y="656590"/>
              <a:ext cx="5337454" cy="316484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161028" y="1221994"/>
            <a:ext cx="3230880" cy="443865"/>
            <a:chOff x="2161028" y="1221994"/>
            <a:chExt cx="3230880" cy="4438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1028" y="1530024"/>
              <a:ext cx="3230124" cy="13538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63317" y="1221994"/>
              <a:ext cx="3228212" cy="31673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73404" y="1903222"/>
            <a:ext cx="6220460" cy="212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160">
              <a:lnSpc>
                <a:spcPct val="1527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Our</a:t>
            </a:r>
            <a:r>
              <a:rPr sz="1500" spc="1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Management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System</a:t>
            </a:r>
            <a:r>
              <a:rPr sz="1500" spc="1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providing</a:t>
            </a:r>
            <a:r>
              <a:rPr sz="1500" spc="1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1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flexible</a:t>
            </a:r>
            <a:r>
              <a:rPr sz="1500" spc="1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way</a:t>
            </a:r>
            <a:r>
              <a:rPr sz="1500" spc="1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19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visitors</a:t>
            </a:r>
            <a:r>
              <a:rPr sz="1500" spc="18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listen,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view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meet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services.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500">
              <a:latin typeface="Calibri"/>
              <a:cs typeface="Calibri"/>
            </a:endParaRPr>
          </a:p>
          <a:p>
            <a:pPr marL="12700" marR="5080" indent="457200" algn="just">
              <a:lnSpc>
                <a:spcPct val="152700"/>
              </a:lnSpc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3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desktop</a:t>
            </a:r>
            <a:r>
              <a:rPr sz="1500" spc="3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application</a:t>
            </a:r>
            <a:r>
              <a:rPr sz="1500" spc="3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3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used</a:t>
            </a:r>
            <a:r>
              <a:rPr sz="1500" spc="3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3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meet</a:t>
            </a:r>
            <a:r>
              <a:rPr sz="1500" spc="3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39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37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basic</a:t>
            </a:r>
            <a:r>
              <a:rPr sz="1500" spc="3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needs</a:t>
            </a:r>
            <a:r>
              <a:rPr sz="1500" spc="38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39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any </a:t>
            </a:r>
            <a:r>
              <a:rPr sz="1500" dirty="0">
                <a:latin typeface="Calibri"/>
                <a:cs typeface="Calibri"/>
              </a:rPr>
              <a:t>pharmacy.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3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provides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user-</a:t>
            </a:r>
            <a:r>
              <a:rPr sz="1500" dirty="0">
                <a:latin typeface="Calibri"/>
                <a:cs typeface="Calibri"/>
              </a:rPr>
              <a:t>friendly</a:t>
            </a:r>
            <a:r>
              <a:rPr sz="1500" spc="38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behavior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3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pharmacist</a:t>
            </a:r>
            <a:r>
              <a:rPr sz="1500" spc="3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37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any </a:t>
            </a:r>
            <a:r>
              <a:rPr sz="1500" dirty="0">
                <a:latin typeface="Calibri"/>
                <a:cs typeface="Calibri"/>
              </a:rPr>
              <a:t>pharmacy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over.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9298" y="279908"/>
            <a:ext cx="2530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Calibri"/>
                <a:cs typeface="Calibri"/>
              </a:rPr>
              <a:t>Pharmacy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Management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500" b="1" spc="-10" dirty="0">
                <a:latin typeface="Calibri"/>
                <a:cs typeface="Calibri"/>
              </a:rPr>
              <a:t>System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0540" y="9299143"/>
            <a:ext cx="18415" cy="201295"/>
          </a:xfrm>
          <a:custGeom>
            <a:avLst/>
            <a:gdLst/>
            <a:ahLst/>
            <a:cxnLst/>
            <a:rect l="l" t="t" r="r" b="b"/>
            <a:pathLst>
              <a:path w="18415" h="201295">
                <a:moveTo>
                  <a:pt x="18287" y="0"/>
                </a:moveTo>
                <a:lnTo>
                  <a:pt x="0" y="0"/>
                </a:lnTo>
                <a:lnTo>
                  <a:pt x="0" y="201167"/>
                </a:lnTo>
                <a:lnTo>
                  <a:pt x="18287" y="201167"/>
                </a:lnTo>
                <a:lnTo>
                  <a:pt x="1828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79219" y="656590"/>
            <a:ext cx="4809490" cy="443865"/>
            <a:chOff x="1379219" y="656590"/>
            <a:chExt cx="4809490" cy="4438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9219" y="964620"/>
              <a:ext cx="4808983" cy="1353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506" y="656590"/>
              <a:ext cx="4806823" cy="31673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73404" y="1482597"/>
            <a:ext cx="6224270" cy="4116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SzPct val="120000"/>
              <a:buFont typeface="Wingdings"/>
              <a:buChar char=""/>
              <a:tabLst>
                <a:tab pos="469900" algn="l"/>
              </a:tabLst>
            </a:pPr>
            <a:r>
              <a:rPr sz="15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Understanding</a:t>
            </a:r>
            <a:r>
              <a:rPr sz="1500" b="1" u="sng" spc="-8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500" b="1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500">
              <a:latin typeface="Calibri"/>
              <a:cs typeface="Calibri"/>
            </a:endParaRPr>
          </a:p>
          <a:p>
            <a:pPr marL="241300" marR="9525" indent="-228600" algn="just">
              <a:lnSpc>
                <a:spcPct val="102000"/>
              </a:lnSpc>
              <a:buSzPct val="113333"/>
              <a:buFont typeface="Symbol"/>
              <a:buChar char=""/>
              <a:tabLst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C#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(pronounced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"C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sharp")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versatile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powerful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programming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language developed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Microsoft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part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20" dirty="0">
                <a:latin typeface="Calibri"/>
                <a:cs typeface="Calibri"/>
              </a:rPr>
              <a:t> its.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Symbol"/>
              <a:buChar char=""/>
            </a:pPr>
            <a:endParaRPr sz="1500">
              <a:latin typeface="Calibri"/>
              <a:cs typeface="Calibri"/>
            </a:endParaRPr>
          </a:p>
          <a:p>
            <a:pPr marL="241300" marR="9525" indent="-228600" algn="just">
              <a:lnSpc>
                <a:spcPct val="102099"/>
              </a:lnSpc>
              <a:spcBef>
                <a:spcPts val="5"/>
              </a:spcBef>
              <a:buSzPct val="113333"/>
              <a:buFont typeface="Symbol"/>
              <a:buChar char=""/>
              <a:tabLst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NET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initiative.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Released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2000,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C#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has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since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become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most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popular </a:t>
            </a:r>
            <a:r>
              <a:rPr sz="1500" dirty="0">
                <a:latin typeface="Calibri"/>
                <a:cs typeface="Calibri"/>
              </a:rPr>
              <a:t>programming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languages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building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wide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range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applications,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from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web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mobile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desktop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game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development.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Symbol"/>
              <a:buChar char=""/>
            </a:pPr>
            <a:endParaRPr sz="1500">
              <a:latin typeface="Calibri"/>
              <a:cs typeface="Calibri"/>
            </a:endParaRPr>
          </a:p>
          <a:p>
            <a:pPr marL="241300" marR="12700" indent="-228600" algn="just">
              <a:lnSpc>
                <a:spcPct val="102000"/>
              </a:lnSpc>
              <a:buSzPct val="113333"/>
              <a:buFont typeface="Symbol"/>
              <a:buChar char=""/>
              <a:tabLst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C#</a:t>
            </a:r>
            <a:r>
              <a:rPr sz="1500" spc="2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object-</a:t>
            </a:r>
            <a:r>
              <a:rPr sz="1500" dirty="0">
                <a:latin typeface="Calibri"/>
                <a:cs typeface="Calibri"/>
              </a:rPr>
              <a:t>oriented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language,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meaning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based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2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concept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"objects,"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contain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methods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operate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that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data.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Font typeface="Symbol"/>
              <a:buChar char=""/>
            </a:pPr>
            <a:endParaRPr sz="15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101800"/>
              </a:lnSpc>
              <a:buSzPct val="113333"/>
              <a:buFont typeface="Symbol"/>
              <a:buChar char=""/>
              <a:tabLst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This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approach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allows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developers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create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modular,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reusable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code,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it </a:t>
            </a:r>
            <a:r>
              <a:rPr sz="1500" dirty="0">
                <a:latin typeface="Calibri"/>
                <a:cs typeface="Calibri"/>
              </a:rPr>
              <a:t>easier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maintain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scale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applications.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syntax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similar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other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C-</a:t>
            </a:r>
            <a:r>
              <a:rPr sz="1500" spc="-10" dirty="0">
                <a:latin typeface="Calibri"/>
                <a:cs typeface="Calibri"/>
              </a:rPr>
              <a:t>based </a:t>
            </a:r>
            <a:r>
              <a:rPr sz="1500" dirty="0">
                <a:latin typeface="Calibri"/>
                <a:cs typeface="Calibri"/>
              </a:rPr>
              <a:t>languages,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such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229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C++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2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Java,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makes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2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easier</a:t>
            </a:r>
            <a:r>
              <a:rPr sz="1500" spc="2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for</a:t>
            </a:r>
            <a:r>
              <a:rPr sz="1500" spc="2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programmers </a:t>
            </a:r>
            <a:r>
              <a:rPr sz="1500" dirty="0">
                <a:latin typeface="Calibri"/>
                <a:cs typeface="Calibri"/>
              </a:rPr>
              <a:t>familiar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languages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to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learn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C#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quickly.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3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2838</Words>
  <Application>Microsoft Office PowerPoint</Application>
  <PresentationFormat>Custom</PresentationFormat>
  <Paragraphs>508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Arial</vt:lpstr>
      <vt:lpstr>Arial MT</vt:lpstr>
      <vt:lpstr>Calibri</vt:lpstr>
      <vt:lpstr>Calibri Light</vt:lpstr>
      <vt:lpstr>Corbel</vt:lpstr>
      <vt:lpstr>Georgia</vt:lpstr>
      <vt:lpstr>Symbol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20</cp:revision>
  <dcterms:created xsi:type="dcterms:W3CDTF">2025-03-22T13:01:52Z</dcterms:created>
  <dcterms:modified xsi:type="dcterms:W3CDTF">2025-04-01T09:26:54Z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2025-03-22T00:00:00Z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2025-03-22T00:00:00Z</vt:filetime>
  </property>
  <property fmtid="{D5CDD505-2E9C-101B-9397-08002B2CF9AE}" pid="5" name="Producer">
    <vt:lpwstr>Microsoft® Word 2019</vt:lpwstr>
  </property>
</Properties>
</file>