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2DE9E-99CE-4F5F-9B2B-C8D4A0B49733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C9697323-F168-4463-99B5-B1F8634BC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495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2DE9E-99CE-4F5F-9B2B-C8D4A0B49733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C9697323-F168-4463-99B5-B1F8634BC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007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2DE9E-99CE-4F5F-9B2B-C8D4A0B49733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C9697323-F168-4463-99B5-B1F8634BC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6714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2DE9E-99CE-4F5F-9B2B-C8D4A0B49733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C9697323-F168-4463-99B5-B1F8634BCDC2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668584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2DE9E-99CE-4F5F-9B2B-C8D4A0B49733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C9697323-F168-4463-99B5-B1F8634BC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2690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2DE9E-99CE-4F5F-9B2B-C8D4A0B49733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97323-F168-4463-99B5-B1F8634BC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5865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2DE9E-99CE-4F5F-9B2B-C8D4A0B49733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97323-F168-4463-99B5-B1F8634BC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4932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2DE9E-99CE-4F5F-9B2B-C8D4A0B49733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97323-F168-4463-99B5-B1F8634BC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8305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A2D2DE9E-99CE-4F5F-9B2B-C8D4A0B49733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C9697323-F168-4463-99B5-B1F8634BC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542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2DE9E-99CE-4F5F-9B2B-C8D4A0B49733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97323-F168-4463-99B5-B1F8634BC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416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2DE9E-99CE-4F5F-9B2B-C8D4A0B49733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C9697323-F168-4463-99B5-B1F8634BC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162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2DE9E-99CE-4F5F-9B2B-C8D4A0B49733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97323-F168-4463-99B5-B1F8634BC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224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2DE9E-99CE-4F5F-9B2B-C8D4A0B49733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97323-F168-4463-99B5-B1F8634BC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475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2DE9E-99CE-4F5F-9B2B-C8D4A0B49733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97323-F168-4463-99B5-B1F8634BC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918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2DE9E-99CE-4F5F-9B2B-C8D4A0B49733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97323-F168-4463-99B5-B1F8634BC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931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2DE9E-99CE-4F5F-9B2B-C8D4A0B49733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97323-F168-4463-99B5-B1F8634BC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281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2DE9E-99CE-4F5F-9B2B-C8D4A0B49733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97323-F168-4463-99B5-B1F8634BC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970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D2DE9E-99CE-4F5F-9B2B-C8D4A0B49733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697323-F168-4463-99B5-B1F8634BC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2928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44EE7-7452-42BA-B84F-EC4265DCC6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/>
              <a:t>Battle of the neighborhoods:</a:t>
            </a:r>
            <a:br>
              <a:rPr lang="en-US" sz="3600" dirty="0"/>
            </a:br>
            <a:r>
              <a:rPr lang="en-US" sz="3600" dirty="0"/>
              <a:t>Finding US cities similar to Phoenix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E3D2C6-AC85-4B96-9926-35737620B7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Author: </a:t>
            </a:r>
            <a:r>
              <a:rPr lang="en-US" dirty="0" err="1"/>
              <a:t>Bhaumik</a:t>
            </a:r>
            <a:r>
              <a:rPr lang="en-US" dirty="0"/>
              <a:t> Choksi</a:t>
            </a:r>
            <a:br>
              <a:rPr lang="en-US" dirty="0"/>
            </a:br>
            <a:r>
              <a:rPr lang="en-US" dirty="0"/>
              <a:t>Capstone Project for Coursera</a:t>
            </a:r>
          </a:p>
        </p:txBody>
      </p:sp>
    </p:spTree>
    <p:extLst>
      <p:ext uri="{BB962C8B-B14F-4D97-AF65-F5344CB8AC3E}">
        <p14:creationId xmlns:p14="http://schemas.microsoft.com/office/powerpoint/2010/main" val="399326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F9CC0-232D-405A-BF24-A675CCDC0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5D8FFE-4787-4EB5-8B32-D25F459511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we identify similarities between different cities based on the available venues in each city?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What cities in the US are similar to Phoenix in terms of venues?</a:t>
            </a:r>
          </a:p>
        </p:txBody>
      </p:sp>
    </p:spTree>
    <p:extLst>
      <p:ext uri="{BB962C8B-B14F-4D97-AF65-F5344CB8AC3E}">
        <p14:creationId xmlns:p14="http://schemas.microsoft.com/office/powerpoint/2010/main" val="2099521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DAC26-21B9-4285-A0F2-23DAFC48B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285AC-6D1D-4A85-AA18-EDE4DDEFCE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Foursquare:</a:t>
            </a:r>
          </a:p>
          <a:p>
            <a:pPr lvl="1"/>
            <a:r>
              <a:rPr lang="en-US" dirty="0"/>
              <a:t>Web API that allows users to create a free account</a:t>
            </a:r>
          </a:p>
          <a:p>
            <a:pPr lvl="1"/>
            <a:r>
              <a:rPr lang="en-US" dirty="0"/>
              <a:t>Return nearby venue data for a given latitude and longitude</a:t>
            </a:r>
          </a:p>
          <a:p>
            <a:pPr lvl="1"/>
            <a:r>
              <a:rPr lang="en-US" dirty="0"/>
              <a:t>Dynamic in nature</a:t>
            </a:r>
          </a:p>
          <a:p>
            <a:r>
              <a:rPr lang="en-US" dirty="0"/>
              <a:t>US Cities Data:</a:t>
            </a:r>
          </a:p>
          <a:p>
            <a:pPr lvl="1"/>
            <a:r>
              <a:rPr lang="en-US" dirty="0"/>
              <a:t>Obtained from opendatasoft.com</a:t>
            </a:r>
          </a:p>
          <a:p>
            <a:pPr lvl="1"/>
            <a:r>
              <a:rPr lang="en-US" dirty="0"/>
              <a:t>Contains names and coordinates of the 1000 most populous cities in the US</a:t>
            </a:r>
          </a:p>
          <a:p>
            <a:pPr lvl="1"/>
            <a:r>
              <a:rPr lang="en-US" dirty="0"/>
              <a:t>Downloadable as a CSV file</a:t>
            </a:r>
          </a:p>
          <a:p>
            <a:pPr lvl="1"/>
            <a:r>
              <a:rPr lang="en-US" dirty="0"/>
              <a:t>Static in nature</a:t>
            </a:r>
          </a:p>
        </p:txBody>
      </p:sp>
    </p:spTree>
    <p:extLst>
      <p:ext uri="{BB962C8B-B14F-4D97-AF65-F5344CB8AC3E}">
        <p14:creationId xmlns:p14="http://schemas.microsoft.com/office/powerpoint/2010/main" val="605127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C5DBA-DADE-4C29-9E65-3DD609ED6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D04FC0-DCF3-4D4E-9590-B1D66BB613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Preprocessing</a:t>
            </a:r>
          </a:p>
          <a:p>
            <a:pPr lvl="1"/>
            <a:r>
              <a:rPr lang="en-US" dirty="0"/>
              <a:t>Data is parsed, required columns are extracted</a:t>
            </a:r>
          </a:p>
          <a:p>
            <a:pPr lvl="1"/>
            <a:r>
              <a:rPr lang="en-US" dirty="0"/>
              <a:t>Venue data is obtained from the API</a:t>
            </a:r>
          </a:p>
          <a:p>
            <a:pPr lvl="1"/>
            <a:r>
              <a:rPr lang="en-US" dirty="0"/>
              <a:t>Venue categories are one-hot encoded and normalized using mean</a:t>
            </a:r>
          </a:p>
          <a:p>
            <a:r>
              <a:rPr lang="en-US" dirty="0"/>
              <a:t>Clustering</a:t>
            </a:r>
          </a:p>
          <a:p>
            <a:pPr lvl="1"/>
            <a:r>
              <a:rPr lang="en-US" dirty="0"/>
              <a:t>K-means algorithm</a:t>
            </a:r>
          </a:p>
          <a:p>
            <a:pPr lvl="1"/>
            <a:r>
              <a:rPr lang="en-US" dirty="0"/>
              <a:t>One-hot encoded data is clustered</a:t>
            </a:r>
          </a:p>
          <a:p>
            <a:pPr lvl="1"/>
            <a:r>
              <a:rPr lang="en-US" dirty="0"/>
              <a:t>Similar cities tend to lie in the same cluster</a:t>
            </a:r>
          </a:p>
          <a:p>
            <a:r>
              <a:rPr lang="en-US" dirty="0"/>
              <a:t>Principal Component Analysis (PCA)</a:t>
            </a:r>
          </a:p>
          <a:p>
            <a:pPr lvl="1"/>
            <a:r>
              <a:rPr lang="en-US" dirty="0"/>
              <a:t>Reducing dimensionality of the data</a:t>
            </a:r>
          </a:p>
          <a:p>
            <a:pPr lvl="1"/>
            <a:r>
              <a:rPr lang="en-US" dirty="0"/>
              <a:t>In our case, data is represented using only 2 dimensions</a:t>
            </a:r>
          </a:p>
          <a:p>
            <a:pPr lvl="1"/>
            <a:r>
              <a:rPr lang="en-US" dirty="0"/>
              <a:t>Helps generate plot and visualize clusters</a:t>
            </a:r>
          </a:p>
        </p:txBody>
      </p:sp>
    </p:spTree>
    <p:extLst>
      <p:ext uri="{BB962C8B-B14F-4D97-AF65-F5344CB8AC3E}">
        <p14:creationId xmlns:p14="http://schemas.microsoft.com/office/powerpoint/2010/main" val="2128844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5742B-EB0D-4088-B902-F48F0EBB7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C7D4065-470F-4F88-A956-56BAD858CA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397" y="2074153"/>
            <a:ext cx="5999734" cy="359886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6B6D660-33D1-4125-838C-3E4ED8D300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2423" y="2074154"/>
            <a:ext cx="5180180" cy="359886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0D6373D-6CF1-49CE-BFCA-4B16FF020E2F}"/>
              </a:ext>
            </a:extLst>
          </p:cNvPr>
          <p:cNvSpPr txBox="1"/>
          <p:nvPr/>
        </p:nvSpPr>
        <p:spPr>
          <a:xfrm>
            <a:off x="680320" y="5825765"/>
            <a:ext cx="54156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 1. Folium generated map of city clusters (Phoenix and similar cities are in red)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F32C0E-08AC-4F73-9F6C-8118591D4BB2}"/>
              </a:ext>
            </a:extLst>
          </p:cNvPr>
          <p:cNvSpPr txBox="1"/>
          <p:nvPr/>
        </p:nvSpPr>
        <p:spPr>
          <a:xfrm>
            <a:off x="6712423" y="5948313"/>
            <a:ext cx="51801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 2. PCA plot with colors corresponding to cluster labels</a:t>
            </a:r>
          </a:p>
        </p:txBody>
      </p:sp>
    </p:spTree>
    <p:extLst>
      <p:ext uri="{BB962C8B-B14F-4D97-AF65-F5344CB8AC3E}">
        <p14:creationId xmlns:p14="http://schemas.microsoft.com/office/powerpoint/2010/main" val="1844919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B743C-36D0-4416-91DF-053308D70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1809C-5CE8-40D3-9F6A-FF4814842C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Similar cities can easily be identified using location and venue data</a:t>
            </a:r>
          </a:p>
          <a:p>
            <a:r>
              <a:rPr lang="en-US" dirty="0"/>
              <a:t>PCA reveals the extent of similarity </a:t>
            </a:r>
          </a:p>
          <a:p>
            <a:r>
              <a:rPr lang="en-US" dirty="0"/>
              <a:t>Interesting patterns can be discovered by analyzing more cities</a:t>
            </a:r>
          </a:p>
          <a:p>
            <a:r>
              <a:rPr lang="en-US" dirty="0"/>
              <a:t>Results depend on the amount of venues processed</a:t>
            </a:r>
          </a:p>
        </p:txBody>
      </p:sp>
    </p:spTree>
    <p:extLst>
      <p:ext uri="{BB962C8B-B14F-4D97-AF65-F5344CB8AC3E}">
        <p14:creationId xmlns:p14="http://schemas.microsoft.com/office/powerpoint/2010/main" val="2321484659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19</TotalTime>
  <Words>235</Words>
  <Application>Microsoft Office PowerPoint</Application>
  <PresentationFormat>Widescreen</PresentationFormat>
  <Paragraphs>37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Trebuchet MS</vt:lpstr>
      <vt:lpstr>Berlin</vt:lpstr>
      <vt:lpstr>Battle of the neighborhoods: Finding US cities similar to Phoenix</vt:lpstr>
      <vt:lpstr>Business Problem</vt:lpstr>
      <vt:lpstr>Data Sources</vt:lpstr>
      <vt:lpstr>Methodology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Battle of the neighborhoods: Finding US cities similar to Phoenix</dc:title>
  <dc:creator> </dc:creator>
  <cp:lastModifiedBy> </cp:lastModifiedBy>
  <cp:revision>6</cp:revision>
  <dcterms:created xsi:type="dcterms:W3CDTF">2019-02-19T07:38:53Z</dcterms:created>
  <dcterms:modified xsi:type="dcterms:W3CDTF">2019-02-19T07:58:06Z</dcterms:modified>
</cp:coreProperties>
</file>