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8EDC-EA29-4224-ABD3-B27DFFADCFE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Lab-8</a:t>
            </a:r>
            <a:br>
              <a:rPr lang="en-US" dirty="0" smtClean="0"/>
            </a:br>
            <a:r>
              <a:rPr lang="en-US" dirty="0" smtClean="0"/>
              <a:t>Understand concept of </a:t>
            </a:r>
            <a:r>
              <a:rPr lang="en-US" dirty="0" err="1" smtClean="0"/>
              <a:t>gradiant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Magnetic Field Intensity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Magnetic Potential </a:t>
            </a:r>
            <a:r>
              <a:rPr lang="en-US" dirty="0" err="1" smtClean="0"/>
              <a:t>Vm</a:t>
            </a:r>
            <a:r>
              <a:rPr lang="en-US" dirty="0" smtClean="0"/>
              <a:t> = 2x^2 + 4x – 2y^2 in a certain region of free space. Find the Magnetic field Intensity H and plot it.</a:t>
            </a:r>
          </a:p>
          <a:p>
            <a:endParaRPr lang="en-US" dirty="0"/>
          </a:p>
          <a:p>
            <a:r>
              <a:rPr lang="en-US" dirty="0" err="1" smtClean="0"/>
              <a:t>Ans</a:t>
            </a:r>
            <a:r>
              <a:rPr lang="en-US" dirty="0" smtClean="0"/>
              <a:t> = -(4x+4)ax + 4y ay A/m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Electric Field Intensity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potential field V = 10(rho+1) *z^2*</a:t>
            </a:r>
            <a:r>
              <a:rPr lang="en-US" dirty="0" err="1" smtClean="0"/>
              <a:t>cos</a:t>
            </a:r>
            <a:r>
              <a:rPr lang="en-US" dirty="0" smtClean="0"/>
              <a:t>(phi) V in free space, Find Electric field at point P (3,60deg,2)</a:t>
            </a:r>
          </a:p>
          <a:p>
            <a:endParaRPr lang="en-US" dirty="0"/>
          </a:p>
          <a:p>
            <a:r>
              <a:rPr lang="en-US" dirty="0" err="1" smtClean="0"/>
              <a:t>Ans</a:t>
            </a:r>
            <a:r>
              <a:rPr lang="en-US" dirty="0" smtClean="0"/>
              <a:t>= [-20 46.188 -80]</a:t>
            </a:r>
          </a:p>
        </p:txBody>
      </p:sp>
    </p:spTree>
    <p:extLst>
      <p:ext uri="{BB962C8B-B14F-4D97-AF65-F5344CB8AC3E}">
        <p14:creationId xmlns:p14="http://schemas.microsoft.com/office/powerpoint/2010/main" val="116850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Given the potential field V = 2x^2*y – 5z and a point P(-4,3,6), find potential , the electric field intensity , the direction of E, the electric flux density D and volume charge density at point 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121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Lab-8 Understand concept of gradiant in Matlab</vt:lpstr>
      <vt:lpstr>Finding Magnetic Field Intensity</vt:lpstr>
      <vt:lpstr>Find Electric Field Intensity 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Lab-8 Verify Divergence and stoke’s theorem in Matlab</dc:title>
  <dc:creator>Bhaumik</dc:creator>
  <cp:lastModifiedBy>Bhaumik</cp:lastModifiedBy>
  <cp:revision>5</cp:revision>
  <dcterms:created xsi:type="dcterms:W3CDTF">2015-08-24T04:38:34Z</dcterms:created>
  <dcterms:modified xsi:type="dcterms:W3CDTF">2015-09-13T05:22:34Z</dcterms:modified>
</cp:coreProperties>
</file>