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8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1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8EDC-EA29-4224-ABD3-B27DFFADCFE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Lab-11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Electric and magnetic potential due to line charge, Potential due to Electric dipole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Electric </a:t>
            </a:r>
            <a:r>
              <a:rPr lang="en-US" dirty="0" smtClean="0"/>
              <a:t>Potential due to line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Find </a:t>
            </a:r>
            <a:r>
              <a:rPr lang="en-US" dirty="0" smtClean="0"/>
              <a:t>potential at (3,4,5) </a:t>
            </a:r>
            <a:r>
              <a:rPr lang="en-US" dirty="0"/>
              <a:t>from finite line charge located on z </a:t>
            </a:r>
            <a:r>
              <a:rPr lang="en-US" dirty="0" smtClean="0"/>
              <a:t>axis The </a:t>
            </a:r>
            <a:r>
              <a:rPr lang="en-US" dirty="0"/>
              <a:t>line charge is from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/>
              <a:t>with line charge density </a:t>
            </a:r>
            <a:r>
              <a:rPr lang="en-US" dirty="0" smtClean="0"/>
              <a:t>20 </a:t>
            </a:r>
            <a:r>
              <a:rPr lang="en-US" dirty="0" err="1" smtClean="0"/>
              <a:t>nc</a:t>
            </a:r>
            <a:r>
              <a:rPr lang="en-US" dirty="0" smtClean="0"/>
              <a:t>/m2.</a:t>
            </a:r>
          </a:p>
          <a:p>
            <a:r>
              <a:rPr lang="en-US" dirty="0" err="1" smtClean="0"/>
              <a:t>Ans</a:t>
            </a:r>
            <a:r>
              <a:rPr lang="en-US" dirty="0"/>
              <a:t>:   </a:t>
            </a:r>
            <a:r>
              <a:rPr lang="en-US" dirty="0" smtClean="0"/>
              <a:t>61.5899</a:t>
            </a:r>
          </a:p>
          <a:p>
            <a:r>
              <a:rPr lang="en-US" dirty="0" smtClean="0"/>
              <a:t>Take generalize point (x,y,0) and plot electric potential due to line charge.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850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Magnetic </a:t>
            </a:r>
            <a:r>
              <a:rPr lang="en-US" dirty="0" smtClean="0"/>
              <a:t>potential due to line charge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magnetic potential </a:t>
            </a:r>
            <a:r>
              <a:rPr lang="en-US" dirty="0"/>
              <a:t>at (3,4,5) from </a:t>
            </a:r>
            <a:r>
              <a:rPr lang="en-US" dirty="0" smtClean="0"/>
              <a:t>filament </a:t>
            </a:r>
            <a:r>
              <a:rPr lang="en-US" dirty="0"/>
              <a:t>located on z </a:t>
            </a:r>
            <a:r>
              <a:rPr lang="en-US" dirty="0" smtClean="0"/>
              <a:t>axis from -1 to 1 and current flowing through filament is 1A.</a:t>
            </a:r>
          </a:p>
          <a:p>
            <a:r>
              <a:rPr lang="en-US" dirty="0" smtClean="0"/>
              <a:t> </a:t>
            </a:r>
            <a:r>
              <a:rPr lang="fr-FR" dirty="0"/>
              <a:t>ans </a:t>
            </a:r>
            <a:r>
              <a:rPr lang="fr-FR" dirty="0" smtClean="0"/>
              <a:t>= </a:t>
            </a:r>
            <a:r>
              <a:rPr lang="fr-FR" dirty="0"/>
              <a:t>1.0e-07 *</a:t>
            </a:r>
          </a:p>
          <a:p>
            <a:pPr marL="0" indent="0">
              <a:buNone/>
            </a:pPr>
            <a:r>
              <a:rPr lang="fr-FR" dirty="0" smtClean="0"/>
              <a:t>     </a:t>
            </a:r>
            <a:r>
              <a:rPr lang="fr-FR" dirty="0"/>
              <a:t>0         0    0.3258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3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Potential due to Electric Dipole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charges of 1micro and -1 micro are located at (0,0,0.5) and (0,0,-5) respectively. Treating this two charges as a dipole at the origin, calculate potential at P(3,0,4) and electric field Intensity at P.</a:t>
            </a:r>
          </a:p>
          <a:p>
            <a:r>
              <a:rPr lang="en-US" dirty="0" smtClean="0"/>
              <a:t>V = 287.607</a:t>
            </a:r>
          </a:p>
          <a:p>
            <a:r>
              <a:rPr lang="en-US" smtClean="0"/>
              <a:t>E=[115.043 43.141 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4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158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Lab-11 Electric and magnetic potential due to line charge, Potential due to Electric dipole</vt:lpstr>
      <vt:lpstr>Find Electric Potential due to line charge</vt:lpstr>
      <vt:lpstr>Finding Magnetic potential due to line charge</vt:lpstr>
      <vt:lpstr>Find Potential due to Electric Dipole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Lab-8 Verify Divergence and stoke’s theorem in Matlab</dc:title>
  <dc:creator>Bhaumik</dc:creator>
  <cp:lastModifiedBy>Bhaumik</cp:lastModifiedBy>
  <cp:revision>9</cp:revision>
  <dcterms:created xsi:type="dcterms:W3CDTF">2015-08-24T04:38:34Z</dcterms:created>
  <dcterms:modified xsi:type="dcterms:W3CDTF">2015-09-20T05:46:05Z</dcterms:modified>
</cp:coreProperties>
</file>