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ACA8-8EB7-4582-BBC7-CCCC86B4C15F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1AED0-FAF2-4A38-B8C3-C60C8D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1AED0-FAF2-4A38-B8C3-C60C8DC8A5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9C5C-8A84-4D4E-9E4E-B91ADFA3B4B6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D496-66E7-4D4C-8DA2-DA0593F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EMAG Lab-2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8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charges Q1= 1 micro , q2= 2 micro and q3=-3 micro is located at (1,3,0) , (4,2,0) and (0,0,1) respectively. Perform following function using Vector Analysis in MATLAB.</a:t>
            </a:r>
          </a:p>
          <a:p>
            <a:pPr lvl="1"/>
            <a:r>
              <a:rPr lang="en-US" dirty="0" smtClean="0"/>
              <a:t>Define three distance vectors joining Q1, Q2 and Q3 joining origin in Rectangular Co-ordinate Systems.</a:t>
            </a:r>
          </a:p>
          <a:p>
            <a:pPr lvl="1"/>
            <a:r>
              <a:rPr lang="en-US" dirty="0" smtClean="0"/>
              <a:t>Find out the direction of Force on Each charge due to Every other charge and unit vectors in that direction.</a:t>
            </a:r>
          </a:p>
          <a:p>
            <a:pPr lvl="1"/>
            <a:r>
              <a:rPr lang="en-US" dirty="0" smtClean="0"/>
              <a:t>Find out the distance between charges and Perimeter of the triangle.</a:t>
            </a:r>
          </a:p>
          <a:p>
            <a:pPr lvl="1"/>
            <a:r>
              <a:rPr lang="en-US" dirty="0" smtClean="0"/>
              <a:t>Find out the area of the triangle made by charge distribution.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5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vector electric field E= y ax -2.5x ay + 3 </a:t>
            </a:r>
            <a:r>
              <a:rPr lang="en-US" dirty="0" err="1" smtClean="0"/>
              <a:t>az</a:t>
            </a:r>
            <a:r>
              <a:rPr lang="en-US" dirty="0" smtClean="0"/>
              <a:t> and the point Q(4,5,2). Fine E at Q; the scalar component of E at Q in the direction of an = (1/3)*(2ax+ay-2az); the vector component of E at Q in the direction of an; and finally the angle between E(Q) and 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that the volume of a </a:t>
            </a:r>
            <a:r>
              <a:rPr lang="en-US" dirty="0" err="1" smtClean="0"/>
              <a:t>parallelopiped</a:t>
            </a:r>
            <a:r>
              <a:rPr lang="en-US" dirty="0" smtClean="0"/>
              <a:t> is defined by three vectors originating at a point can be defined in terms of the scalar and vector products of the 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5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2(D)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82409"/>
              </p:ext>
            </p:extLst>
          </p:nvPr>
        </p:nvGraphicFramePr>
        <p:xfrm>
          <a:off x="571500" y="1447800"/>
          <a:ext cx="8001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8040222" imgH="1714739" progId="Paint.Picture">
                  <p:embed/>
                </p:oleObj>
              </mc:Choice>
              <mc:Fallback>
                <p:oleObj name="Bitmap Image" r:id="rId3" imgW="8040222" imgH="171473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447800"/>
                        <a:ext cx="8001000" cy="243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7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We can use MATLAB symbolic operations to express a vector field. The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symbolic operation is easy for students to understand and the student version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of MATLAB has the symbolic toolbox. Firstly, we define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 </a:t>
            </a:r>
            <a:r>
              <a:rPr lang="en-IN" dirty="0"/>
              <a:t>and </a:t>
            </a:r>
            <a:r>
              <a:rPr lang="en-IN" i="1" dirty="0"/>
              <a:t>z </a:t>
            </a:r>
            <a:r>
              <a:rPr lang="en-IN" dirty="0"/>
              <a:t>as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symbolic variables using MATLAB command </a:t>
            </a:r>
            <a:r>
              <a:rPr lang="en-IN" dirty="0" err="1"/>
              <a:t>syms</a:t>
            </a:r>
            <a:r>
              <a:rPr lang="en-IN" dirty="0"/>
              <a:t> as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syms</a:t>
            </a:r>
            <a:r>
              <a:rPr lang="en-IN" dirty="0"/>
              <a:t> x y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then we can write down vector field </a:t>
            </a:r>
            <a:r>
              <a:rPr lang="en-IN" b="1" dirty="0"/>
              <a:t>A </a:t>
            </a:r>
            <a:r>
              <a:rPr lang="en-IN" dirty="0"/>
              <a:t>as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A </a:t>
            </a:r>
            <a:r>
              <a:rPr lang="en-IN" dirty="0"/>
              <a:t>= [4*x^2, 2*x*y]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For the values of A at specific points, we can use MATLAB command subs to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obtain.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A_point1 = subs(A,{</a:t>
            </a:r>
            <a:r>
              <a:rPr lang="en-IN" dirty="0" err="1"/>
              <a:t>x,y</a:t>
            </a:r>
            <a:r>
              <a:rPr lang="en-IN" dirty="0"/>
              <a:t>},{1,-1})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A_point2 = subs(A,{</a:t>
            </a:r>
            <a:r>
              <a:rPr lang="en-IN" dirty="0" err="1"/>
              <a:t>x,y</a:t>
            </a:r>
            <a:r>
              <a:rPr lang="en-IN" dirty="0"/>
              <a:t>},{-2,3})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 unit vectors can be obtained as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a_A1 = A_point1/norm(A_point1)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a_A2 = A_point2/norm(A_point2)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(2) We </a:t>
            </a:r>
            <a:r>
              <a:rPr lang="en-IN" dirty="0"/>
              <a:t>can get the x component of A from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Ax</a:t>
            </a:r>
            <a:r>
              <a:rPr lang="en-IN" dirty="0"/>
              <a:t> = A(1);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plot </a:t>
            </a:r>
            <a:r>
              <a:rPr lang="en-IN" dirty="0" err="1"/>
              <a:t>Ax</a:t>
            </a:r>
            <a:r>
              <a:rPr lang="en-IN" dirty="0"/>
              <a:t> using MATLAB function </a:t>
            </a:r>
            <a:r>
              <a:rPr lang="en-IN" i="1" dirty="0"/>
              <a:t>plot </a:t>
            </a:r>
            <a:r>
              <a:rPr lang="en-IN" dirty="0"/>
              <a:t>for </a:t>
            </a:r>
            <a:r>
              <a:rPr lang="en-IN" i="1" dirty="0"/>
              <a:t>x </a:t>
            </a:r>
            <a:r>
              <a:rPr lang="en-IN" dirty="0"/>
              <a:t>from –2 to 2, we need to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calculate numerical values of </a:t>
            </a:r>
            <a:r>
              <a:rPr lang="en-IN" dirty="0" err="1"/>
              <a:t>Ax</a:t>
            </a:r>
            <a:r>
              <a:rPr lang="en-IN" dirty="0"/>
              <a:t> as follows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xx = –1:0.1:1;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Axx</a:t>
            </a:r>
            <a:r>
              <a:rPr lang="en-IN" dirty="0"/>
              <a:t> = subs(</a:t>
            </a:r>
            <a:r>
              <a:rPr lang="en-IN" dirty="0" err="1"/>
              <a:t>Ax</a:t>
            </a:r>
            <a:r>
              <a:rPr lang="en-IN" dirty="0"/>
              <a:t>,{x},{xx});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then, we can simply plot as follows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plot(</a:t>
            </a:r>
            <a:r>
              <a:rPr lang="en-IN" dirty="0" err="1"/>
              <a:t>xx,Axx</a:t>
            </a:r>
            <a:r>
              <a:rPr lang="en-IN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(3) We can get Ay from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Ay = A(2) 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To plot using surf, we need to build a mesh using MATLAB function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meshgrid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[X, Y] = </a:t>
            </a:r>
            <a:r>
              <a:rPr lang="en-IN" dirty="0" err="1"/>
              <a:t>meshgrid</a:t>
            </a:r>
            <a:r>
              <a:rPr lang="en-IN" dirty="0"/>
              <a:t>(-1:0.1:1, -1:0.1;1)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then, we calculate numerical values of Ay on this mesh using subs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Ay_num</a:t>
            </a:r>
            <a:r>
              <a:rPr lang="en-IN" dirty="0"/>
              <a:t> = subs (Ay, {</a:t>
            </a:r>
            <a:r>
              <a:rPr lang="en-IN" dirty="0" err="1"/>
              <a:t>x,y</a:t>
            </a:r>
            <a:r>
              <a:rPr lang="en-IN" dirty="0"/>
              <a:t>},{X,Y})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After that, we can plot Ay using 3D MATLAB plot function </a:t>
            </a:r>
            <a:r>
              <a:rPr lang="en-IN" i="1" dirty="0"/>
              <a:t>surf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surf(</a:t>
            </a:r>
            <a:r>
              <a:rPr lang="en-IN" dirty="0" err="1"/>
              <a:t>X,Y,Ay_num</a:t>
            </a:r>
            <a:r>
              <a:rPr lang="en-IN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0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We can also calculate </a:t>
            </a:r>
            <a:r>
              <a:rPr lang="en-IN" dirty="0" err="1"/>
              <a:t>Ax</a:t>
            </a:r>
            <a:r>
              <a:rPr lang="en-IN" dirty="0"/>
              <a:t> on the mesh although it only depends on </a:t>
            </a:r>
            <a:r>
              <a:rPr lang="en-IN" i="1" dirty="0"/>
              <a:t>x</a:t>
            </a:r>
            <a:r>
              <a:rPr lang="en-IN" dirty="0"/>
              <a:t>. That is,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Ax_num</a:t>
            </a:r>
            <a:r>
              <a:rPr lang="en-IN" dirty="0"/>
              <a:t> = subs (</a:t>
            </a:r>
            <a:r>
              <a:rPr lang="en-IN" dirty="0" err="1"/>
              <a:t>Ax</a:t>
            </a:r>
            <a:r>
              <a:rPr lang="en-IN" dirty="0"/>
              <a:t>, {</a:t>
            </a:r>
            <a:r>
              <a:rPr lang="en-IN" dirty="0" err="1"/>
              <a:t>x,y</a:t>
            </a:r>
            <a:r>
              <a:rPr lang="en-IN" dirty="0"/>
              <a:t>},{X,Y})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then, the vector field </a:t>
            </a:r>
            <a:r>
              <a:rPr lang="en-IN" b="1" dirty="0"/>
              <a:t>A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 can be plotted using </a:t>
            </a:r>
            <a:r>
              <a:rPr lang="en-IN" i="1" dirty="0"/>
              <a:t>quiver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quiver(</a:t>
            </a:r>
            <a:r>
              <a:rPr lang="en-IN" dirty="0" err="1"/>
              <a:t>X,Y,Ax_num,Ay_num</a:t>
            </a:r>
            <a:r>
              <a:rPr lang="en-IN" dirty="0"/>
              <a:t>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In quiver plot, the magnitude and direction of the vector field at any point are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indicated by the length and orientation of the arrows. In all the figures plotted,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we can add labels for all the axes and title for each 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8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571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Paintbrush Picture</vt:lpstr>
      <vt:lpstr>EMAG Lab-2</vt:lpstr>
      <vt:lpstr>2(A)</vt:lpstr>
      <vt:lpstr>2(B)</vt:lpstr>
      <vt:lpstr>2(C)</vt:lpstr>
      <vt:lpstr>2(D)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 Lab-2</dc:title>
  <dc:creator>bhaumik</dc:creator>
  <cp:lastModifiedBy>bhaumik</cp:lastModifiedBy>
  <cp:revision>3</cp:revision>
  <dcterms:created xsi:type="dcterms:W3CDTF">2015-06-28T05:05:35Z</dcterms:created>
  <dcterms:modified xsi:type="dcterms:W3CDTF">2015-06-28T05:39:35Z</dcterms:modified>
</cp:coreProperties>
</file>