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5A9-6266-43C0-ACF8-9EFE7D577221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2AB2-62CD-47A9-BFC4-0D320C615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3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5A9-6266-43C0-ACF8-9EFE7D577221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2AB2-62CD-47A9-BFC4-0D320C615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8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5A9-6266-43C0-ACF8-9EFE7D577221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2AB2-62CD-47A9-BFC4-0D320C615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5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5A9-6266-43C0-ACF8-9EFE7D577221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2AB2-62CD-47A9-BFC4-0D320C615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5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5A9-6266-43C0-ACF8-9EFE7D577221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2AB2-62CD-47A9-BFC4-0D320C615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5A9-6266-43C0-ACF8-9EFE7D577221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2AB2-62CD-47A9-BFC4-0D320C615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3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5A9-6266-43C0-ACF8-9EFE7D577221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2AB2-62CD-47A9-BFC4-0D320C615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2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5A9-6266-43C0-ACF8-9EFE7D577221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2AB2-62CD-47A9-BFC4-0D320C615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7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5A9-6266-43C0-ACF8-9EFE7D577221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2AB2-62CD-47A9-BFC4-0D320C615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8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5A9-6266-43C0-ACF8-9EFE7D577221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2AB2-62CD-47A9-BFC4-0D320C615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6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5A9-6266-43C0-ACF8-9EFE7D577221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2AB2-62CD-47A9-BFC4-0D320C615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0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315A9-6266-43C0-ACF8-9EFE7D577221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D2AB2-62CD-47A9-BFC4-0D320C615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2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Emag</a:t>
            </a:r>
            <a:r>
              <a:rPr lang="en-US" dirty="0" smtClean="0"/>
              <a:t> Lab-3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Co-ordinate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3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understand different types of co-ordinate systems in MATLAB and conversion between them.</a:t>
            </a:r>
          </a:p>
          <a:p>
            <a:pPr marL="457200" lvl="1" indent="0">
              <a:buNone/>
            </a:pPr>
            <a:r>
              <a:rPr lang="en-US" dirty="0" smtClean="0"/>
              <a:t>a. Write MATLAB functions to convert Rectangular co-ordinates and vectors into cylindrical  and spherical co-ordinates and vectors.</a:t>
            </a:r>
          </a:p>
          <a:p>
            <a:pPr marL="457200" lvl="1" indent="0">
              <a:buNone/>
            </a:pPr>
            <a:r>
              <a:rPr lang="en-US" dirty="0" smtClean="0"/>
              <a:t>b. </a:t>
            </a:r>
            <a:r>
              <a:rPr lang="en-US" dirty="0"/>
              <a:t>Write MATLAB functions </a:t>
            </a:r>
            <a:r>
              <a:rPr lang="en-US" dirty="0" smtClean="0"/>
              <a:t>to convert Cylindrical co-ordinates and vectors into Rectangular  co-ordinates and vectors.</a:t>
            </a:r>
          </a:p>
          <a:p>
            <a:pPr marL="457200" lvl="1" indent="0">
              <a:buNone/>
            </a:pPr>
            <a:r>
              <a:rPr lang="en-US" dirty="0" smtClean="0"/>
              <a:t>c. </a:t>
            </a:r>
            <a:r>
              <a:rPr lang="en-US" dirty="0"/>
              <a:t>Write MATLAB functions </a:t>
            </a:r>
            <a:r>
              <a:rPr lang="en-US" dirty="0" smtClean="0"/>
              <a:t>to convert spherical co-ordinates and vectors into rectangular co-ordinates and vectors.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2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3(a) Rectangular to </a:t>
            </a:r>
            <a:r>
              <a:rPr lang="en-US" dirty="0" err="1" smtClean="0"/>
              <a:t>cyllindrical</a:t>
            </a:r>
            <a:r>
              <a:rPr lang="en-US" dirty="0" smtClean="0"/>
              <a:t> co-ordinates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Pcyl</a:t>
            </a:r>
            <a:r>
              <a:rPr lang="en-US" dirty="0" smtClean="0"/>
              <a:t> = car2cyl(</a:t>
            </a:r>
            <a:r>
              <a:rPr lang="en-US" dirty="0" err="1" smtClean="0"/>
              <a:t>Pcar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x = </a:t>
            </a:r>
            <a:r>
              <a:rPr lang="en-US" dirty="0" err="1" smtClean="0"/>
              <a:t>Pcar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smtClean="0"/>
              <a:t> y = </a:t>
            </a:r>
            <a:r>
              <a:rPr lang="en-US" dirty="0" err="1" smtClean="0"/>
              <a:t>Pcar</a:t>
            </a:r>
            <a:r>
              <a:rPr lang="en-US" dirty="0" smtClean="0"/>
              <a:t>(2); </a:t>
            </a:r>
          </a:p>
          <a:p>
            <a:pPr marL="0" indent="0">
              <a:buNone/>
            </a:pPr>
            <a:r>
              <a:rPr lang="en-US" dirty="0" smtClean="0"/>
              <a:t>z = </a:t>
            </a:r>
            <a:r>
              <a:rPr lang="en-US" dirty="0" err="1" smtClean="0"/>
              <a:t>Pcar</a:t>
            </a:r>
            <a:r>
              <a:rPr lang="en-US" dirty="0" smtClean="0"/>
              <a:t>(3); </a:t>
            </a:r>
          </a:p>
          <a:p>
            <a:pPr marL="0" indent="0">
              <a:buNone/>
            </a:pPr>
            <a:r>
              <a:rPr lang="en-US" dirty="0" smtClean="0"/>
              <a:t>rho = </a:t>
            </a:r>
            <a:r>
              <a:rPr lang="en-US" dirty="0" err="1" smtClean="0"/>
              <a:t>sqrt</a:t>
            </a:r>
            <a:r>
              <a:rPr lang="en-US" dirty="0" smtClean="0"/>
              <a:t>(x^2+y^2); </a:t>
            </a:r>
          </a:p>
          <a:p>
            <a:pPr marL="0" indent="0">
              <a:buNone/>
            </a:pPr>
            <a:r>
              <a:rPr lang="en-US" dirty="0" smtClean="0"/>
              <a:t>phi = atan2(y, x) ; </a:t>
            </a:r>
          </a:p>
          <a:p>
            <a:pPr marL="0" indent="0">
              <a:buNone/>
            </a:pPr>
            <a:r>
              <a:rPr lang="en-US" dirty="0" err="1" smtClean="0"/>
              <a:t>Pcyl</a:t>
            </a:r>
            <a:r>
              <a:rPr lang="en-US" dirty="0" smtClean="0"/>
              <a:t> = [rho, phi, z]; 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4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function Acyl = Scar2cyl(</a:t>
            </a:r>
            <a:r>
              <a:rPr lang="en-US" dirty="0" err="1" smtClean="0"/>
              <a:t>Acar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syms</a:t>
            </a:r>
            <a:r>
              <a:rPr lang="en-US" dirty="0" smtClean="0"/>
              <a:t> rho phi z; </a:t>
            </a:r>
          </a:p>
          <a:p>
            <a:pPr marL="0" indent="0">
              <a:buNone/>
            </a:pPr>
            <a:r>
              <a:rPr lang="en-US" dirty="0" smtClean="0"/>
              <a:t>x = rho*</a:t>
            </a:r>
            <a:r>
              <a:rPr lang="en-US" dirty="0" err="1" smtClean="0"/>
              <a:t>cos</a:t>
            </a:r>
            <a:r>
              <a:rPr lang="en-US" dirty="0" smtClean="0"/>
              <a:t>(phi); </a:t>
            </a:r>
          </a:p>
          <a:p>
            <a:pPr marL="0" indent="0">
              <a:buNone/>
            </a:pPr>
            <a:r>
              <a:rPr lang="en-US" dirty="0" smtClean="0"/>
              <a:t>y = rho*sin(phi); </a:t>
            </a:r>
          </a:p>
          <a:p>
            <a:pPr marL="0" indent="0">
              <a:buNone/>
            </a:pPr>
            <a:r>
              <a:rPr lang="en-US" dirty="0" smtClean="0"/>
              <a:t>theta = </a:t>
            </a:r>
            <a:r>
              <a:rPr lang="en-US" dirty="0" err="1" smtClean="0"/>
              <a:t>atan</a:t>
            </a:r>
            <a:r>
              <a:rPr lang="en-US" dirty="0" smtClean="0"/>
              <a:t>(</a:t>
            </a:r>
            <a:r>
              <a:rPr lang="en-US" dirty="0" err="1" smtClean="0"/>
              <a:t>rho,z</a:t>
            </a:r>
            <a:r>
              <a:rPr lang="en-US" dirty="0" smtClean="0"/>
              <a:t>); % In case the input has theta. </a:t>
            </a:r>
            <a:r>
              <a:rPr lang="en-US" dirty="0" err="1" smtClean="0"/>
              <a:t>Acar</a:t>
            </a:r>
            <a:r>
              <a:rPr lang="en-US" dirty="0" smtClean="0"/>
              <a:t> = subs(</a:t>
            </a:r>
            <a:r>
              <a:rPr lang="en-US" dirty="0" err="1" smtClean="0"/>
              <a:t>Acar</a:t>
            </a:r>
            <a:r>
              <a:rPr lang="en-US" dirty="0" smtClean="0"/>
              <a:t>); </a:t>
            </a:r>
          </a:p>
          <a:p>
            <a:pPr marL="0" indent="0">
              <a:buNone/>
            </a:pPr>
            <a:r>
              <a:rPr lang="en-US" dirty="0" smtClean="0"/>
              <a:t>[K L] = size(</a:t>
            </a:r>
            <a:r>
              <a:rPr lang="en-US" dirty="0" err="1" smtClean="0"/>
              <a:t>Acar</a:t>
            </a:r>
            <a:r>
              <a:rPr lang="en-US" dirty="0" smtClean="0"/>
              <a:t>); </a:t>
            </a:r>
          </a:p>
          <a:p>
            <a:pPr marL="0" indent="0">
              <a:buNone/>
            </a:pPr>
            <a:r>
              <a:rPr lang="en-US" dirty="0" smtClean="0"/>
              <a:t>if (K*L) == 1 % scalar field </a:t>
            </a:r>
          </a:p>
          <a:p>
            <a:pPr marL="0" indent="0">
              <a:buNone/>
            </a:pPr>
            <a:r>
              <a:rPr lang="en-US" dirty="0" smtClean="0"/>
              <a:t>T = 1; </a:t>
            </a:r>
          </a:p>
          <a:p>
            <a:pPr marL="0" indent="0">
              <a:buNone/>
            </a:pPr>
            <a:r>
              <a:rPr lang="en-US" dirty="0" smtClean="0"/>
              <a:t>else if L == 1 % column vector field </a:t>
            </a:r>
          </a:p>
          <a:p>
            <a:pPr marL="0" indent="0">
              <a:buNone/>
            </a:pPr>
            <a:r>
              <a:rPr lang="en-US" dirty="0" err="1" smtClean="0"/>
              <a:t>Acar</a:t>
            </a:r>
            <a:r>
              <a:rPr lang="en-US" dirty="0" smtClean="0"/>
              <a:t> = </a:t>
            </a:r>
            <a:r>
              <a:rPr lang="en-US" dirty="0" err="1" smtClean="0"/>
              <a:t>Acar</a:t>
            </a:r>
            <a:r>
              <a:rPr lang="en-US" dirty="0" smtClean="0"/>
              <a:t>.'; </a:t>
            </a:r>
          </a:p>
          <a:p>
            <a:pPr marL="0" indent="0">
              <a:buNone/>
            </a:pPr>
            <a:r>
              <a:rPr lang="en-US" dirty="0" smtClean="0"/>
              <a:t>end </a:t>
            </a:r>
          </a:p>
          <a:p>
            <a:pPr marL="0" indent="0">
              <a:buNone/>
            </a:pPr>
            <a:r>
              <a:rPr lang="en-US" dirty="0" smtClean="0"/>
              <a:t>T = [</a:t>
            </a:r>
            <a:r>
              <a:rPr lang="en-US" dirty="0" err="1" smtClean="0"/>
              <a:t>cos</a:t>
            </a:r>
            <a:r>
              <a:rPr lang="en-US" dirty="0" smtClean="0"/>
              <a:t>(phi) -sin(phi) 0; ... sin(phi) </a:t>
            </a:r>
            <a:r>
              <a:rPr lang="en-US" dirty="0" err="1" smtClean="0"/>
              <a:t>cos</a:t>
            </a:r>
            <a:r>
              <a:rPr lang="en-US" dirty="0" smtClean="0"/>
              <a:t>(phi) 0; ... 0 0 1]; </a:t>
            </a:r>
          </a:p>
          <a:p>
            <a:pPr marL="0" indent="0">
              <a:buNone/>
            </a:pPr>
            <a:r>
              <a:rPr lang="en-US" dirty="0" smtClean="0"/>
              <a:t>end </a:t>
            </a:r>
          </a:p>
          <a:p>
            <a:pPr marL="0" indent="0">
              <a:buNone/>
            </a:pPr>
            <a:r>
              <a:rPr lang="en-US" dirty="0" smtClean="0"/>
              <a:t>Acyl = </a:t>
            </a:r>
            <a:r>
              <a:rPr lang="en-US" dirty="0" err="1" smtClean="0"/>
              <a:t>Acar</a:t>
            </a:r>
            <a:r>
              <a:rPr lang="en-US" dirty="0" smtClean="0"/>
              <a:t>*T; </a:t>
            </a:r>
          </a:p>
          <a:p>
            <a:pPr marL="0" indent="0">
              <a:buNone/>
            </a:pPr>
            <a:r>
              <a:rPr lang="en-US" dirty="0" smtClean="0"/>
              <a:t>Acyl = simplify(Acyl); </a:t>
            </a:r>
          </a:p>
          <a:p>
            <a:pPr marL="0" indent="0">
              <a:buNone/>
            </a:pPr>
            <a:r>
              <a:rPr lang="en-US" dirty="0" smtClean="0"/>
              <a:t>if L == 1 &amp; K ~= 1 </a:t>
            </a:r>
          </a:p>
          <a:p>
            <a:pPr marL="0" indent="0">
              <a:buNone/>
            </a:pPr>
            <a:r>
              <a:rPr lang="en-US" dirty="0" smtClean="0"/>
              <a:t>Acyl = Acyl.'; % if the input is column vector field 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3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converting into spherical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function S = car2sph(R)</a:t>
            </a:r>
          </a:p>
          <a:p>
            <a:pPr marL="0" indent="0">
              <a:buNone/>
            </a:pPr>
            <a:r>
              <a:rPr lang="en-US" dirty="0" smtClean="0"/>
              <a:t> x = R(1); </a:t>
            </a:r>
          </a:p>
          <a:p>
            <a:pPr marL="0" indent="0">
              <a:buNone/>
            </a:pPr>
            <a:r>
              <a:rPr lang="en-US" dirty="0" smtClean="0"/>
              <a:t>y = R(2); </a:t>
            </a:r>
          </a:p>
          <a:p>
            <a:pPr marL="0" indent="0">
              <a:buNone/>
            </a:pPr>
            <a:r>
              <a:rPr lang="en-US" dirty="0" smtClean="0"/>
              <a:t>z = R(3); </a:t>
            </a:r>
          </a:p>
          <a:p>
            <a:pPr marL="0" indent="0">
              <a:buNone/>
            </a:pPr>
            <a:r>
              <a:rPr lang="en-US" dirty="0" smtClean="0"/>
              <a:t>r = norm(R); </a:t>
            </a:r>
          </a:p>
          <a:p>
            <a:pPr marL="0" indent="0">
              <a:buNone/>
            </a:pPr>
            <a:r>
              <a:rPr lang="en-US" dirty="0" smtClean="0"/>
              <a:t>rho = </a:t>
            </a:r>
            <a:r>
              <a:rPr lang="en-US" dirty="0" err="1" smtClean="0"/>
              <a:t>sqrt</a:t>
            </a:r>
            <a:r>
              <a:rPr lang="en-US" dirty="0" smtClean="0"/>
              <a:t>(x^2+y^2); </a:t>
            </a:r>
          </a:p>
          <a:p>
            <a:pPr marL="0" indent="0">
              <a:buNone/>
            </a:pPr>
            <a:r>
              <a:rPr lang="en-US" dirty="0" smtClean="0"/>
              <a:t>theta = atan2(</a:t>
            </a:r>
            <a:r>
              <a:rPr lang="en-US" dirty="0" err="1" smtClean="0"/>
              <a:t>rho,z</a:t>
            </a:r>
            <a:r>
              <a:rPr lang="en-US" dirty="0" smtClean="0"/>
              <a:t>); </a:t>
            </a:r>
          </a:p>
          <a:p>
            <a:pPr marL="0" indent="0">
              <a:buNone/>
            </a:pPr>
            <a:r>
              <a:rPr lang="en-US" dirty="0" smtClean="0"/>
              <a:t>phi = atan2(</a:t>
            </a:r>
            <a:r>
              <a:rPr lang="en-US" dirty="0" err="1" smtClean="0"/>
              <a:t>y,x</a:t>
            </a:r>
            <a:r>
              <a:rPr lang="en-US" dirty="0" smtClean="0"/>
              <a:t>); </a:t>
            </a:r>
          </a:p>
          <a:p>
            <a:pPr marL="0" indent="0">
              <a:buNone/>
            </a:pPr>
            <a:r>
              <a:rPr lang="en-US" dirty="0" smtClean="0"/>
              <a:t>S = [</a:t>
            </a:r>
            <a:r>
              <a:rPr lang="en-US" dirty="0" err="1" smtClean="0"/>
              <a:t>r,theta,phi</a:t>
            </a:r>
            <a:r>
              <a:rPr lang="en-US" dirty="0" smtClean="0"/>
              <a:t>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7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Convert (2.57, -3.064,2) into cylindrical System. </a:t>
            </a:r>
            <a:r>
              <a:rPr lang="en-US" dirty="0" err="1" smtClean="0"/>
              <a:t>Ans</a:t>
            </a:r>
            <a:r>
              <a:rPr lang="en-US" dirty="0" smtClean="0"/>
              <a:t>: (4, -50deg, 2)</a:t>
            </a:r>
          </a:p>
          <a:p>
            <a:pPr marL="514350" indent="-514350">
              <a:buAutoNum type="arabicPeriod"/>
            </a:pPr>
            <a:r>
              <a:rPr lang="en-US" dirty="0" smtClean="0"/>
              <a:t>Transform 5 ax into cylindrical vectors at (4, 120deg, -1). </a:t>
            </a:r>
          </a:p>
          <a:p>
            <a:pPr marL="514350" indent="-514350">
              <a:buAutoNum type="arabicPeriod"/>
            </a:pPr>
            <a:r>
              <a:rPr lang="en-US" dirty="0" smtClean="0"/>
              <a:t>Convert F = [2xyz  0  -5(</a:t>
            </a:r>
            <a:r>
              <a:rPr lang="en-US" dirty="0" err="1" smtClean="0"/>
              <a:t>x+y+z</a:t>
            </a:r>
            <a:r>
              <a:rPr lang="en-US" dirty="0" smtClean="0"/>
              <a:t>)] in to cylindrical system.</a:t>
            </a:r>
          </a:p>
          <a:p>
            <a:pPr marL="514350" indent="-514350">
              <a:buAutoNum type="arabicPeriod"/>
            </a:pPr>
            <a:r>
              <a:rPr lang="en-US" dirty="0" smtClean="0"/>
              <a:t>Convert (2,3,-1) into spherical co-ordinate systems. (3.742, 105.5deg, 56.3deg)</a:t>
            </a:r>
          </a:p>
          <a:p>
            <a:pPr marL="514350" indent="-514350">
              <a:buAutoNum type="arabicPeriod"/>
            </a:pPr>
            <a:r>
              <a:rPr lang="en-US" dirty="0" smtClean="0"/>
              <a:t>Transform 5 ax into spherical system.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3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magnetic flux density on </a:t>
            </a:r>
            <a:r>
              <a:rPr lang="en-US" dirty="0" err="1"/>
              <a:t>xoy</a:t>
            </a:r>
            <a:r>
              <a:rPr lang="en-US" dirty="0"/>
              <a:t> plane (z=0) from a line current I on z axis </a:t>
            </a:r>
            <a:r>
              <a:rPr lang="en-US" dirty="0" smtClean="0"/>
              <a:t>from </a:t>
            </a:r>
            <a:r>
              <a:rPr lang="en-US" dirty="0"/>
              <a:t>-a to 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6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383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Emag Lab-3 </vt:lpstr>
      <vt:lpstr>Aim </vt:lpstr>
      <vt:lpstr>3(a) Rectangular to cyllindrical co-ordinates</vt:lpstr>
      <vt:lpstr>For vectors</vt:lpstr>
      <vt:lpstr>For converting into spherical</vt:lpstr>
      <vt:lpstr>Exercises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Emag Lab-3 </dc:title>
  <dc:creator>bhaumik</dc:creator>
  <cp:lastModifiedBy>bhaumik</cp:lastModifiedBy>
  <cp:revision>6</cp:revision>
  <dcterms:created xsi:type="dcterms:W3CDTF">2015-07-05T11:22:48Z</dcterms:created>
  <dcterms:modified xsi:type="dcterms:W3CDTF">2015-07-05T13:19:43Z</dcterms:modified>
</cp:coreProperties>
</file>