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AC5B7-2A9A-4034-ACF9-A47A52FCD941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B69A9-4CB5-46DB-980A-B9490327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89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1AED0-FAF2-4A38-B8C3-C60C8DC8A5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32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74E2-A3C9-4752-AF11-EF2AC30ED0B9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B17A-7AED-430D-920E-EAA575B5A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9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74E2-A3C9-4752-AF11-EF2AC30ED0B9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B17A-7AED-430D-920E-EAA575B5A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5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74E2-A3C9-4752-AF11-EF2AC30ED0B9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B17A-7AED-430D-920E-EAA575B5A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6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74E2-A3C9-4752-AF11-EF2AC30ED0B9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B17A-7AED-430D-920E-EAA575B5A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2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74E2-A3C9-4752-AF11-EF2AC30ED0B9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B17A-7AED-430D-920E-EAA575B5A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74E2-A3C9-4752-AF11-EF2AC30ED0B9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B17A-7AED-430D-920E-EAA575B5A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1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74E2-A3C9-4752-AF11-EF2AC30ED0B9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B17A-7AED-430D-920E-EAA575B5A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1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74E2-A3C9-4752-AF11-EF2AC30ED0B9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B17A-7AED-430D-920E-EAA575B5A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2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74E2-A3C9-4752-AF11-EF2AC30ED0B9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B17A-7AED-430D-920E-EAA575B5A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1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74E2-A3C9-4752-AF11-EF2AC30ED0B9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B17A-7AED-430D-920E-EAA575B5A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2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74E2-A3C9-4752-AF11-EF2AC30ED0B9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B17A-7AED-430D-920E-EAA575B5A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1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374E2-A3C9-4752-AF11-EF2AC30ED0B9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1B17A-7AED-430D-920E-EAA575B5A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0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Emag</a:t>
            </a:r>
            <a:r>
              <a:rPr lang="en-US" dirty="0" smtClean="0"/>
              <a:t> Lab-4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Electrical and Magnetic field plotting in </a:t>
            </a:r>
            <a:r>
              <a:rPr lang="en-US" dirty="0" err="1" smtClean="0"/>
              <a:t>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9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4(A)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714024"/>
              </p:ext>
            </p:extLst>
          </p:nvPr>
        </p:nvGraphicFramePr>
        <p:xfrm>
          <a:off x="571500" y="1447800"/>
          <a:ext cx="80010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Bitmap Image" r:id="rId3" imgW="8040222" imgH="1714739" progId="Paint.Picture">
                  <p:embed/>
                </p:oleObj>
              </mc:Choice>
              <mc:Fallback>
                <p:oleObj name="Bitmap Image" r:id="rId3" imgW="8040222" imgH="171473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447800"/>
                        <a:ext cx="8001000" cy="2438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029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We can use MATLAB symbolic operations to express a vector field. The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symbolic operation is easy for students to understand and the student version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of MATLAB has the symbolic toolbox. Firstly, we define </a:t>
            </a:r>
            <a:r>
              <a:rPr lang="en-IN" i="1" dirty="0"/>
              <a:t>x</a:t>
            </a:r>
            <a:r>
              <a:rPr lang="en-IN" dirty="0"/>
              <a:t>, </a:t>
            </a:r>
            <a:r>
              <a:rPr lang="en-IN" i="1" dirty="0"/>
              <a:t>y </a:t>
            </a:r>
            <a:r>
              <a:rPr lang="en-IN" dirty="0"/>
              <a:t>and </a:t>
            </a:r>
            <a:r>
              <a:rPr lang="en-IN" i="1" dirty="0"/>
              <a:t>z </a:t>
            </a:r>
            <a:r>
              <a:rPr lang="en-IN" dirty="0"/>
              <a:t>as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symbolic variables using MATLAB command </a:t>
            </a:r>
            <a:r>
              <a:rPr lang="en-IN" dirty="0" err="1"/>
              <a:t>syms</a:t>
            </a:r>
            <a:r>
              <a:rPr lang="en-IN" dirty="0"/>
              <a:t> as</a:t>
            </a:r>
            <a:endParaRPr lang="en-US" dirty="0"/>
          </a:p>
          <a:p>
            <a:pPr marL="0" indent="0">
              <a:buNone/>
            </a:pPr>
            <a:r>
              <a:rPr lang="en-IN" dirty="0" err="1"/>
              <a:t>syms</a:t>
            </a:r>
            <a:r>
              <a:rPr lang="en-IN" dirty="0"/>
              <a:t> x y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And then we can write down vector field </a:t>
            </a:r>
            <a:r>
              <a:rPr lang="en-IN" b="1" dirty="0"/>
              <a:t>A </a:t>
            </a:r>
            <a:r>
              <a:rPr lang="en-IN" dirty="0"/>
              <a:t>as</a:t>
            </a:r>
            <a:endParaRPr lang="en-US" dirty="0"/>
          </a:p>
          <a:p>
            <a:pPr marL="0" indent="0">
              <a:buNone/>
            </a:pPr>
            <a:r>
              <a:rPr lang="en-IN" b="1" dirty="0"/>
              <a:t>A </a:t>
            </a:r>
            <a:r>
              <a:rPr lang="en-IN" dirty="0"/>
              <a:t>= [4*x^2, 2*x*y]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For the values of A at specific points, we can use MATLAB command subs to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obtain.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A_point1 = subs(A,{</a:t>
            </a:r>
            <a:r>
              <a:rPr lang="en-IN" dirty="0" err="1"/>
              <a:t>x,y</a:t>
            </a:r>
            <a:r>
              <a:rPr lang="en-IN" dirty="0"/>
              <a:t>},{1,-1})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A_point2 = subs(A,{</a:t>
            </a:r>
            <a:r>
              <a:rPr lang="en-IN" dirty="0" err="1"/>
              <a:t>x,y</a:t>
            </a:r>
            <a:r>
              <a:rPr lang="en-IN" dirty="0"/>
              <a:t>},{-2,3})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And the unit vectors can be obtained as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a_A1 = A_point1/norm(A_point1)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a_A2 = A_point2/norm(A_point2)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5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 smtClean="0"/>
              <a:t>(2) We </a:t>
            </a:r>
            <a:r>
              <a:rPr lang="en-IN" dirty="0"/>
              <a:t>can get the x component of A from</a:t>
            </a:r>
            <a:endParaRPr lang="en-US" dirty="0"/>
          </a:p>
          <a:p>
            <a:pPr marL="0" indent="0">
              <a:buNone/>
            </a:pPr>
            <a:r>
              <a:rPr lang="en-IN" dirty="0" err="1"/>
              <a:t>Ax</a:t>
            </a:r>
            <a:r>
              <a:rPr lang="en-IN" dirty="0"/>
              <a:t> = A(1);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To </a:t>
            </a:r>
            <a:r>
              <a:rPr lang="en-IN" dirty="0"/>
              <a:t>plot </a:t>
            </a:r>
            <a:r>
              <a:rPr lang="en-IN" dirty="0" err="1"/>
              <a:t>Ax</a:t>
            </a:r>
            <a:r>
              <a:rPr lang="en-IN" dirty="0"/>
              <a:t> using MATLAB function </a:t>
            </a:r>
            <a:r>
              <a:rPr lang="en-IN" i="1" dirty="0"/>
              <a:t>plot </a:t>
            </a:r>
            <a:r>
              <a:rPr lang="en-IN" dirty="0"/>
              <a:t>for </a:t>
            </a:r>
            <a:r>
              <a:rPr lang="en-IN" i="1" dirty="0"/>
              <a:t>x </a:t>
            </a:r>
            <a:r>
              <a:rPr lang="en-IN" dirty="0"/>
              <a:t>from </a:t>
            </a:r>
            <a:r>
              <a:rPr lang="en-IN" dirty="0" smtClean="0"/>
              <a:t>–1 </a:t>
            </a:r>
            <a:r>
              <a:rPr lang="en-IN" dirty="0"/>
              <a:t>to </a:t>
            </a:r>
            <a:r>
              <a:rPr lang="en-IN" dirty="0" smtClean="0"/>
              <a:t>1, </a:t>
            </a:r>
            <a:r>
              <a:rPr lang="en-IN" dirty="0"/>
              <a:t>we need to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calculate numerical values of </a:t>
            </a:r>
            <a:r>
              <a:rPr lang="en-IN" dirty="0" err="1"/>
              <a:t>Ax</a:t>
            </a:r>
            <a:r>
              <a:rPr lang="en-IN" dirty="0"/>
              <a:t> as follows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xx = –1:0.1:1;</a:t>
            </a:r>
            <a:endParaRPr lang="en-US" dirty="0"/>
          </a:p>
          <a:p>
            <a:pPr marL="0" indent="0">
              <a:buNone/>
            </a:pPr>
            <a:r>
              <a:rPr lang="en-IN" dirty="0" err="1"/>
              <a:t>Axx</a:t>
            </a:r>
            <a:r>
              <a:rPr lang="en-IN" dirty="0"/>
              <a:t> = subs(</a:t>
            </a:r>
            <a:r>
              <a:rPr lang="en-IN" dirty="0" err="1"/>
              <a:t>Ax</a:t>
            </a:r>
            <a:r>
              <a:rPr lang="en-IN" dirty="0"/>
              <a:t>,{x},{xx});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And then, we can simply plot as follows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plot(</a:t>
            </a:r>
            <a:r>
              <a:rPr lang="en-IN" dirty="0" err="1"/>
              <a:t>xx,Axx</a:t>
            </a:r>
            <a:r>
              <a:rPr lang="en-IN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(3) We can get Ay from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Ay = A(2) ;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To plot using surf, we need to build a mesh using MATLAB function</a:t>
            </a:r>
            <a:endParaRPr lang="en-US" dirty="0"/>
          </a:p>
          <a:p>
            <a:pPr marL="0" indent="0">
              <a:buNone/>
            </a:pPr>
            <a:r>
              <a:rPr lang="en-IN" dirty="0" err="1"/>
              <a:t>meshgrid</a:t>
            </a:r>
            <a:r>
              <a:rPr lang="en-IN" dirty="0"/>
              <a:t>.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[X, Y] = </a:t>
            </a:r>
            <a:r>
              <a:rPr lang="en-IN" dirty="0" err="1"/>
              <a:t>meshgrid</a:t>
            </a:r>
            <a:r>
              <a:rPr lang="en-IN" dirty="0"/>
              <a:t>(-1:0.1:1, -1:0.1;1)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And then, we calculate numerical values of Ay on this mesh using subs</a:t>
            </a:r>
            <a:endParaRPr lang="en-US" dirty="0"/>
          </a:p>
          <a:p>
            <a:pPr marL="0" indent="0">
              <a:buNone/>
            </a:pPr>
            <a:r>
              <a:rPr lang="en-IN" dirty="0" err="1"/>
              <a:t>Ay_num</a:t>
            </a:r>
            <a:r>
              <a:rPr lang="en-IN" dirty="0"/>
              <a:t> = subs (Ay, {</a:t>
            </a:r>
            <a:r>
              <a:rPr lang="en-IN" dirty="0" err="1"/>
              <a:t>x,y</a:t>
            </a:r>
            <a:r>
              <a:rPr lang="en-IN" dirty="0"/>
              <a:t>},{X,Y})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After that, we can plot Ay using 3D MATLAB plot function </a:t>
            </a:r>
            <a:r>
              <a:rPr lang="en-IN" i="1" dirty="0"/>
              <a:t>surf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surf(</a:t>
            </a:r>
            <a:r>
              <a:rPr lang="en-IN" dirty="0" err="1"/>
              <a:t>X,Y,Ay_num</a:t>
            </a:r>
            <a:r>
              <a:rPr lang="en-IN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08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We can also calculate </a:t>
            </a:r>
            <a:r>
              <a:rPr lang="en-IN" dirty="0" err="1"/>
              <a:t>Ax</a:t>
            </a:r>
            <a:r>
              <a:rPr lang="en-IN" dirty="0"/>
              <a:t> on the mesh although it only depends on </a:t>
            </a:r>
            <a:r>
              <a:rPr lang="en-IN" i="1" dirty="0"/>
              <a:t>x</a:t>
            </a:r>
            <a:r>
              <a:rPr lang="en-IN" dirty="0"/>
              <a:t>. That is,</a:t>
            </a:r>
            <a:endParaRPr lang="en-US" dirty="0"/>
          </a:p>
          <a:p>
            <a:pPr marL="0" indent="0">
              <a:buNone/>
            </a:pPr>
            <a:r>
              <a:rPr lang="en-IN" dirty="0" err="1"/>
              <a:t>Ax_num</a:t>
            </a:r>
            <a:r>
              <a:rPr lang="en-IN" dirty="0"/>
              <a:t> = subs (</a:t>
            </a:r>
            <a:r>
              <a:rPr lang="en-IN" dirty="0" err="1"/>
              <a:t>Ax</a:t>
            </a:r>
            <a:r>
              <a:rPr lang="en-IN" dirty="0"/>
              <a:t>, {</a:t>
            </a:r>
            <a:r>
              <a:rPr lang="en-IN" dirty="0" err="1"/>
              <a:t>x,y</a:t>
            </a:r>
            <a:r>
              <a:rPr lang="en-IN" dirty="0"/>
              <a:t>},{X,Y})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And then, the vector field </a:t>
            </a:r>
            <a:r>
              <a:rPr lang="en-IN" b="1" dirty="0"/>
              <a:t>A</a:t>
            </a:r>
            <a:r>
              <a:rPr lang="en-IN" dirty="0"/>
              <a:t>(</a:t>
            </a:r>
            <a:r>
              <a:rPr lang="en-IN" dirty="0" err="1"/>
              <a:t>x,y</a:t>
            </a:r>
            <a:r>
              <a:rPr lang="en-IN" dirty="0"/>
              <a:t>) can be plotted using </a:t>
            </a:r>
            <a:r>
              <a:rPr lang="en-IN" i="1" dirty="0"/>
              <a:t>quiver</a:t>
            </a:r>
            <a:r>
              <a:rPr lang="en-IN" dirty="0"/>
              <a:t>.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quiver(</a:t>
            </a:r>
            <a:r>
              <a:rPr lang="en-IN" dirty="0" err="1"/>
              <a:t>X,Y,Ax_num,Ay_num</a:t>
            </a:r>
            <a:r>
              <a:rPr lang="en-IN" dirty="0"/>
              <a:t>)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In quiver plot, the magnitude and direction of the vector field at any point are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indicated by the length and orientation of the arrows. In all the figures plotted,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we can add labels for all the axes and title for each figure.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2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4(B)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vector magnetic field Intensity in Cartesian co-ordinates  on </a:t>
            </a:r>
            <a:r>
              <a:rPr lang="en-US" dirty="0" err="1" smtClean="0"/>
              <a:t>xy</a:t>
            </a:r>
            <a:r>
              <a:rPr lang="en-US" dirty="0" smtClean="0"/>
              <a:t> plane caused by a current filament of 1 A in the z direction and extending from z=-1 to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7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syms</a:t>
            </a:r>
            <a:r>
              <a:rPr lang="en-US" dirty="0"/>
              <a:t> x y </a:t>
            </a:r>
            <a:r>
              <a:rPr lang="en-US" dirty="0" err="1"/>
              <a:t>z_prime</a:t>
            </a:r>
            <a:r>
              <a:rPr lang="en-US" dirty="0"/>
              <a:t> real</a:t>
            </a:r>
          </a:p>
          <a:p>
            <a:pPr marL="0" indent="0">
              <a:buNone/>
            </a:pPr>
            <a:r>
              <a:rPr lang="en-US" dirty="0" err="1"/>
              <a:t>syms</a:t>
            </a:r>
            <a:r>
              <a:rPr lang="en-US" dirty="0"/>
              <a:t> a I PI mu0 positive</a:t>
            </a:r>
          </a:p>
          <a:p>
            <a:pPr marL="0" indent="0">
              <a:buNone/>
            </a:pPr>
            <a:r>
              <a:rPr lang="en-US" dirty="0" err="1" smtClean="0"/>
              <a:t>a_z</a:t>
            </a:r>
            <a:r>
              <a:rPr lang="en-US" dirty="0" smtClean="0"/>
              <a:t> </a:t>
            </a:r>
            <a:r>
              <a:rPr lang="en-US" dirty="0"/>
              <a:t>= [0 0 1];</a:t>
            </a:r>
          </a:p>
          <a:p>
            <a:pPr marL="0" indent="0">
              <a:buNone/>
            </a:pPr>
            <a:r>
              <a:rPr lang="en-US" dirty="0"/>
              <a:t>r = [x y 0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 err="1" smtClean="0"/>
              <a:t>r_prime</a:t>
            </a:r>
            <a:r>
              <a:rPr lang="en-US" dirty="0" smtClean="0"/>
              <a:t> </a:t>
            </a:r>
            <a:r>
              <a:rPr lang="en-US" dirty="0"/>
              <a:t>= [0 0 </a:t>
            </a:r>
            <a:r>
              <a:rPr lang="en-US" dirty="0" err="1"/>
              <a:t>z_prime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R = r-</a:t>
            </a:r>
            <a:r>
              <a:rPr lang="en-US" dirty="0" err="1"/>
              <a:t>r_prime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pt-BR" dirty="0"/>
              <a:t>norm_R = sqrt(R(1)^2+R(2)^2+R(3)^2);</a:t>
            </a:r>
          </a:p>
          <a:p>
            <a:pPr marL="0" indent="0">
              <a:buNone/>
            </a:pPr>
            <a:r>
              <a:rPr lang="en-US" dirty="0" err="1"/>
              <a:t>a_R</a:t>
            </a:r>
            <a:r>
              <a:rPr lang="en-US" dirty="0"/>
              <a:t> = R/</a:t>
            </a:r>
            <a:r>
              <a:rPr lang="en-US" dirty="0" err="1"/>
              <a:t>norm_R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dH</a:t>
            </a:r>
            <a:r>
              <a:rPr lang="en-US" dirty="0"/>
              <a:t> = cross(</a:t>
            </a:r>
            <a:r>
              <a:rPr lang="en-US" dirty="0" err="1"/>
              <a:t>a_z,a_R</a:t>
            </a:r>
            <a:r>
              <a:rPr lang="en-US" dirty="0"/>
              <a:t>)/norm_R^2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disp</a:t>
            </a:r>
            <a:r>
              <a:rPr lang="en-US" dirty="0"/>
              <a:t>('Magnetic field Intensity in Cartesian system')</a:t>
            </a:r>
          </a:p>
          <a:p>
            <a:pPr marL="0" indent="0">
              <a:buNone/>
            </a:pPr>
            <a:r>
              <a:rPr lang="en-US" dirty="0"/>
              <a:t>HH =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dH,z_prime</a:t>
            </a:r>
            <a:r>
              <a:rPr lang="en-US" dirty="0"/>
              <a:t>); </a:t>
            </a:r>
            <a:r>
              <a:rPr lang="en-US" dirty="0" smtClean="0"/>
              <a:t>I </a:t>
            </a:r>
            <a:r>
              <a:rPr lang="en-US" dirty="0"/>
              <a:t>= 1;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H = (subs(HH,z_prime,1) - subs(HH,z_prime,-1))*I/4/pi</a:t>
            </a:r>
          </a:p>
          <a:p>
            <a:pPr marL="0" indent="0">
              <a:buNone/>
            </a:pPr>
            <a:r>
              <a:rPr lang="en-US" dirty="0" err="1"/>
              <a:t>ezsurf</a:t>
            </a:r>
            <a:r>
              <a:rPr lang="en-US" dirty="0"/>
              <a:t>(H);</a:t>
            </a:r>
          </a:p>
          <a:p>
            <a:endParaRPr lang="en-US" b="0" i="0" u="none" strike="noStrike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78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vector magnetic field intensity in </a:t>
            </a:r>
            <a:r>
              <a:rPr lang="en-US" dirty="0" err="1" smtClean="0"/>
              <a:t>cartesian</a:t>
            </a:r>
            <a:r>
              <a:rPr lang="en-US" dirty="0" smtClean="0"/>
              <a:t> co-ordinates at P(1.5,2,3) caused by current filament of 24A in the </a:t>
            </a:r>
            <a:r>
              <a:rPr lang="en-US" dirty="0" err="1" smtClean="0"/>
              <a:t>az</a:t>
            </a:r>
            <a:r>
              <a:rPr lang="en-US" dirty="0" smtClean="0"/>
              <a:t> direction on the z axis and extending from: z=0 to z=6.</a:t>
            </a:r>
          </a:p>
          <a:p>
            <a:endParaRPr lang="en-US" dirty="0"/>
          </a:p>
          <a:p>
            <a:r>
              <a:rPr lang="en-US" dirty="0" err="1" smtClean="0"/>
              <a:t>Ans</a:t>
            </a:r>
            <a:r>
              <a:rPr lang="en-US" dirty="0" smtClean="0"/>
              <a:t>: -0.939ax + 0.704 ay A/m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6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535</Words>
  <Application>Microsoft Office PowerPoint</Application>
  <PresentationFormat>On-screen Show (4:3)</PresentationFormat>
  <Paragraphs>63</Paragraphs>
  <Slides>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Bitmap Image</vt:lpstr>
      <vt:lpstr>Emag Lab-4</vt:lpstr>
      <vt:lpstr>4(A)</vt:lpstr>
      <vt:lpstr>PowerPoint Presentation</vt:lpstr>
      <vt:lpstr>PowerPoint Presentation</vt:lpstr>
      <vt:lpstr>PowerPoint Presentation</vt:lpstr>
      <vt:lpstr>4(B)</vt:lpstr>
      <vt:lpstr>PowerPoint Presentation</vt:lpstr>
      <vt:lpstr>Assignment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Emag Lab-4</dc:title>
  <dc:creator>bhaumik</dc:creator>
  <cp:lastModifiedBy>bhaumik</cp:lastModifiedBy>
  <cp:revision>5</cp:revision>
  <dcterms:created xsi:type="dcterms:W3CDTF">2015-07-12T07:15:33Z</dcterms:created>
  <dcterms:modified xsi:type="dcterms:W3CDTF">2015-07-13T04:11:10Z</dcterms:modified>
</cp:coreProperties>
</file>