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128F-41F0-4C2A-9730-AC92A15E6267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Lab-5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Electric Field due to several charge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5(a) Electric field due to several point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charges Q1= 1  , q2= 2 and q3=-3 Coulomb is located at (1,3,0) , (4,2,0) and (0,0,1) respectively. Find Electric field at point p(3,4,0) due to these three charges.</a:t>
            </a:r>
          </a:p>
          <a:p>
            <a:pPr lvl="1"/>
            <a:r>
              <a:rPr lang="en-US" dirty="0" smtClean="0"/>
              <a:t>If q=2 coulomb is located at point P find the force on that charge.</a:t>
            </a:r>
          </a:p>
          <a:p>
            <a:pPr marL="457200" lvl="1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E =1.0e+009 *[ -0.6101    3.2059    0.2034]</a:t>
            </a:r>
          </a:p>
          <a:p>
            <a:pPr marL="457200" lvl="1" indent="0">
              <a:buNone/>
            </a:pPr>
            <a:r>
              <a:rPr lang="en-US" dirty="0" smtClean="0"/>
              <a:t>If a charge q = 2C located at P, the force on it is:</a:t>
            </a:r>
          </a:p>
          <a:p>
            <a:pPr marL="457200" lvl="1" indent="0">
              <a:buNone/>
            </a:pPr>
            <a:r>
              <a:rPr lang="en-US" dirty="0" smtClean="0"/>
              <a:t>F =1.0e+009 *</a:t>
            </a:r>
          </a:p>
          <a:p>
            <a:pPr marL="457200" lvl="1" indent="0">
              <a:buNone/>
            </a:pPr>
            <a:r>
              <a:rPr lang="en-US" dirty="0" smtClean="0"/>
              <a:t>[-1.2203    6.4118    0.4068]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9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2(B) Uniform Line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uniform line charge density of 20 </a:t>
            </a:r>
            <a:r>
              <a:rPr lang="en-US" dirty="0" err="1" smtClean="0"/>
              <a:t>nc</a:t>
            </a:r>
            <a:r>
              <a:rPr lang="en-US" dirty="0" smtClean="0"/>
              <a:t>/m lies on the z axis between z=1 and z=3m. Find Electric field at : (i) The origin (ii) P(4,0,0)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(i) E =   0         0 -119.8366</a:t>
            </a:r>
          </a:p>
          <a:p>
            <a:pPr marL="0" indent="0">
              <a:buNone/>
            </a:pPr>
            <a:r>
              <a:rPr lang="en-US" dirty="0" smtClean="0"/>
              <a:t>(ii) E =16.0640         0   -7.6460</a:t>
            </a:r>
          </a:p>
        </p:txBody>
      </p:sp>
    </p:spTree>
    <p:extLst>
      <p:ext uri="{BB962C8B-B14F-4D97-AF65-F5344CB8AC3E}">
        <p14:creationId xmlns:p14="http://schemas.microsoft.com/office/powerpoint/2010/main" val="23347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2(c) Due to sheet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Infinite sheet charge of 20pC/m2 is located at point y=7. Find Electric field at 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P(2,6,-4)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Q(0,0,0)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R(-1,8,1.5)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0   -1.1294         0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0   -1.1294         0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0    1.1294         0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Emag Lab-5</vt:lpstr>
      <vt:lpstr>5(a) Electric field due to several point charges</vt:lpstr>
      <vt:lpstr>2(B) Uniform Line charge</vt:lpstr>
      <vt:lpstr>2(c) Due to sheet charge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Lab-5</dc:title>
  <dc:creator>bhaumik</dc:creator>
  <cp:lastModifiedBy>bhaumik</cp:lastModifiedBy>
  <cp:revision>8</cp:revision>
  <dcterms:created xsi:type="dcterms:W3CDTF">2015-07-18T10:59:04Z</dcterms:created>
  <dcterms:modified xsi:type="dcterms:W3CDTF">2015-07-18T12:16:56Z</dcterms:modified>
</cp:coreProperties>
</file>