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6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0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0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6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8F-41F0-4C2A-9730-AC92A15E6267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2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128F-41F0-4C2A-9730-AC92A15E6267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F313F-6AE3-4BF4-8266-901D1C1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3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Emag</a:t>
            </a:r>
            <a:r>
              <a:rPr lang="en-US" dirty="0" smtClean="0"/>
              <a:t> Lab-5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surface and volume Integral in </a:t>
            </a:r>
            <a:r>
              <a:rPr lang="en-US" dirty="0" err="1" smtClean="0"/>
              <a:t>Matlab</a:t>
            </a:r>
            <a:r>
              <a:rPr lang="en-US" dirty="0" smtClean="0"/>
              <a:t> along with gauss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0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law and Surface Integral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 = (r/3)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nc</a:t>
            </a:r>
            <a:r>
              <a:rPr lang="en-US" dirty="0" smtClean="0"/>
              <a:t>/m2 in free space.</a:t>
            </a:r>
          </a:p>
          <a:p>
            <a:pPr lvl="1"/>
            <a:r>
              <a:rPr lang="en-US" dirty="0" smtClean="0"/>
              <a:t>Find E at r = 0.3</a:t>
            </a:r>
          </a:p>
          <a:p>
            <a:pPr lvl="1"/>
            <a:r>
              <a:rPr lang="en-US" dirty="0" smtClean="0"/>
              <a:t>Find </a:t>
            </a:r>
            <a:r>
              <a:rPr lang="en-US" dirty="0" smtClean="0"/>
              <a:t>the total charge within the sphere r=0.2m</a:t>
            </a:r>
          </a:p>
          <a:p>
            <a:pPr lvl="1"/>
            <a:r>
              <a:rPr lang="en-US" dirty="0" smtClean="0"/>
              <a:t>Find total flux passing living the sphere r=0.3m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7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Magnetic flux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Magnetic flux density is given by 1875000mu0rho/pi than find the magnetic flux inside a conductor with radius 4mm and length of 1m.</a:t>
            </a:r>
          </a:p>
          <a:p>
            <a:pPr lvl="1"/>
            <a:r>
              <a:rPr lang="en-US" dirty="0" err="1" smtClean="0"/>
              <a:t>Ans</a:t>
            </a:r>
            <a:r>
              <a:rPr lang="en-US" dirty="0" smtClean="0"/>
              <a:t> : 6microwebar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2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Integral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x,y</a:t>
            </a:r>
            <a:r>
              <a:rPr lang="en-US" dirty="0"/>
              <a:t> </a:t>
            </a:r>
            <a:r>
              <a:rPr lang="en-US" dirty="0" smtClean="0"/>
              <a:t>and z positive, let </a:t>
            </a:r>
            <a:r>
              <a:rPr lang="en-US" dirty="0" err="1" smtClean="0"/>
              <a:t>rhov</a:t>
            </a:r>
            <a:r>
              <a:rPr lang="en-US" dirty="0" smtClean="0"/>
              <a:t> = 40xyz C/m3. Find total charge within the region defined by:</a:t>
            </a:r>
          </a:p>
          <a:p>
            <a:pPr lvl="1"/>
            <a:r>
              <a:rPr lang="en-US" dirty="0" smtClean="0"/>
              <a:t>0&lt;</a:t>
            </a:r>
            <a:r>
              <a:rPr lang="en-US" dirty="0" err="1" smtClean="0"/>
              <a:t>x,y,z</a:t>
            </a:r>
            <a:r>
              <a:rPr lang="en-US" dirty="0" smtClean="0"/>
              <a:t>&lt;2     </a:t>
            </a:r>
            <a:r>
              <a:rPr lang="en-US" dirty="0" err="1" smtClean="0"/>
              <a:t>Ans</a:t>
            </a:r>
            <a:r>
              <a:rPr lang="en-US" dirty="0" smtClean="0"/>
              <a:t>=320C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21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 charge density is given by (10^-5)*e^(-100r)Sin(theta) C/m3 for 0&lt;r&lt;1cm. Find total charge contained in the volume.</a:t>
            </a:r>
          </a:p>
          <a:p>
            <a:pPr lvl="1"/>
            <a:r>
              <a:rPr lang="en-US" dirty="0" err="1" smtClean="0"/>
              <a:t>Ans</a:t>
            </a:r>
            <a:r>
              <a:rPr lang="en-US" dirty="0" smtClean="0"/>
              <a:t>: 1.585 X 10^-11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8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143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Emag Lab-5</vt:lpstr>
      <vt:lpstr>Gauss law and Surface Integral</vt:lpstr>
      <vt:lpstr>Find Magnetic flux</vt:lpstr>
      <vt:lpstr>Volume Integral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Emag Lab-5</dc:title>
  <dc:creator>bhaumik</dc:creator>
  <cp:lastModifiedBy>Bhaumik</cp:lastModifiedBy>
  <cp:revision>12</cp:revision>
  <dcterms:created xsi:type="dcterms:W3CDTF">2015-07-18T10:59:04Z</dcterms:created>
  <dcterms:modified xsi:type="dcterms:W3CDTF">2015-07-25T07:32:06Z</dcterms:modified>
</cp:coreProperties>
</file>