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8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9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864A-5252-4240-AE69-B8EAE7378CE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02AB-84F5-469C-BA4D-CD491E10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Emag</a:t>
            </a:r>
            <a:r>
              <a:rPr lang="en-US" dirty="0" smtClean="0"/>
              <a:t> Lab-7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 of Divergence and curl in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= y^2z^3*ax + 2xyz^3 ay +3xy^2z^2 </a:t>
            </a:r>
            <a:r>
              <a:rPr lang="en-US" dirty="0" err="1" smtClean="0"/>
              <a:t>az</a:t>
            </a:r>
            <a:r>
              <a:rPr lang="en-US" dirty="0" smtClean="0"/>
              <a:t> pc/m^2in free space. Find volume charge density at the point P(3,2,1)</a:t>
            </a:r>
          </a:p>
          <a:p>
            <a:pPr lvl="1"/>
            <a:r>
              <a:rPr lang="en-US" dirty="0" smtClean="0"/>
              <a:t>78 </a:t>
            </a:r>
            <a:r>
              <a:rPr lang="en-US" dirty="0" err="1" smtClean="0"/>
              <a:t>pC</a:t>
            </a:r>
            <a:r>
              <a:rPr lang="en-US" dirty="0" smtClean="0"/>
              <a:t>/m^2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(2*</a:t>
            </a:r>
            <a:r>
              <a:rPr lang="en-US" dirty="0" err="1" smtClean="0"/>
              <a:t>exp</a:t>
            </a:r>
            <a:r>
              <a:rPr lang="en-US" dirty="0" smtClean="0"/>
              <a:t>(-rho^2/alpha^2)*(alpha^2 - rho^2))/alpha^2</a:t>
            </a:r>
          </a:p>
          <a:p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969332"/>
              </p:ext>
            </p:extLst>
          </p:nvPr>
        </p:nvGraphicFramePr>
        <p:xfrm>
          <a:off x="452718" y="3733800"/>
          <a:ext cx="869128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5276190" imgH="323981" progId="Paint.Picture">
                  <p:embed/>
                </p:oleObj>
              </mc:Choice>
              <mc:Fallback>
                <p:oleObj name="Bitmap Image" r:id="rId3" imgW="5276190" imgH="3239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18" y="3733800"/>
                        <a:ext cx="8691282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9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Find current density if magnetic field intensity is given at a given point: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cartesian</a:t>
            </a:r>
            <a:r>
              <a:rPr lang="en-US" dirty="0" smtClean="0"/>
              <a:t> coordinates at Pa(3,2,1) if H = xyz(</a:t>
            </a:r>
            <a:r>
              <a:rPr lang="en-US" dirty="0" err="1" smtClean="0"/>
              <a:t>ax+ay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-6 ax + 6 ay -</a:t>
            </a:r>
            <a:r>
              <a:rPr lang="en-US" dirty="0" err="1" smtClean="0"/>
              <a:t>az</a:t>
            </a:r>
            <a:endParaRPr lang="en-US" dirty="0" smtClean="0"/>
          </a:p>
          <a:p>
            <a:pPr lvl="1"/>
            <a:r>
              <a:rPr lang="en-US" dirty="0" smtClean="0"/>
              <a:t>In cylindrical system at </a:t>
            </a:r>
            <a:r>
              <a:rPr lang="en-US" dirty="0" err="1" smtClean="0"/>
              <a:t>pb</a:t>
            </a:r>
            <a:r>
              <a:rPr lang="en-US" dirty="0" smtClean="0"/>
              <a:t> (2,30deg, 3) if H = rho*phi*z </a:t>
            </a:r>
            <a:r>
              <a:rPr lang="en-US" dirty="0" err="1" smtClean="0"/>
              <a:t>az</a:t>
            </a:r>
            <a:endParaRPr lang="en-US" dirty="0" smtClean="0"/>
          </a:p>
          <a:p>
            <a:pPr lvl="2"/>
            <a:r>
              <a:rPr lang="en-US" dirty="0" smtClean="0"/>
              <a:t>3 </a:t>
            </a:r>
            <a:r>
              <a:rPr lang="en-US" dirty="0" err="1" smtClean="0"/>
              <a:t>arho</a:t>
            </a:r>
            <a:r>
              <a:rPr lang="en-US" dirty="0" smtClean="0"/>
              <a:t> – 1.571 </a:t>
            </a:r>
            <a:r>
              <a:rPr lang="en-US" dirty="0" err="1" smtClean="0"/>
              <a:t>aphi</a:t>
            </a:r>
            <a:endParaRPr lang="en-US" dirty="0" smtClean="0"/>
          </a:p>
          <a:p>
            <a:pPr lvl="1"/>
            <a:r>
              <a:rPr lang="en-US" dirty="0" smtClean="0"/>
              <a:t>In spherical coordinates at Pc (4,30deg, 45 </a:t>
            </a:r>
            <a:r>
              <a:rPr lang="en-US" dirty="0" err="1" smtClean="0"/>
              <a:t>deg</a:t>
            </a:r>
            <a:r>
              <a:rPr lang="en-US" dirty="0" smtClean="0"/>
              <a:t>) if H = sin(theta) (</a:t>
            </a:r>
            <a:r>
              <a:rPr lang="en-US" dirty="0" err="1" smtClean="0"/>
              <a:t>ar</a:t>
            </a:r>
            <a:r>
              <a:rPr lang="en-US" dirty="0" smtClean="0"/>
              <a:t> + </a:t>
            </a:r>
            <a:r>
              <a:rPr lang="en-US" dirty="0" err="1" smtClean="0"/>
              <a:t>atheta</a:t>
            </a:r>
            <a:r>
              <a:rPr lang="en-US" dirty="0" smtClean="0"/>
              <a:t>+ </a:t>
            </a:r>
            <a:r>
              <a:rPr lang="en-US" dirty="0" err="1" smtClean="0"/>
              <a:t>aphi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0.433 </a:t>
            </a:r>
            <a:r>
              <a:rPr lang="en-US" dirty="0" err="1" smtClean="0"/>
              <a:t>ar</a:t>
            </a:r>
            <a:r>
              <a:rPr lang="en-US" dirty="0" smtClean="0"/>
              <a:t> – 0.125 </a:t>
            </a:r>
            <a:r>
              <a:rPr lang="en-US" dirty="0" err="1" smtClean="0"/>
              <a:t>atheta</a:t>
            </a:r>
            <a:r>
              <a:rPr lang="en-US" dirty="0" smtClean="0"/>
              <a:t> – 0.0915 </a:t>
            </a:r>
            <a:r>
              <a:rPr lang="en-US" dirty="0" err="1" smtClean="0"/>
              <a:t>aphi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user define functions of divergence and curl such that it can work for any co-ordinate system.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73877"/>
              </p:ext>
            </p:extLst>
          </p:nvPr>
        </p:nvGraphicFramePr>
        <p:xfrm>
          <a:off x="762000" y="3581400"/>
          <a:ext cx="793800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5847619" imgH="733333" progId="Paint.Picture">
                  <p:embed/>
                </p:oleObj>
              </mc:Choice>
              <mc:Fallback>
                <p:oleObj name="Bitmap Image" r:id="rId3" imgW="5847619" imgH="73333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7938008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14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Paintbrush Picture</vt:lpstr>
      <vt:lpstr>Emag Lab-7</vt:lpstr>
      <vt:lpstr>Divergence</vt:lpstr>
      <vt:lpstr>Curl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 Lab-7</dc:title>
  <dc:creator>Bhaumik</dc:creator>
  <cp:lastModifiedBy>Bhaumik</cp:lastModifiedBy>
  <cp:revision>4</cp:revision>
  <dcterms:created xsi:type="dcterms:W3CDTF">2015-08-02T05:03:39Z</dcterms:created>
  <dcterms:modified xsi:type="dcterms:W3CDTF">2015-08-02T05:26:52Z</dcterms:modified>
</cp:coreProperties>
</file>