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8EDC-EA29-4224-ABD3-B27DFFADCFE5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5787-4280-4741-9CD8-D0226D30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Lab-8</a:t>
            </a:r>
            <a:br>
              <a:rPr lang="en-US" dirty="0" smtClean="0"/>
            </a:br>
            <a:r>
              <a:rPr lang="en-US" dirty="0" smtClean="0"/>
              <a:t>Verify Divergence and </a:t>
            </a:r>
            <a:r>
              <a:rPr lang="en-US" dirty="0" err="1" smtClean="0"/>
              <a:t>stoke’s</a:t>
            </a:r>
            <a:r>
              <a:rPr lang="en-US" dirty="0" smtClean="0"/>
              <a:t> theorem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theorem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550557"/>
              </p:ext>
            </p:extLst>
          </p:nvPr>
        </p:nvGraphicFramePr>
        <p:xfrm>
          <a:off x="35859" y="1752600"/>
          <a:ext cx="8650941" cy="108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5847619" imgH="733333" progId="Paint.Picture">
                  <p:embed/>
                </p:oleObj>
              </mc:Choice>
              <mc:Fallback>
                <p:oleObj name="Bitmap Image" r:id="rId3" imgW="5847619" imgH="7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9" y="1752600"/>
                        <a:ext cx="8650941" cy="108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14099"/>
              </p:ext>
            </p:extLst>
          </p:nvPr>
        </p:nvGraphicFramePr>
        <p:xfrm>
          <a:off x="228600" y="3124200"/>
          <a:ext cx="817123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5858693" imgH="457143" progId="Paint.Picture">
                  <p:embed/>
                </p:oleObj>
              </mc:Choice>
              <mc:Fallback>
                <p:oleObj name="Bitmap Image" r:id="rId5" imgW="5858693" imgH="45714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24200"/>
                        <a:ext cx="8171234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4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= 468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Theorem-2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- 12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6801"/>
            <a:ext cx="863889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50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Stoke’s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 =  -23.1372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663751"/>
              </p:ext>
            </p:extLst>
          </p:nvPr>
        </p:nvGraphicFramePr>
        <p:xfrm>
          <a:off x="1115639" y="2133600"/>
          <a:ext cx="66698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6076190" imgH="3400900" progId="Paint.Picture">
                  <p:embed/>
                </p:oleObj>
              </mc:Choice>
              <mc:Fallback>
                <p:oleObj name="Bitmap Image" r:id="rId3" imgW="6076190" imgH="34009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39" y="2133600"/>
                        <a:ext cx="6669875" cy="373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2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Paintbrush Picture</vt:lpstr>
      <vt:lpstr>Lab-8 Verify Divergence and stoke’s theorem in Matlab</vt:lpstr>
      <vt:lpstr>Divergence theorem</vt:lpstr>
      <vt:lpstr>Divergence Theorem-2</vt:lpstr>
      <vt:lpstr>Stoke’s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Lab-8 Verify Divergence and stoke’s theorem in Matlab</dc:title>
  <dc:creator>Bhaumik</dc:creator>
  <cp:lastModifiedBy>Bhaumik</cp:lastModifiedBy>
  <cp:revision>3</cp:revision>
  <dcterms:created xsi:type="dcterms:W3CDTF">2015-08-24T04:38:34Z</dcterms:created>
  <dcterms:modified xsi:type="dcterms:W3CDTF">2015-08-24T05:01:28Z</dcterms:modified>
</cp:coreProperties>
</file>