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>
      <p:cViewPr varScale="1">
        <p:scale>
          <a:sx n="286" d="100"/>
          <a:sy n="286" d="100"/>
        </p:scale>
        <p:origin x="102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dd7cba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dd7cba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dd7cba7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dd7cba7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Plant Pals </a:t>
            </a:r>
            <a:endParaRPr sz="5200" b="1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Customer Survey Results</a:t>
            </a:r>
            <a:endParaRPr sz="5200" b="1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95959"/>
                </a:solidFill>
              </a:rPr>
              <a:t>[Insert survey summary here]</a:t>
            </a:r>
            <a:endParaRPr sz="1200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253825"/>
            <a:ext cx="729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2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01" name="Google Shape;101;p17"/>
          <p:cNvSpPr txBox="1"/>
          <p:nvPr/>
        </p:nvSpPr>
        <p:spPr>
          <a:xfrm>
            <a:off x="764425" y="4101425"/>
            <a:ext cx="762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0" name="Google Shape;110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13" name="Google Shape;113;p18"/>
          <p:cNvSpPr txBox="1"/>
          <p:nvPr/>
        </p:nvSpPr>
        <p:spPr>
          <a:xfrm>
            <a:off x="869100" y="4253825"/>
            <a:ext cx="74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3" name="Google Shape;123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38761D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129</Words>
  <Application>Microsoft Macintosh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Ananda Bhaumik</cp:lastModifiedBy>
  <cp:revision>2</cp:revision>
  <dcterms:modified xsi:type="dcterms:W3CDTF">2022-07-09T16:23:32Z</dcterms:modified>
</cp:coreProperties>
</file>