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sz="1300" i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recommend: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2021-07-06T14:17:27Z</dcterms:modified>
</cp:coreProperties>
</file>