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00D0-EC76-C944-9629-D390EE00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97FD-33FE-4D48-B7F3-1FAB7A219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90AF-8B8D-D54D-BD91-C1DBA85C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B904-CF36-284F-B8E7-B508040C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CD44-CC73-774D-A95A-7C4D2338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37AF-5DF8-DF46-91CE-27517E74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E3E9A-4E2D-9B44-8A63-51EC1517D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2511-0FB5-6248-8CE2-2071A93D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FAB2-6D47-644D-B7DD-1BC183D9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2B3A-7DED-034D-92BE-D9DF57BD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3EE41-900B-1043-B545-106A423E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CB1E0-F7D7-BD4A-A68B-C6E7F4A7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2102-7E6C-914B-936F-BAC5709E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268E-3644-0A47-AC63-CF0BCCD1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F32D-BDCA-7343-8AC5-59CE8814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8974-716A-3D4F-ADAD-352E98F3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7237-3DBF-6343-B066-71B25522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115B-BBE2-8044-92BF-B16DD910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E308-3918-C543-BD2B-DA9B838B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FBA0-8696-4145-AE81-AA0DCA0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6ED7-8D55-2849-9F24-E61DDE41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2AFE-0920-C548-AC87-192F32AC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5968-BDA7-1E4B-BEA4-E5D9A6DB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05DD-981E-AC44-A1FF-797CC7C2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5EA5-EDD3-B443-B34D-ED286B75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369E-AB4F-1842-824E-5424F7B8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C522-B871-DC4B-A8FB-3AA54F055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EF27-66DB-F845-A55B-B94DD285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FF8F-C49A-9341-A713-4F590F2E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DB20-976A-8949-9F02-469BF093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CFAF-E5B6-384C-93B7-92413A0E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E386-CE25-8D46-B330-28207EE1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E8AB-A28B-7047-8070-08E9E2FD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6F475-3496-4B4A-A543-2FF292C1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AB352-897B-E94E-AD6E-7EDA4930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9596-8DBE-FD4D-BFEC-8F71B5A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3D30C-1587-7845-8040-60FE5ED0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D74C2-516F-F949-B2A9-889484E8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78EE0-F342-1742-8330-0F0D159D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7F92-8A97-224E-B794-9A73FE09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A9CA9-A13C-9B4C-92F7-A0BC7C7E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37D5D-6B2B-A74A-B331-B293751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ADBD2-A61E-EF44-8C07-73298E6C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5132B-D4F5-B440-9630-98F0E6C0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0ABD-C32A-844E-ACDD-F20DFF1F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D0EC-5630-BF48-9BA1-FE5D3654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EE5E-81BA-BD4D-A522-D6C54F8B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E033-20B2-1C49-BA30-94FFECCF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A6B2-3237-0543-A76F-5CE48BBC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2911-9838-F041-A6CA-3EEDE02D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DA96-02D3-E04C-9D35-092D2AF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33055-D7E0-3748-8306-6FDF71F7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AEC5-004E-4844-8FAB-88C6A5A9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324E4-EF96-4E41-8643-ACC5840E1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ED1EC-3C88-BA4E-B2CD-1CE4C847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C6D5-3B52-034D-AE57-23BA721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E3A9-B333-7E4B-B12F-C7888EC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0AC0-C8DC-1A41-8CFF-F303338D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A9817-7637-4148-A774-83CEE18C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D1A23-F96B-A745-ADFB-553149AB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6E50-FD67-6142-A806-55EE963A9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5B10-9555-B64B-B3E9-E1182573B98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588F-FA02-8E42-9529-343C56A58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4B1D-EFD9-0D4B-872E-49E29A14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EE50-0B1C-D84E-985F-F2DF8BA8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FA29-8844-2846-8A86-B673B528F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Editor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E508-941A-2848-A3FF-E9566A49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F19-E54D-5745-80AF-912C12D2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BlackBoxes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3AC4-8BA8-E246-82A3-DE581E8293B7}"/>
              </a:ext>
            </a:extLst>
          </p:cNvPr>
          <p:cNvSpPr txBox="1"/>
          <p:nvPr/>
        </p:nvSpPr>
        <p:spPr>
          <a:xfrm>
            <a:off x="1023257" y="2057400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getCreds</a:t>
            </a:r>
            <a:r>
              <a:rPr lang="en-US" dirty="0"/>
              <a:t>() -&gt; </a:t>
            </a:r>
            <a:r>
              <a:rPr lang="en-US" dirty="0" err="1"/>
              <a:t>Bw</a:t>
            </a:r>
            <a:r>
              <a:rPr lang="en-US" dirty="0"/>
              <a:t> Credentials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EDD04-56B6-844E-8D5B-E66A5737CF16}"/>
              </a:ext>
            </a:extLst>
          </p:cNvPr>
          <p:cNvSpPr txBox="1"/>
          <p:nvPr/>
        </p:nvSpPr>
        <p:spPr>
          <a:xfrm>
            <a:off x="3733800" y="2057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getArgs</a:t>
            </a:r>
            <a:r>
              <a:rPr lang="en-US" dirty="0"/>
              <a:t>() -&gt; Image Arguments</a:t>
            </a:r>
          </a:p>
        </p:txBody>
      </p:sp>
    </p:spTree>
    <p:extLst>
      <p:ext uri="{BB962C8B-B14F-4D97-AF65-F5344CB8AC3E}">
        <p14:creationId xmlns:p14="http://schemas.microsoft.com/office/powerpoint/2010/main" val="9488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18AE-27B3-3746-8FA4-E8DE1C7B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51E66-C1F0-FB4C-A2EE-E91E8B1D4C67}"/>
              </a:ext>
            </a:extLst>
          </p:cNvPr>
          <p:cNvSpPr txBox="1"/>
          <p:nvPr/>
        </p:nvSpPr>
        <p:spPr>
          <a:xfrm>
            <a:off x="1589314" y="1916277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getArgs</a:t>
            </a:r>
            <a:r>
              <a:rPr lang="en-US" dirty="0"/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22D7A4-6D10-394D-B782-E6541998748A}"/>
              </a:ext>
            </a:extLst>
          </p:cNvPr>
          <p:cNvCxnSpPr/>
          <p:nvPr/>
        </p:nvCxnSpPr>
        <p:spPr>
          <a:xfrm>
            <a:off x="2634343" y="2100943"/>
            <a:ext cx="11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10FB6-2BCE-D74F-B449-FAF66919B7FF}"/>
              </a:ext>
            </a:extLst>
          </p:cNvPr>
          <p:cNvSpPr txBox="1"/>
          <p:nvPr/>
        </p:nvSpPr>
        <p:spPr>
          <a:xfrm>
            <a:off x="3973286" y="1916277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27B2A-A73D-734F-800B-189B09FBB1EC}"/>
              </a:ext>
            </a:extLst>
          </p:cNvPr>
          <p:cNvSpPr txBox="1"/>
          <p:nvPr/>
        </p:nvSpPr>
        <p:spPr>
          <a:xfrm>
            <a:off x="6008914" y="1916277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44E0E-64B2-B548-BFAC-5CBB57D4B99B}"/>
              </a:ext>
            </a:extLst>
          </p:cNvPr>
          <p:cNvSpPr txBox="1"/>
          <p:nvPr/>
        </p:nvSpPr>
        <p:spPr>
          <a:xfrm>
            <a:off x="7747906" y="1143109"/>
            <a:ext cx="179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Image </a:t>
            </a:r>
            <a:r>
              <a:rPr lang="en-US" dirty="0" err="1"/>
              <a:t>Url</a:t>
            </a:r>
            <a:r>
              <a:rPr lang="en-US" dirty="0"/>
              <a:t>  uses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Notched Collar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9E8B1A-B0B4-CA40-92AB-B94616DBCD40}"/>
              </a:ext>
            </a:extLst>
          </p:cNvPr>
          <p:cNvCxnSpPr>
            <a:endCxn id="7" idx="3"/>
          </p:cNvCxnSpPr>
          <p:nvPr/>
        </p:nvCxnSpPr>
        <p:spPr>
          <a:xfrm>
            <a:off x="4822371" y="2100943"/>
            <a:ext cx="94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8C924-E5BB-4946-82B4-E01163174580}"/>
              </a:ext>
            </a:extLst>
          </p:cNvPr>
          <p:cNvCxnSpPr/>
          <p:nvPr/>
        </p:nvCxnSpPr>
        <p:spPr>
          <a:xfrm>
            <a:off x="7434943" y="2100943"/>
            <a:ext cx="2340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95AB68-3B62-B447-9C89-E214A266D927}"/>
              </a:ext>
            </a:extLst>
          </p:cNvPr>
          <p:cNvSpPr txBox="1"/>
          <p:nvPr/>
        </p:nvSpPr>
        <p:spPr>
          <a:xfrm>
            <a:off x="9982200" y="1969532"/>
            <a:ext cx="158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ImageCreator</a:t>
            </a:r>
            <a:endParaRPr lang="en-US" dirty="0"/>
          </a:p>
          <a:p>
            <a:r>
              <a:rPr lang="en-US" dirty="0"/>
              <a:t>(x, y, path, drag, name)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06A02-D126-FA4F-ADE8-8DCA7A9C2B0E}"/>
              </a:ext>
            </a:extLst>
          </p:cNvPr>
          <p:cNvSpPr txBox="1"/>
          <p:nvPr/>
        </p:nvSpPr>
        <p:spPr>
          <a:xfrm>
            <a:off x="6890657" y="2936648"/>
            <a:ext cx="123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getFilePath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195BE-6DB3-5D4A-A027-C931E0DFFCE7}"/>
              </a:ext>
            </a:extLst>
          </p:cNvPr>
          <p:cNvSpPr txBox="1"/>
          <p:nvPr/>
        </p:nvSpPr>
        <p:spPr>
          <a:xfrm>
            <a:off x="8670470" y="2925763"/>
            <a:ext cx="119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getDimensions</a:t>
            </a:r>
            <a:r>
              <a:rPr lang="en-US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237626-E5BB-1042-B3CD-C0D4FD36DD69}"/>
              </a:ext>
            </a:extLst>
          </p:cNvPr>
          <p:cNvCxnSpPr/>
          <p:nvPr/>
        </p:nvCxnSpPr>
        <p:spPr>
          <a:xfrm flipH="1">
            <a:off x="7641771" y="2100943"/>
            <a:ext cx="718458" cy="79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1D7B5E-1101-424B-88A6-BE522F69AD02}"/>
              </a:ext>
            </a:extLst>
          </p:cNvPr>
          <p:cNvCxnSpPr/>
          <p:nvPr/>
        </p:nvCxnSpPr>
        <p:spPr>
          <a:xfrm>
            <a:off x="8605157" y="2117394"/>
            <a:ext cx="593272" cy="77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32DD9-BB65-1947-8BF2-F957013B9286}"/>
              </a:ext>
            </a:extLst>
          </p:cNvPr>
          <p:cNvCxnSpPr/>
          <p:nvPr/>
        </p:nvCxnSpPr>
        <p:spPr>
          <a:xfrm flipH="1">
            <a:off x="8605157" y="3582979"/>
            <a:ext cx="386443" cy="84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F5453-DE7A-0E4A-9690-0310E400C701}"/>
              </a:ext>
            </a:extLst>
          </p:cNvPr>
          <p:cNvCxnSpPr/>
          <p:nvPr/>
        </p:nvCxnSpPr>
        <p:spPr>
          <a:xfrm>
            <a:off x="7424058" y="3572094"/>
            <a:ext cx="696685" cy="77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9D26C2-B59D-3F47-AFE0-D1455D22B230}"/>
              </a:ext>
            </a:extLst>
          </p:cNvPr>
          <p:cNvSpPr txBox="1"/>
          <p:nvPr/>
        </p:nvSpPr>
        <p:spPr>
          <a:xfrm>
            <a:off x="7854042" y="4495800"/>
            <a:ext cx="1583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using a database for this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6AB75-462C-AB41-9C9B-B9B11B353C4D}"/>
              </a:ext>
            </a:extLst>
          </p:cNvPr>
          <p:cNvCxnSpPr/>
          <p:nvPr/>
        </p:nvCxnSpPr>
        <p:spPr>
          <a:xfrm flipH="1">
            <a:off x="3973286" y="2285609"/>
            <a:ext cx="2612571" cy="23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4CF310-20EF-B24B-B307-2FE028627278}"/>
              </a:ext>
            </a:extLst>
          </p:cNvPr>
          <p:cNvSpPr txBox="1"/>
          <p:nvPr/>
        </p:nvSpPr>
        <p:spPr>
          <a:xfrm rot="19067078">
            <a:off x="4159964" y="3292199"/>
            <a:ext cx="153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Path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F19060-8701-EA4B-A1A0-CE2E209D3EF7}"/>
              </a:ext>
            </a:extLst>
          </p:cNvPr>
          <p:cNvSpPr txBox="1"/>
          <p:nvPr/>
        </p:nvSpPr>
        <p:spPr>
          <a:xfrm>
            <a:off x="2373086" y="4669971"/>
            <a:ext cx="142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image within design(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0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408-9C5C-0C4B-8E9C-C6B6F0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18678-26B9-A843-8EFC-E7824256EBB7}"/>
              </a:ext>
            </a:extLst>
          </p:cNvPr>
          <p:cNvSpPr txBox="1"/>
          <p:nvPr/>
        </p:nvSpPr>
        <p:spPr>
          <a:xfrm>
            <a:off x="838200" y="1894114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Add(stage) -&gt; Takes a </a:t>
            </a:r>
            <a:r>
              <a:rPr lang="en-US" dirty="0" err="1"/>
              <a:t>Konva.Stage</a:t>
            </a:r>
            <a:r>
              <a:rPr lang="en-US" dirty="0"/>
              <a:t> as </a:t>
            </a:r>
            <a:r>
              <a:rPr lang="en-US" dirty="0" err="1"/>
              <a:t>args</a:t>
            </a:r>
            <a:r>
              <a:rPr lang="en-US" dirty="0"/>
              <a:t> and enables clicking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EF7CC-CCA2-F346-A9E7-F892100397B7}"/>
              </a:ext>
            </a:extLst>
          </p:cNvPr>
          <p:cNvCxnSpPr/>
          <p:nvPr/>
        </p:nvCxnSpPr>
        <p:spPr>
          <a:xfrm>
            <a:off x="3472543" y="217714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CD28CA-2DC9-7740-955B-E10E72EEEBF9}"/>
              </a:ext>
            </a:extLst>
          </p:cNvPr>
          <p:cNvSpPr txBox="1"/>
          <p:nvPr/>
        </p:nvSpPr>
        <p:spPr>
          <a:xfrm>
            <a:off x="4855029" y="1690688"/>
            <a:ext cx="168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withinImage</a:t>
            </a:r>
            <a:r>
              <a:rPr lang="en-US" dirty="0"/>
              <a:t>() to check </a:t>
            </a:r>
            <a:r>
              <a:rPr lang="en-US" dirty="0" err="1"/>
              <a:t>mousePos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992275-8666-B047-8FF2-C1E184AB0771}"/>
              </a:ext>
            </a:extLst>
          </p:cNvPr>
          <p:cNvCxnSpPr>
            <a:cxnSpLocks/>
          </p:cNvCxnSpPr>
          <p:nvPr/>
        </p:nvCxnSpPr>
        <p:spPr>
          <a:xfrm>
            <a:off x="3015343" y="2589228"/>
            <a:ext cx="1224643" cy="5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CE8A7D-B142-3244-A9B9-15A2E552EBBD}"/>
              </a:ext>
            </a:extLst>
          </p:cNvPr>
          <p:cNvSpPr txBox="1"/>
          <p:nvPr/>
        </p:nvSpPr>
        <p:spPr>
          <a:xfrm>
            <a:off x="4452257" y="2939143"/>
            <a:ext cx="1643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imgClick</a:t>
            </a:r>
            <a:r>
              <a:rPr lang="en-US" dirty="0"/>
              <a:t> Boolean to check whether image has already been clicked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2BF7D-99AF-5B43-9B2A-642FFFEFE9BC}"/>
              </a:ext>
            </a:extLst>
          </p:cNvPr>
          <p:cNvCxnSpPr/>
          <p:nvPr/>
        </p:nvCxnSpPr>
        <p:spPr>
          <a:xfrm>
            <a:off x="1850571" y="2851271"/>
            <a:ext cx="0" cy="175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FC7B2A-0BA0-8746-B6F8-20F0E46CEC23}"/>
              </a:ext>
            </a:extLst>
          </p:cNvPr>
          <p:cNvSpPr txBox="1"/>
          <p:nvPr/>
        </p:nvSpPr>
        <p:spPr>
          <a:xfrm>
            <a:off x="1001486" y="4865914"/>
            <a:ext cx="4082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Textline</a:t>
            </a:r>
            <a:r>
              <a:rPr lang="en-US" dirty="0"/>
              <a:t>(pos1, pos2, </a:t>
            </a:r>
            <a:r>
              <a:rPr lang="en-US" dirty="0" err="1"/>
              <a:t>imagelayer</a:t>
            </a:r>
            <a:r>
              <a:rPr lang="en-US" dirty="0"/>
              <a:t>, new, re) </a:t>
            </a:r>
          </a:p>
          <a:p>
            <a:r>
              <a:rPr lang="en-US" dirty="0"/>
              <a:t>New is to check whether this is a new annotation to store in cuboid</a:t>
            </a:r>
          </a:p>
          <a:p>
            <a:r>
              <a:rPr lang="en-US" dirty="0"/>
              <a:t>Re is for row editor for </a:t>
            </a:r>
            <a:r>
              <a:rPr lang="en-US" dirty="0" err="1"/>
              <a:t>bw</a:t>
            </a:r>
            <a:r>
              <a:rPr lang="en-US" dirty="0"/>
              <a:t> cuboids</a:t>
            </a:r>
          </a:p>
        </p:txBody>
      </p:sp>
    </p:spTree>
    <p:extLst>
      <p:ext uri="{BB962C8B-B14F-4D97-AF65-F5344CB8AC3E}">
        <p14:creationId xmlns:p14="http://schemas.microsoft.com/office/powerpoint/2010/main" val="155963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25B6-6B95-8644-B5C0-1BA515A8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B904F-4E6E-B943-B4CC-FB5C76A3ADFF}"/>
              </a:ext>
            </a:extLst>
          </p:cNvPr>
          <p:cNvSpPr txBox="1"/>
          <p:nvPr/>
        </p:nvSpPr>
        <p:spPr>
          <a:xfrm>
            <a:off x="1567543" y="1690688"/>
            <a:ext cx="1698171" cy="37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E6B52-DF14-A84E-83E3-3882483FDFB7}"/>
              </a:ext>
            </a:extLst>
          </p:cNvPr>
          <p:cNvSpPr txBox="1"/>
          <p:nvPr/>
        </p:nvSpPr>
        <p:spPr>
          <a:xfrm>
            <a:off x="914400" y="2460171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– Annotation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F98B8-1DB7-7146-A87F-E7B2F346AB76}"/>
              </a:ext>
            </a:extLst>
          </p:cNvPr>
          <p:cNvSpPr txBox="1"/>
          <p:nvPr/>
        </p:nvSpPr>
        <p:spPr>
          <a:xfrm>
            <a:off x="914399" y="4071257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SetMode</a:t>
            </a:r>
            <a:r>
              <a:rPr lang="en-US" dirty="0"/>
              <a:t>(false)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251ED-D300-2A47-A85C-794A9632575C}"/>
              </a:ext>
            </a:extLst>
          </p:cNvPr>
          <p:cNvSpPr txBox="1"/>
          <p:nvPr/>
        </p:nvSpPr>
        <p:spPr>
          <a:xfrm>
            <a:off x="914399" y="5312229"/>
            <a:ext cx="17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Disables Design Mode and moving images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F3BB4F-F031-1D4F-84F7-C0B6A150C41C}"/>
              </a:ext>
            </a:extLst>
          </p:cNvPr>
          <p:cNvCxnSpPr/>
          <p:nvPr/>
        </p:nvCxnSpPr>
        <p:spPr>
          <a:xfrm>
            <a:off x="1567543" y="3383501"/>
            <a:ext cx="0" cy="54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38765-B721-9D45-9F84-BB578E0E65C2}"/>
              </a:ext>
            </a:extLst>
          </p:cNvPr>
          <p:cNvCxnSpPr/>
          <p:nvPr/>
        </p:nvCxnSpPr>
        <p:spPr>
          <a:xfrm>
            <a:off x="1567543" y="4440589"/>
            <a:ext cx="0" cy="74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B4712F-8CE6-C440-8868-1BDD8276C83F}"/>
              </a:ext>
            </a:extLst>
          </p:cNvPr>
          <p:cNvSpPr txBox="1"/>
          <p:nvPr/>
        </p:nvSpPr>
        <p:spPr>
          <a:xfrm>
            <a:off x="5987143" y="1589314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EEDC8-B4B1-4A4A-BBC6-340AAAA9E2EE}"/>
              </a:ext>
            </a:extLst>
          </p:cNvPr>
          <p:cNvSpPr txBox="1"/>
          <p:nvPr/>
        </p:nvSpPr>
        <p:spPr>
          <a:xfrm>
            <a:off x="5225143" y="225950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– Design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B98B2-E973-D64A-A970-AF8705BC0636}"/>
              </a:ext>
            </a:extLst>
          </p:cNvPr>
          <p:cNvSpPr txBox="1"/>
          <p:nvPr/>
        </p:nvSpPr>
        <p:spPr>
          <a:xfrm>
            <a:off x="5061856" y="4071257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SetMode</a:t>
            </a:r>
            <a:r>
              <a:rPr lang="en-US" dirty="0"/>
              <a:t>(true)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BDA6A-0AC9-1043-B5F7-1AEC3E0211C7}"/>
              </a:ext>
            </a:extLst>
          </p:cNvPr>
          <p:cNvSpPr txBox="1"/>
          <p:nvPr/>
        </p:nvSpPr>
        <p:spPr>
          <a:xfrm>
            <a:off x="4904014" y="5268686"/>
            <a:ext cx="17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Disables Annotation Mode and creating annotations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65CA1-2AD3-8148-8E61-2FD9E3B9B298}"/>
              </a:ext>
            </a:extLst>
          </p:cNvPr>
          <p:cNvCxnSpPr/>
          <p:nvPr/>
        </p:nvCxnSpPr>
        <p:spPr>
          <a:xfrm>
            <a:off x="5802086" y="3091543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D18E61-2824-0540-B849-1BAF2CFB55B0}"/>
              </a:ext>
            </a:extLst>
          </p:cNvPr>
          <p:cNvCxnSpPr>
            <a:endCxn id="16" idx="0"/>
          </p:cNvCxnSpPr>
          <p:nvPr/>
        </p:nvCxnSpPr>
        <p:spPr>
          <a:xfrm>
            <a:off x="5802086" y="4440589"/>
            <a:ext cx="0" cy="82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F66-7D85-214D-960D-FBE99B3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(Allowed only within Design Mode)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56E9-A3E4-8045-B725-F95A31CC71FA}"/>
              </a:ext>
            </a:extLst>
          </p:cNvPr>
          <p:cNvSpPr txBox="1"/>
          <p:nvPr/>
        </p:nvSpPr>
        <p:spPr>
          <a:xfrm>
            <a:off x="1110343" y="1926771"/>
            <a:ext cx="2122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ImageMenu</a:t>
            </a:r>
            <a:r>
              <a:rPr lang="en-US" dirty="0"/>
              <a:t> Currently enables double click but intended for left click on images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AF09B8-BF3F-1446-99EA-E255B57BB41B}"/>
              </a:ext>
            </a:extLst>
          </p:cNvPr>
          <p:cNvCxnSpPr/>
          <p:nvPr/>
        </p:nvCxnSpPr>
        <p:spPr>
          <a:xfrm>
            <a:off x="3472543" y="2732314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C09306-6659-EC45-871F-7AF165348212}"/>
              </a:ext>
            </a:extLst>
          </p:cNvPr>
          <p:cNvSpPr txBox="1"/>
          <p:nvPr/>
        </p:nvSpPr>
        <p:spPr>
          <a:xfrm>
            <a:off x="3744686" y="2046514"/>
            <a:ext cx="11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Dbl</a:t>
            </a:r>
            <a:r>
              <a:rPr lang="en-US" dirty="0"/>
              <a:t> click on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0A8BC-9EB0-0043-8312-D249B2D60046}"/>
              </a:ext>
            </a:extLst>
          </p:cNvPr>
          <p:cNvSpPr txBox="1"/>
          <p:nvPr/>
        </p:nvSpPr>
        <p:spPr>
          <a:xfrm>
            <a:off x="5355771" y="2318657"/>
            <a:ext cx="219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Pattern(image)</a:t>
            </a:r>
          </a:p>
          <a:p>
            <a:r>
              <a:rPr lang="en-US" dirty="0"/>
              <a:t>Draws Image on Pattern Section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3D9F1-6EDB-1A40-AC08-66EFFB868997}"/>
              </a:ext>
            </a:extLst>
          </p:cNvPr>
          <p:cNvCxnSpPr/>
          <p:nvPr/>
        </p:nvCxnSpPr>
        <p:spPr>
          <a:xfrm flipH="1">
            <a:off x="4267200" y="3241987"/>
            <a:ext cx="1480457" cy="147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7A1EDC-71A9-6641-96BB-F88E3455F6E5}"/>
              </a:ext>
            </a:extLst>
          </p:cNvPr>
          <p:cNvSpPr txBox="1"/>
          <p:nvPr/>
        </p:nvSpPr>
        <p:spPr>
          <a:xfrm>
            <a:off x="2830286" y="5061857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PatternImage</a:t>
            </a:r>
            <a:r>
              <a:rPr lang="en-US" dirty="0"/>
              <a:t>(Image) Draws original image on the pattern area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80EB38-EDF2-1F4C-9461-A5E2708214BB}"/>
              </a:ext>
            </a:extLst>
          </p:cNvPr>
          <p:cNvCxnSpPr/>
          <p:nvPr/>
        </p:nvCxnSpPr>
        <p:spPr>
          <a:xfrm>
            <a:off x="5355771" y="5355771"/>
            <a:ext cx="118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19DFD8-552C-FB48-85B1-888FE8B30B64}"/>
              </a:ext>
            </a:extLst>
          </p:cNvPr>
          <p:cNvSpPr txBox="1"/>
          <p:nvPr/>
        </p:nvSpPr>
        <p:spPr>
          <a:xfrm>
            <a:off x="6836228" y="5061857"/>
            <a:ext cx="230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ApplyPattern</a:t>
            </a:r>
            <a:r>
              <a:rPr lang="en-US" dirty="0"/>
              <a:t>(image)</a:t>
            </a:r>
          </a:p>
          <a:p>
            <a:r>
              <a:rPr lang="en-US" dirty="0"/>
              <a:t>Overlays the pattern over the image</a:t>
            </a:r>
          </a:p>
        </p:txBody>
      </p:sp>
    </p:spTree>
    <p:extLst>
      <p:ext uri="{BB962C8B-B14F-4D97-AF65-F5344CB8AC3E}">
        <p14:creationId xmlns:p14="http://schemas.microsoft.com/office/powerpoint/2010/main" val="219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5356-C0E2-B448-A80F-65313BF8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B0B9F-A382-AE4F-90AB-487D022FCA54}"/>
              </a:ext>
            </a:extLst>
          </p:cNvPr>
          <p:cNvSpPr/>
          <p:nvPr/>
        </p:nvSpPr>
        <p:spPr>
          <a:xfrm>
            <a:off x="838200" y="1690688"/>
            <a:ext cx="8806543" cy="436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9EDCB-199B-324B-BCBE-50FE3B1B8F62}"/>
              </a:ext>
            </a:extLst>
          </p:cNvPr>
          <p:cNvCxnSpPr/>
          <p:nvPr/>
        </p:nvCxnSpPr>
        <p:spPr>
          <a:xfrm>
            <a:off x="7652657" y="1690688"/>
            <a:ext cx="0" cy="436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687061-3118-3A48-BF41-094F3C8C38F6}"/>
              </a:ext>
            </a:extLst>
          </p:cNvPr>
          <p:cNvSpPr/>
          <p:nvPr/>
        </p:nvSpPr>
        <p:spPr>
          <a:xfrm>
            <a:off x="2939143" y="2013857"/>
            <a:ext cx="2449286" cy="4042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3029D-A728-0842-9781-88A5C19AC32A}"/>
              </a:ext>
            </a:extLst>
          </p:cNvPr>
          <p:cNvSpPr txBox="1"/>
          <p:nvPr/>
        </p:nvSpPr>
        <p:spPr>
          <a:xfrm>
            <a:off x="914400" y="169068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0A6F1-4E87-5E47-98EE-40468A2F25A5}"/>
              </a:ext>
            </a:extLst>
          </p:cNvPr>
          <p:cNvSpPr txBox="1"/>
          <p:nvPr/>
        </p:nvSpPr>
        <p:spPr>
          <a:xfrm>
            <a:off x="1807029" y="169068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FC9A7-EA80-0344-A38E-156FF6A31CEF}"/>
              </a:ext>
            </a:extLst>
          </p:cNvPr>
          <p:cNvSpPr txBox="1"/>
          <p:nvPr/>
        </p:nvSpPr>
        <p:spPr>
          <a:xfrm>
            <a:off x="3853543" y="1690688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C9879-8663-9C42-B4F5-2B92635CF421}"/>
              </a:ext>
            </a:extLst>
          </p:cNvPr>
          <p:cNvSpPr txBox="1"/>
          <p:nvPr/>
        </p:nvSpPr>
        <p:spPr>
          <a:xfrm>
            <a:off x="3712029" y="277585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2824-2EAC-1D4F-9B66-0BF153B4CF2E}"/>
              </a:ext>
            </a:extLst>
          </p:cNvPr>
          <p:cNvSpPr txBox="1"/>
          <p:nvPr/>
        </p:nvSpPr>
        <p:spPr>
          <a:xfrm>
            <a:off x="5965371" y="2688771"/>
            <a:ext cx="130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Section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9CA33-6F25-D343-B3EE-1825DAA2B38A}"/>
              </a:ext>
            </a:extLst>
          </p:cNvPr>
          <p:cNvSpPr txBox="1"/>
          <p:nvPr/>
        </p:nvSpPr>
        <p:spPr>
          <a:xfrm>
            <a:off x="1251857" y="268877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Section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46602-F51F-CB4B-A817-1A4663108293}"/>
              </a:ext>
            </a:extLst>
          </p:cNvPr>
          <p:cNvSpPr txBox="1"/>
          <p:nvPr/>
        </p:nvSpPr>
        <p:spPr>
          <a:xfrm>
            <a:off x="8022771" y="2688771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Section</a:t>
            </a:r>
          </a:p>
        </p:txBody>
      </p:sp>
    </p:spTree>
    <p:extLst>
      <p:ext uri="{BB962C8B-B14F-4D97-AF65-F5344CB8AC3E}">
        <p14:creationId xmlns:p14="http://schemas.microsoft.com/office/powerpoint/2010/main" val="40166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230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Image Editor Flow</vt:lpstr>
      <vt:lpstr>BlackBoxes</vt:lpstr>
      <vt:lpstr>Design</vt:lpstr>
      <vt:lpstr>Annotations</vt:lpstr>
      <vt:lpstr>Modes</vt:lpstr>
      <vt:lpstr>Pattern (Allowed only within Design Mode)</vt:lpstr>
      <vt:lpstr>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 Flow</dc:title>
  <dc:creator>Arjun Bharat</dc:creator>
  <cp:lastModifiedBy>Arjun Bharat</cp:lastModifiedBy>
  <cp:revision>3</cp:revision>
  <dcterms:created xsi:type="dcterms:W3CDTF">2019-08-09T20:25:57Z</dcterms:created>
  <dcterms:modified xsi:type="dcterms:W3CDTF">2019-08-09T20:47:42Z</dcterms:modified>
</cp:coreProperties>
</file>