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  <p:sldMasterId id="2147483939" r:id="rId2"/>
  </p:sldMasterIdLst>
  <p:notesMasterIdLst>
    <p:notesMasterId r:id="rId7"/>
  </p:notesMasterIdLst>
  <p:handoutMasterIdLst>
    <p:handoutMasterId r:id="rId8"/>
  </p:handoutMasterIdLst>
  <p:sldIdLst>
    <p:sldId id="256" r:id="rId3"/>
    <p:sldId id="314" r:id="rId4"/>
    <p:sldId id="312" r:id="rId5"/>
    <p:sldId id="31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529" autoAdjust="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723EA-FB95-4AC8-A4BD-58E4669E0B1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Department of Computer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53E84-709F-48AD-B377-36E236029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8904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46754-D48D-4561-B55F-9FFCE584DA4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09CBC-FADD-4676-B5C3-313D902CE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4925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09CBC-FADD-4676-B5C3-313D902CEF1C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82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2B56-E53D-4F79-BA14-09C401DE4069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2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502B-A5B8-4C9C-9496-E4BC2519CBE5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1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B723-7CA0-47A5-B864-E1D2576AFFEC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35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86CAF49-65C5-4079-8211-C2C336248627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324601"/>
            <a:ext cx="5384800" cy="365125"/>
          </a:xfrm>
        </p:spPr>
        <p:txBody>
          <a:bodyPr/>
          <a:lstStyle/>
          <a:p>
            <a:r>
              <a:rPr lang="en-US" dirty="0"/>
              <a:t>Department of Computer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93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A2B56-E53D-4F79-BA14-09C401DE4069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6237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23A9-133F-442E-9BE6-B55F55A35407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F61FC94-E4AF-F653-2ABD-3611395770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52401"/>
            <a:ext cx="1117600" cy="79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717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A8F3-C458-4A7F-8381-F162D0A5FB24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87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959C-253A-4732-A364-3F7972572838}" type="datetime1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42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DA54-F9C2-4AE0-A35F-BBB320900C40}" type="datetime1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288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F2D0-8E3D-4806-88B7-A35EEEE634CB}" type="datetime1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93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1245-9AD2-410B-81D5-23E049DAEA56}" type="datetime1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7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23A9-133F-442E-9BE6-B55F55A35407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67EB5E5-1BBA-833D-FB9D-F7A8A9F96A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52401"/>
            <a:ext cx="1117600" cy="79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19748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9C23-7BD8-4329-A009-2B1B7DF4CDCA}" type="datetime1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193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3668-C2E4-47B0-9F4D-70A47AFDBCBE}" type="datetime1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60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502B-A5B8-4C9C-9496-E4BC2519CBE5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368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B723-7CA0-47A5-B864-E1D2576AFFEC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238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86CAF49-65C5-4079-8211-C2C336248627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400" y="6324601"/>
            <a:ext cx="5384800" cy="365125"/>
          </a:xfrm>
        </p:spPr>
        <p:txBody>
          <a:bodyPr/>
          <a:lstStyle/>
          <a:p>
            <a:r>
              <a:rPr lang="en-US" dirty="0"/>
              <a:t>Department of Computer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71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A8F3-C458-4A7F-8381-F162D0A5FB24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4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959C-253A-4732-A364-3F7972572838}" type="datetime1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2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DA54-F9C2-4AE0-A35F-BBB320900C40}" type="datetime1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2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0F2D0-8E3D-4806-88B7-A35EEEE634CB}" type="datetime1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7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1245-9AD2-410B-81D5-23E049DAEA56}" type="datetime1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2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9C23-7BD8-4329-A009-2B1B7DF4CDCA}" type="datetime1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9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3668-C2E4-47B0-9F4D-70A47AFDBCBE}" type="datetime1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8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A2B56-E53D-4F79-BA14-09C401DE4069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5C62F27-233C-81C5-C6F6-0D1B8FD277A0}"/>
              </a:ext>
            </a:extLst>
          </p:cNvPr>
          <p:cNvSpPr txBox="1">
            <a:spLocks/>
          </p:cNvSpPr>
          <p:nvPr userDrawn="1"/>
        </p:nvSpPr>
        <p:spPr>
          <a:xfrm>
            <a:off x="2032000" y="1645579"/>
            <a:ext cx="7823200" cy="1755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1600">
              <a:spcBef>
                <a:spcPts val="0"/>
              </a:spcBef>
            </a:pPr>
            <a:br>
              <a:rPr lang="en-US" sz="2800" b="1" dirty="0">
                <a:solidFill>
                  <a:srgbClr val="366092"/>
                </a:solidFill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087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A2B56-E53D-4F79-BA14-09C401DE4069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6D15-3898-4B85-9369-B7C77A63AF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D7D8249-DA2C-9226-9DB9-A2070C1B6D23}"/>
              </a:ext>
            </a:extLst>
          </p:cNvPr>
          <p:cNvSpPr txBox="1">
            <a:spLocks/>
          </p:cNvSpPr>
          <p:nvPr userDrawn="1"/>
        </p:nvSpPr>
        <p:spPr>
          <a:xfrm>
            <a:off x="2032000" y="1645579"/>
            <a:ext cx="7823200" cy="1755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1600">
              <a:spcBef>
                <a:spcPts val="0"/>
              </a:spcBef>
            </a:pPr>
            <a:br>
              <a:rPr lang="en-US" sz="2800" b="1" dirty="0">
                <a:solidFill>
                  <a:srgbClr val="366092"/>
                </a:solidFill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687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685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2B6EBE-D57B-59DA-2932-57FA62AA90F9}"/>
              </a:ext>
            </a:extLst>
          </p:cNvPr>
          <p:cNvSpPr txBox="1"/>
          <p:nvPr/>
        </p:nvSpPr>
        <p:spPr>
          <a:xfrm>
            <a:off x="685800" y="1667241"/>
            <a:ext cx="11125200" cy="2318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Department of Computer Science</a:t>
            </a:r>
            <a:br>
              <a:rPr lang="en-US" sz="2400" b="1" dirty="0"/>
            </a:br>
            <a:r>
              <a:rPr lang="en-US" sz="2400" b="1" dirty="0"/>
              <a:t>Gujarat University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M.Sc.(Artificial Intelligence &amp; Machine Learning)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I</a:t>
            </a:r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2400" dirty="0"/>
          </a:p>
          <a:p>
            <a:pPr algn="ctr"/>
            <a:r>
              <a:rPr lang="en-US" sz="3200" b="1" dirty="0"/>
              <a:t>Title of the Project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06DF90A-7E5B-0C19-8B38-D95867392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5111126"/>
            <a:ext cx="3810000" cy="1644418"/>
          </a:xfrm>
        </p:spPr>
        <p:txBody>
          <a:bodyPr>
            <a:normAutofit/>
          </a:bodyPr>
          <a:lstStyle/>
          <a:p>
            <a:pPr algn="l"/>
            <a:r>
              <a:rPr lang="en-US" sz="2700" b="1" dirty="0">
                <a:solidFill>
                  <a:schemeClr val="tx1"/>
                </a:solidFill>
              </a:rPr>
              <a:t>Presented By: </a:t>
            </a:r>
          </a:p>
          <a:p>
            <a:pPr algn="l"/>
            <a:endParaRPr lang="en-US" sz="2700" dirty="0">
              <a:solidFill>
                <a:schemeClr val="tx1"/>
              </a:solidFill>
            </a:endParaRPr>
          </a:p>
          <a:p>
            <a:pPr algn="l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0B63E23-6F63-90C3-9E06-0FBFB0843655}"/>
              </a:ext>
            </a:extLst>
          </p:cNvPr>
          <p:cNvSpPr txBox="1">
            <a:spLocks/>
          </p:cNvSpPr>
          <p:nvPr/>
        </p:nvSpPr>
        <p:spPr>
          <a:xfrm>
            <a:off x="5867400" y="5099659"/>
            <a:ext cx="6248399" cy="1644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tx1"/>
                </a:solidFill>
              </a:rPr>
              <a:t>Under the Guidance of :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F9CC64-3734-260A-6E93-C514C25EACF3}"/>
              </a:ext>
            </a:extLst>
          </p:cNvPr>
          <p:cNvSpPr/>
          <p:nvPr/>
        </p:nvSpPr>
        <p:spPr>
          <a:xfrm>
            <a:off x="76200" y="38101"/>
            <a:ext cx="12115800" cy="6781798"/>
          </a:xfrm>
          <a:prstGeom prst="rect">
            <a:avLst/>
          </a:prstGeom>
          <a:noFill/>
          <a:ln w="222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3E09A4C-F87E-4AF2-BBAF-C194902A1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524" y="204981"/>
            <a:ext cx="1462260" cy="14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5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A35F3-FC8F-5A95-276B-41CB9BB3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B1F26-C68A-B270-A8E4-F9622665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BD054-07C0-0A7C-5B0C-3205365EB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C3F97837-3048-A7C3-9A9C-3DAAD5B0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1"/>
            <a:ext cx="10515600" cy="1325563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32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B4F52-A3D4-1018-A46F-8DA98C80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1B14B-E0B7-A3C0-3A83-4091899C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CE31C7-4785-C9A2-AF61-3EB67F06C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E6883AC-FC83-4E32-72D9-678567F3B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1"/>
            <a:ext cx="10515600" cy="1325563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64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59F2E-7439-7827-A4E1-CBB967CC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3EE5-E348-CBE2-C31C-E87E8CA6C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03C45-E9B3-4D89-5DCB-4E7952DD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35584-0F89-E5FD-00C9-7B05E00B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6D15-3898-4B85-9369-B7C77A63AF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50650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2581</TotalTime>
  <Words>47</Words>
  <Application>Microsoft Office PowerPoint</Application>
  <PresentationFormat>Widescreen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5_Office Theme</vt:lpstr>
      <vt:lpstr>3_Office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Khyati Rami</dc:creator>
  <cp:lastModifiedBy>Kamal Kant</cp:lastModifiedBy>
  <cp:revision>143</cp:revision>
  <dcterms:created xsi:type="dcterms:W3CDTF">2019-12-05T09:02:25Z</dcterms:created>
  <dcterms:modified xsi:type="dcterms:W3CDTF">2023-10-01T10:28:53Z</dcterms:modified>
</cp:coreProperties>
</file>