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6"/>
  </p:notesMasterIdLst>
  <p:sldIdLst>
    <p:sldId id="257" r:id="rId2"/>
    <p:sldId id="261" r:id="rId3"/>
    <p:sldId id="262" r:id="rId4"/>
    <p:sldId id="260"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510"/>
    <p:restoredTop sz="94692"/>
  </p:normalViewPr>
  <p:slideViewPr>
    <p:cSldViewPr snapToGrid="0">
      <p:cViewPr>
        <p:scale>
          <a:sx n="140" d="100"/>
          <a:sy n="140" d="100"/>
        </p:scale>
        <p:origin x="568" y="1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00FE4DE-1C77-4046-8EA1-B62072BDB8EA}" type="datetimeFigureOut">
              <a:rPr lang="en-US" smtClean="0"/>
              <a:t>5/9/24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A3DC721-702E-C54A-AE55-5F78C95DF602}" type="slidenum">
              <a:rPr lang="en-US" smtClean="0"/>
              <a:t>‹#›</a:t>
            </a:fld>
            <a:endParaRPr lang="en-US"/>
          </a:p>
        </p:txBody>
      </p:sp>
    </p:spTree>
    <p:extLst>
      <p:ext uri="{BB962C8B-B14F-4D97-AF65-F5344CB8AC3E}">
        <p14:creationId xmlns:p14="http://schemas.microsoft.com/office/powerpoint/2010/main" val="41840863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6" name="Google Shape;9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3" name="Google Shape;103;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3" name="Google Shape;103;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extLst>
      <p:ext uri="{BB962C8B-B14F-4D97-AF65-F5344CB8AC3E}">
        <p14:creationId xmlns:p14="http://schemas.microsoft.com/office/powerpoint/2010/main" val="42039548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5" name="Google Shape;175;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47F910-71A4-AFF7-F086-B11FDBA29F4F}"/>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1579722D-7B97-5972-989E-89B379A173E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4FBF8225-01C9-6923-D549-E14F2197AACA}"/>
              </a:ext>
            </a:extLst>
          </p:cNvPr>
          <p:cNvSpPr>
            <a:spLocks noGrp="1"/>
          </p:cNvSpPr>
          <p:nvPr>
            <p:ph type="dt" sz="half" idx="10"/>
          </p:nvPr>
        </p:nvSpPr>
        <p:spPr/>
        <p:txBody>
          <a:bodyPr/>
          <a:lstStyle/>
          <a:p>
            <a:fld id="{D330E1DD-FC12-194F-8C74-0AB836EB6C66}" type="datetimeFigureOut">
              <a:rPr lang="en-US" smtClean="0"/>
              <a:t>5/9/24</a:t>
            </a:fld>
            <a:endParaRPr lang="en-US"/>
          </a:p>
        </p:txBody>
      </p:sp>
      <p:sp>
        <p:nvSpPr>
          <p:cNvPr id="5" name="Footer Placeholder 4">
            <a:extLst>
              <a:ext uri="{FF2B5EF4-FFF2-40B4-BE49-F238E27FC236}">
                <a16:creationId xmlns:a16="http://schemas.microsoft.com/office/drawing/2014/main" id="{2FC0BC71-06F4-1408-9FCA-3BE71EB8E3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ED0CA26-D02D-30EF-A4AF-A8AD9A1AF4D3}"/>
              </a:ext>
            </a:extLst>
          </p:cNvPr>
          <p:cNvSpPr>
            <a:spLocks noGrp="1"/>
          </p:cNvSpPr>
          <p:nvPr>
            <p:ph type="sldNum" sz="quarter" idx="12"/>
          </p:nvPr>
        </p:nvSpPr>
        <p:spPr/>
        <p:txBody>
          <a:bodyPr/>
          <a:lstStyle/>
          <a:p>
            <a:fld id="{1E60DA06-71E7-0043-9C45-2B12338E3B18}" type="slidenum">
              <a:rPr lang="en-US" smtClean="0"/>
              <a:t>‹#›</a:t>
            </a:fld>
            <a:endParaRPr lang="en-US"/>
          </a:p>
        </p:txBody>
      </p:sp>
    </p:spTree>
    <p:extLst>
      <p:ext uri="{BB962C8B-B14F-4D97-AF65-F5344CB8AC3E}">
        <p14:creationId xmlns:p14="http://schemas.microsoft.com/office/powerpoint/2010/main" val="20829399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2A8C2C-07EF-F9AA-7B90-4E26956F7746}"/>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A4F08116-2E9C-F9F0-CC41-919FD0222855}"/>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048484F0-CD14-6675-370E-44E64373BBAB}"/>
              </a:ext>
            </a:extLst>
          </p:cNvPr>
          <p:cNvSpPr>
            <a:spLocks noGrp="1"/>
          </p:cNvSpPr>
          <p:nvPr>
            <p:ph type="dt" sz="half" idx="10"/>
          </p:nvPr>
        </p:nvSpPr>
        <p:spPr/>
        <p:txBody>
          <a:bodyPr/>
          <a:lstStyle/>
          <a:p>
            <a:fld id="{D330E1DD-FC12-194F-8C74-0AB836EB6C66}" type="datetimeFigureOut">
              <a:rPr lang="en-US" smtClean="0"/>
              <a:t>5/9/24</a:t>
            </a:fld>
            <a:endParaRPr lang="en-US"/>
          </a:p>
        </p:txBody>
      </p:sp>
      <p:sp>
        <p:nvSpPr>
          <p:cNvPr id="5" name="Footer Placeholder 4">
            <a:extLst>
              <a:ext uri="{FF2B5EF4-FFF2-40B4-BE49-F238E27FC236}">
                <a16:creationId xmlns:a16="http://schemas.microsoft.com/office/drawing/2014/main" id="{60B27D88-A51B-6785-79E6-E4A7676395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53A2E6-075A-71BE-F19C-621D057658AF}"/>
              </a:ext>
            </a:extLst>
          </p:cNvPr>
          <p:cNvSpPr>
            <a:spLocks noGrp="1"/>
          </p:cNvSpPr>
          <p:nvPr>
            <p:ph type="sldNum" sz="quarter" idx="12"/>
          </p:nvPr>
        </p:nvSpPr>
        <p:spPr/>
        <p:txBody>
          <a:bodyPr/>
          <a:lstStyle/>
          <a:p>
            <a:fld id="{1E60DA06-71E7-0043-9C45-2B12338E3B18}" type="slidenum">
              <a:rPr lang="en-US" smtClean="0"/>
              <a:t>‹#›</a:t>
            </a:fld>
            <a:endParaRPr lang="en-US"/>
          </a:p>
        </p:txBody>
      </p:sp>
    </p:spTree>
    <p:extLst>
      <p:ext uri="{BB962C8B-B14F-4D97-AF65-F5344CB8AC3E}">
        <p14:creationId xmlns:p14="http://schemas.microsoft.com/office/powerpoint/2010/main" val="42850755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D384337-E461-9E7C-FAC6-D88B30EB5769}"/>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BE8C4100-D2C2-B974-7200-C4DFD9E720F6}"/>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AFDB0BA3-5C1B-B34A-523F-79FB1BBB3DA2}"/>
              </a:ext>
            </a:extLst>
          </p:cNvPr>
          <p:cNvSpPr>
            <a:spLocks noGrp="1"/>
          </p:cNvSpPr>
          <p:nvPr>
            <p:ph type="dt" sz="half" idx="10"/>
          </p:nvPr>
        </p:nvSpPr>
        <p:spPr/>
        <p:txBody>
          <a:bodyPr/>
          <a:lstStyle/>
          <a:p>
            <a:fld id="{D330E1DD-FC12-194F-8C74-0AB836EB6C66}" type="datetimeFigureOut">
              <a:rPr lang="en-US" smtClean="0"/>
              <a:t>5/9/24</a:t>
            </a:fld>
            <a:endParaRPr lang="en-US"/>
          </a:p>
        </p:txBody>
      </p:sp>
      <p:sp>
        <p:nvSpPr>
          <p:cNvPr id="5" name="Footer Placeholder 4">
            <a:extLst>
              <a:ext uri="{FF2B5EF4-FFF2-40B4-BE49-F238E27FC236}">
                <a16:creationId xmlns:a16="http://schemas.microsoft.com/office/drawing/2014/main" id="{DE7C70FD-7F82-EDE2-B908-FA2D932A2BE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19181D7-7E5A-A590-63CA-A0CE34F7AF4E}"/>
              </a:ext>
            </a:extLst>
          </p:cNvPr>
          <p:cNvSpPr>
            <a:spLocks noGrp="1"/>
          </p:cNvSpPr>
          <p:nvPr>
            <p:ph type="sldNum" sz="quarter" idx="12"/>
          </p:nvPr>
        </p:nvSpPr>
        <p:spPr/>
        <p:txBody>
          <a:bodyPr/>
          <a:lstStyle/>
          <a:p>
            <a:fld id="{1E60DA06-71E7-0043-9C45-2B12338E3B18}" type="slidenum">
              <a:rPr lang="en-US" smtClean="0"/>
              <a:t>‹#›</a:t>
            </a:fld>
            <a:endParaRPr lang="en-US"/>
          </a:p>
        </p:txBody>
      </p:sp>
    </p:spTree>
    <p:extLst>
      <p:ext uri="{BB962C8B-B14F-4D97-AF65-F5344CB8AC3E}">
        <p14:creationId xmlns:p14="http://schemas.microsoft.com/office/powerpoint/2010/main" val="2993360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Closing Slide Colour">
  <p:cSld name="Closing Slide Colour">
    <p:spTree>
      <p:nvGrpSpPr>
        <p:cNvPr id="1" name="Shape 28"/>
        <p:cNvGrpSpPr/>
        <p:nvPr/>
      </p:nvGrpSpPr>
      <p:grpSpPr>
        <a:xfrm>
          <a:off x="0" y="0"/>
          <a:ext cx="0" cy="0"/>
          <a:chOff x="0" y="0"/>
          <a:chExt cx="0" cy="0"/>
        </a:xfrm>
      </p:grpSpPr>
      <p:pic>
        <p:nvPicPr>
          <p:cNvPr id="29" name="Google Shape;29;p9"/>
          <p:cNvPicPr preferRelativeResize="0"/>
          <p:nvPr/>
        </p:nvPicPr>
        <p:blipFill rotWithShape="1">
          <a:blip r:embed="rId2">
            <a:alphaModFix/>
          </a:blip>
          <a:srcRect/>
          <a:stretch/>
        </p:blipFill>
        <p:spPr>
          <a:xfrm>
            <a:off x="1" y="0"/>
            <a:ext cx="12192025" cy="6858000"/>
          </a:xfrm>
          <a:prstGeom prst="rect">
            <a:avLst/>
          </a:prstGeom>
          <a:noFill/>
          <a:ln>
            <a:noFill/>
          </a:ln>
        </p:spPr>
      </p:pic>
      <p:pic>
        <p:nvPicPr>
          <p:cNvPr id="30" name="Google Shape;30;p9"/>
          <p:cNvPicPr preferRelativeResize="0"/>
          <p:nvPr/>
        </p:nvPicPr>
        <p:blipFill rotWithShape="1">
          <a:blip r:embed="rId3">
            <a:alphaModFix/>
          </a:blip>
          <a:srcRect/>
          <a:stretch/>
        </p:blipFill>
        <p:spPr>
          <a:xfrm>
            <a:off x="3951591" y="3058451"/>
            <a:ext cx="4288747" cy="741100"/>
          </a:xfrm>
          <a:prstGeom prst="rect">
            <a:avLst/>
          </a:prstGeom>
          <a:noFill/>
          <a:ln>
            <a:noFill/>
          </a:ln>
        </p:spPr>
      </p:pic>
    </p:spTree>
    <p:extLst>
      <p:ext uri="{BB962C8B-B14F-4D97-AF65-F5344CB8AC3E}">
        <p14:creationId xmlns:p14="http://schemas.microsoft.com/office/powerpoint/2010/main" val="11428075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Content Option 1 1">
  <p:cSld name="Content Option 1 1">
    <p:spTree>
      <p:nvGrpSpPr>
        <p:cNvPr id="1" name="Shape 21"/>
        <p:cNvGrpSpPr/>
        <p:nvPr/>
      </p:nvGrpSpPr>
      <p:grpSpPr>
        <a:xfrm>
          <a:off x="0" y="0"/>
          <a:ext cx="0" cy="0"/>
          <a:chOff x="0" y="0"/>
          <a:chExt cx="0" cy="0"/>
        </a:xfrm>
      </p:grpSpPr>
      <p:sp>
        <p:nvSpPr>
          <p:cNvPr id="22" name="Google Shape;22;p8"/>
          <p:cNvSpPr txBox="1">
            <a:spLocks noGrp="1"/>
          </p:cNvSpPr>
          <p:nvPr>
            <p:ph type="title"/>
          </p:nvPr>
        </p:nvSpPr>
        <p:spPr>
          <a:xfrm>
            <a:off x="675833" y="414528"/>
            <a:ext cx="10840400" cy="1143200"/>
          </a:xfrm>
          <a:prstGeom prst="rect">
            <a:avLst/>
          </a:prstGeom>
          <a:noFill/>
          <a:ln>
            <a:noFill/>
          </a:ln>
        </p:spPr>
        <p:txBody>
          <a:bodyPr spcFirstLastPara="1" wrap="square" lIns="0" tIns="91425" rIns="0" bIns="0" anchor="t" anchorCtr="0">
            <a:noAutofit/>
          </a:bodyPr>
          <a:lstStyle>
            <a:lvl1pPr marR="0" lvl="0" algn="l">
              <a:lnSpc>
                <a:spcPct val="108000"/>
              </a:lnSpc>
              <a:spcBef>
                <a:spcPts val="0"/>
              </a:spcBef>
              <a:spcAft>
                <a:spcPts val="0"/>
              </a:spcAft>
              <a:buClr>
                <a:schemeClr val="dk1"/>
              </a:buClr>
              <a:buSzPts val="2400"/>
              <a:buFont typeface="Poppins SemiBold"/>
              <a:buNone/>
              <a:defRPr sz="3200" b="0" i="0" u="none" strike="noStrike" cap="none">
                <a:solidFill>
                  <a:schemeClr val="dk1"/>
                </a:solidFill>
                <a:latin typeface="Poppins SemiBold"/>
                <a:ea typeface="Poppins SemiBold"/>
                <a:cs typeface="Poppins SemiBold"/>
                <a:sym typeface="Poppins SemiBold"/>
              </a:defRPr>
            </a:lvl1pPr>
            <a:lvl2pPr marR="0" lvl="1" algn="l">
              <a:lnSpc>
                <a:spcPct val="115000"/>
              </a:lnSpc>
              <a:spcBef>
                <a:spcPts val="0"/>
              </a:spcBef>
              <a:spcAft>
                <a:spcPts val="0"/>
              </a:spcAft>
              <a:buClr>
                <a:schemeClr val="dk1"/>
              </a:buClr>
              <a:buSzPts val="2400"/>
              <a:buFont typeface="Poppins SemiBold"/>
              <a:buNone/>
              <a:defRPr sz="3200" b="0" i="0" u="none" strike="noStrike" cap="none">
                <a:solidFill>
                  <a:schemeClr val="dk1"/>
                </a:solidFill>
                <a:latin typeface="Poppins SemiBold"/>
                <a:ea typeface="Poppins SemiBold"/>
                <a:cs typeface="Poppins SemiBold"/>
                <a:sym typeface="Poppins SemiBold"/>
              </a:defRPr>
            </a:lvl2pPr>
            <a:lvl3pPr marR="0" lvl="2" algn="l">
              <a:lnSpc>
                <a:spcPct val="115000"/>
              </a:lnSpc>
              <a:spcBef>
                <a:spcPts val="0"/>
              </a:spcBef>
              <a:spcAft>
                <a:spcPts val="0"/>
              </a:spcAft>
              <a:buClr>
                <a:schemeClr val="dk1"/>
              </a:buClr>
              <a:buSzPts val="2400"/>
              <a:buFont typeface="Poppins SemiBold"/>
              <a:buNone/>
              <a:defRPr sz="3200" b="0" i="0" u="none" strike="noStrike" cap="none">
                <a:solidFill>
                  <a:schemeClr val="dk1"/>
                </a:solidFill>
                <a:latin typeface="Poppins SemiBold"/>
                <a:ea typeface="Poppins SemiBold"/>
                <a:cs typeface="Poppins SemiBold"/>
                <a:sym typeface="Poppins SemiBold"/>
              </a:defRPr>
            </a:lvl3pPr>
            <a:lvl4pPr marR="0" lvl="3" algn="l">
              <a:lnSpc>
                <a:spcPct val="115000"/>
              </a:lnSpc>
              <a:spcBef>
                <a:spcPts val="0"/>
              </a:spcBef>
              <a:spcAft>
                <a:spcPts val="0"/>
              </a:spcAft>
              <a:buClr>
                <a:schemeClr val="dk1"/>
              </a:buClr>
              <a:buSzPts val="2400"/>
              <a:buFont typeface="Poppins SemiBold"/>
              <a:buNone/>
              <a:defRPr sz="3200" b="0" i="0" u="none" strike="noStrike" cap="none">
                <a:solidFill>
                  <a:schemeClr val="dk1"/>
                </a:solidFill>
                <a:latin typeface="Poppins SemiBold"/>
                <a:ea typeface="Poppins SemiBold"/>
                <a:cs typeface="Poppins SemiBold"/>
                <a:sym typeface="Poppins SemiBold"/>
              </a:defRPr>
            </a:lvl4pPr>
            <a:lvl5pPr marR="0" lvl="4" algn="l">
              <a:lnSpc>
                <a:spcPct val="115000"/>
              </a:lnSpc>
              <a:spcBef>
                <a:spcPts val="0"/>
              </a:spcBef>
              <a:spcAft>
                <a:spcPts val="0"/>
              </a:spcAft>
              <a:buClr>
                <a:schemeClr val="dk1"/>
              </a:buClr>
              <a:buSzPts val="2400"/>
              <a:buFont typeface="Poppins SemiBold"/>
              <a:buNone/>
              <a:defRPr sz="3200" b="0" i="0" u="none" strike="noStrike" cap="none">
                <a:solidFill>
                  <a:schemeClr val="dk1"/>
                </a:solidFill>
                <a:latin typeface="Poppins SemiBold"/>
                <a:ea typeface="Poppins SemiBold"/>
                <a:cs typeface="Poppins SemiBold"/>
                <a:sym typeface="Poppins SemiBold"/>
              </a:defRPr>
            </a:lvl5pPr>
            <a:lvl6pPr marR="0" lvl="5" algn="l">
              <a:lnSpc>
                <a:spcPct val="115000"/>
              </a:lnSpc>
              <a:spcBef>
                <a:spcPts val="0"/>
              </a:spcBef>
              <a:spcAft>
                <a:spcPts val="0"/>
              </a:spcAft>
              <a:buClr>
                <a:schemeClr val="dk1"/>
              </a:buClr>
              <a:buSzPts val="2400"/>
              <a:buFont typeface="Poppins SemiBold"/>
              <a:buNone/>
              <a:defRPr sz="3200" b="0" i="0" u="none" strike="noStrike" cap="none">
                <a:solidFill>
                  <a:schemeClr val="dk1"/>
                </a:solidFill>
                <a:latin typeface="Poppins SemiBold"/>
                <a:ea typeface="Poppins SemiBold"/>
                <a:cs typeface="Poppins SemiBold"/>
                <a:sym typeface="Poppins SemiBold"/>
              </a:defRPr>
            </a:lvl6pPr>
            <a:lvl7pPr marR="0" lvl="6" algn="l">
              <a:lnSpc>
                <a:spcPct val="115000"/>
              </a:lnSpc>
              <a:spcBef>
                <a:spcPts val="0"/>
              </a:spcBef>
              <a:spcAft>
                <a:spcPts val="0"/>
              </a:spcAft>
              <a:buClr>
                <a:schemeClr val="dk1"/>
              </a:buClr>
              <a:buSzPts val="2400"/>
              <a:buFont typeface="Poppins SemiBold"/>
              <a:buNone/>
              <a:defRPr sz="3200" b="0" i="0" u="none" strike="noStrike" cap="none">
                <a:solidFill>
                  <a:schemeClr val="dk1"/>
                </a:solidFill>
                <a:latin typeface="Poppins SemiBold"/>
                <a:ea typeface="Poppins SemiBold"/>
                <a:cs typeface="Poppins SemiBold"/>
                <a:sym typeface="Poppins SemiBold"/>
              </a:defRPr>
            </a:lvl7pPr>
            <a:lvl8pPr marR="0" lvl="7" algn="l">
              <a:lnSpc>
                <a:spcPct val="115000"/>
              </a:lnSpc>
              <a:spcBef>
                <a:spcPts val="0"/>
              </a:spcBef>
              <a:spcAft>
                <a:spcPts val="0"/>
              </a:spcAft>
              <a:buClr>
                <a:schemeClr val="dk1"/>
              </a:buClr>
              <a:buSzPts val="2400"/>
              <a:buFont typeface="Poppins SemiBold"/>
              <a:buNone/>
              <a:defRPr sz="3200" b="0" i="0" u="none" strike="noStrike" cap="none">
                <a:solidFill>
                  <a:schemeClr val="dk1"/>
                </a:solidFill>
                <a:latin typeface="Poppins SemiBold"/>
                <a:ea typeface="Poppins SemiBold"/>
                <a:cs typeface="Poppins SemiBold"/>
                <a:sym typeface="Poppins SemiBold"/>
              </a:defRPr>
            </a:lvl8pPr>
            <a:lvl9pPr marR="0" lvl="8" algn="l">
              <a:lnSpc>
                <a:spcPct val="115000"/>
              </a:lnSpc>
              <a:spcBef>
                <a:spcPts val="0"/>
              </a:spcBef>
              <a:spcAft>
                <a:spcPts val="0"/>
              </a:spcAft>
              <a:buClr>
                <a:schemeClr val="dk1"/>
              </a:buClr>
              <a:buSzPts val="2400"/>
              <a:buFont typeface="Poppins SemiBold"/>
              <a:buNone/>
              <a:defRPr sz="3200" b="0" i="0" u="none" strike="noStrike" cap="none">
                <a:solidFill>
                  <a:schemeClr val="dk1"/>
                </a:solidFill>
                <a:latin typeface="Poppins SemiBold"/>
                <a:ea typeface="Poppins SemiBold"/>
                <a:cs typeface="Poppins SemiBold"/>
                <a:sym typeface="Poppins SemiBold"/>
              </a:defRPr>
            </a:lvl9pPr>
          </a:lstStyle>
          <a:p>
            <a:endParaRPr/>
          </a:p>
        </p:txBody>
      </p:sp>
      <p:sp>
        <p:nvSpPr>
          <p:cNvPr id="23" name="Google Shape;23;p8"/>
          <p:cNvSpPr/>
          <p:nvPr/>
        </p:nvSpPr>
        <p:spPr>
          <a:xfrm rot="-5400000">
            <a:off x="1481867" y="-439600"/>
            <a:ext cx="96400" cy="1697200"/>
          </a:xfrm>
          <a:prstGeom prst="rect">
            <a:avLst/>
          </a:prstGeom>
          <a:gradFill>
            <a:gsLst>
              <a:gs pos="0">
                <a:srgbClr val="D3002D"/>
              </a:gs>
              <a:gs pos="100000">
                <a:srgbClr val="F18901"/>
              </a:gs>
            </a:gsLst>
            <a:lin ang="5400012" scaled="0"/>
          </a:gra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24" name="Google Shape;24;p8"/>
          <p:cNvSpPr txBox="1">
            <a:spLocks noGrp="1"/>
          </p:cNvSpPr>
          <p:nvPr>
            <p:ph type="body" idx="1"/>
          </p:nvPr>
        </p:nvSpPr>
        <p:spPr>
          <a:xfrm>
            <a:off x="675833" y="2505300"/>
            <a:ext cx="10976800" cy="3895600"/>
          </a:xfrm>
          <a:prstGeom prst="rect">
            <a:avLst/>
          </a:prstGeom>
          <a:noFill/>
          <a:ln>
            <a:noFill/>
          </a:ln>
        </p:spPr>
        <p:txBody>
          <a:bodyPr spcFirstLastPara="1" wrap="square" lIns="0" tIns="0" rIns="182875" bIns="0" anchor="t" anchorCtr="0">
            <a:noAutofit/>
          </a:bodyPr>
          <a:lstStyle>
            <a:lvl1pPr marL="457200" marR="0" lvl="0" indent="-317500" algn="l">
              <a:lnSpc>
                <a:spcPct val="115000"/>
              </a:lnSpc>
              <a:spcBef>
                <a:spcPts val="0"/>
              </a:spcBef>
              <a:spcAft>
                <a:spcPts val="0"/>
              </a:spcAft>
              <a:buClr>
                <a:schemeClr val="dk2"/>
              </a:buClr>
              <a:buSzPts val="1400"/>
              <a:buFont typeface="Arial"/>
              <a:buChar char="●"/>
              <a:defRPr sz="1867" b="0" i="0" u="none" strike="noStrike" cap="none">
                <a:solidFill>
                  <a:srgbClr val="000000"/>
                </a:solidFill>
                <a:latin typeface="Arial"/>
                <a:ea typeface="Arial"/>
                <a:cs typeface="Arial"/>
                <a:sym typeface="Arial"/>
              </a:defRPr>
            </a:lvl1pPr>
            <a:lvl2pPr marL="914400" marR="0" lvl="1" indent="-317500" algn="l">
              <a:lnSpc>
                <a:spcPct val="115000"/>
              </a:lnSpc>
              <a:spcBef>
                <a:spcPts val="1333"/>
              </a:spcBef>
              <a:spcAft>
                <a:spcPts val="0"/>
              </a:spcAft>
              <a:buClr>
                <a:schemeClr val="dk2"/>
              </a:buClr>
              <a:buSzPts val="1400"/>
              <a:buFont typeface="Arial"/>
              <a:buChar char="○"/>
              <a:defRPr sz="1867" b="0" i="0" u="none" strike="noStrike" cap="none">
                <a:solidFill>
                  <a:srgbClr val="000000"/>
                </a:solidFill>
                <a:latin typeface="Arial"/>
                <a:ea typeface="Arial"/>
                <a:cs typeface="Arial"/>
                <a:sym typeface="Arial"/>
              </a:defRPr>
            </a:lvl2pPr>
            <a:lvl3pPr marL="1371600" marR="0" lvl="2" indent="-317500" algn="l">
              <a:lnSpc>
                <a:spcPct val="115000"/>
              </a:lnSpc>
              <a:spcBef>
                <a:spcPts val="1333"/>
              </a:spcBef>
              <a:spcAft>
                <a:spcPts val="0"/>
              </a:spcAft>
              <a:buClr>
                <a:schemeClr val="dk2"/>
              </a:buClr>
              <a:buSzPts val="1400"/>
              <a:buFont typeface="Arial"/>
              <a:buChar char="■"/>
              <a:defRPr sz="1867" b="0" i="0" u="none" strike="noStrike" cap="none">
                <a:solidFill>
                  <a:srgbClr val="000000"/>
                </a:solidFill>
                <a:latin typeface="Arial"/>
                <a:ea typeface="Arial"/>
                <a:cs typeface="Arial"/>
                <a:sym typeface="Arial"/>
              </a:defRPr>
            </a:lvl3pPr>
            <a:lvl4pPr marL="1828800" marR="0" lvl="3" indent="-317500" algn="l">
              <a:lnSpc>
                <a:spcPct val="115000"/>
              </a:lnSpc>
              <a:spcBef>
                <a:spcPts val="1333"/>
              </a:spcBef>
              <a:spcAft>
                <a:spcPts val="0"/>
              </a:spcAft>
              <a:buClr>
                <a:schemeClr val="dk2"/>
              </a:buClr>
              <a:buSzPts val="1400"/>
              <a:buFont typeface="Arial"/>
              <a:buChar char="●"/>
              <a:defRPr sz="1867" b="0" i="0" u="none" strike="noStrike" cap="none">
                <a:solidFill>
                  <a:srgbClr val="000000"/>
                </a:solidFill>
                <a:latin typeface="Arial"/>
                <a:ea typeface="Arial"/>
                <a:cs typeface="Arial"/>
                <a:sym typeface="Arial"/>
              </a:defRPr>
            </a:lvl4pPr>
            <a:lvl5pPr marL="2286000" marR="0" lvl="4" indent="-317500" algn="l">
              <a:lnSpc>
                <a:spcPct val="115000"/>
              </a:lnSpc>
              <a:spcBef>
                <a:spcPts val="1333"/>
              </a:spcBef>
              <a:spcAft>
                <a:spcPts val="0"/>
              </a:spcAft>
              <a:buClr>
                <a:schemeClr val="dk2"/>
              </a:buClr>
              <a:buSzPts val="1400"/>
              <a:buFont typeface="Arial"/>
              <a:buChar char="○"/>
              <a:defRPr sz="1867" b="0" i="0" u="none" strike="noStrike" cap="none">
                <a:solidFill>
                  <a:srgbClr val="000000"/>
                </a:solidFill>
                <a:latin typeface="Arial"/>
                <a:ea typeface="Arial"/>
                <a:cs typeface="Arial"/>
                <a:sym typeface="Arial"/>
              </a:defRPr>
            </a:lvl5pPr>
            <a:lvl6pPr marL="2743200" marR="0" lvl="5" indent="-317500" algn="l">
              <a:lnSpc>
                <a:spcPct val="115000"/>
              </a:lnSpc>
              <a:spcBef>
                <a:spcPts val="1333"/>
              </a:spcBef>
              <a:spcAft>
                <a:spcPts val="0"/>
              </a:spcAft>
              <a:buClr>
                <a:schemeClr val="dk2"/>
              </a:buClr>
              <a:buSzPts val="1400"/>
              <a:buFont typeface="Arial"/>
              <a:buChar char="■"/>
              <a:defRPr sz="1867" b="0" i="0" u="none" strike="noStrike" cap="none">
                <a:solidFill>
                  <a:srgbClr val="000000"/>
                </a:solidFill>
                <a:latin typeface="Arial"/>
                <a:ea typeface="Arial"/>
                <a:cs typeface="Arial"/>
                <a:sym typeface="Arial"/>
              </a:defRPr>
            </a:lvl6pPr>
            <a:lvl7pPr marL="3200400" marR="0" lvl="6" indent="-317500" algn="l">
              <a:lnSpc>
                <a:spcPct val="115000"/>
              </a:lnSpc>
              <a:spcBef>
                <a:spcPts val="1333"/>
              </a:spcBef>
              <a:spcAft>
                <a:spcPts val="0"/>
              </a:spcAft>
              <a:buClr>
                <a:schemeClr val="dk2"/>
              </a:buClr>
              <a:buSzPts val="1400"/>
              <a:buFont typeface="Arial"/>
              <a:buChar char="●"/>
              <a:defRPr sz="1867" b="0" i="0" u="none" strike="noStrike" cap="none">
                <a:solidFill>
                  <a:srgbClr val="000000"/>
                </a:solidFill>
                <a:latin typeface="Arial"/>
                <a:ea typeface="Arial"/>
                <a:cs typeface="Arial"/>
                <a:sym typeface="Arial"/>
              </a:defRPr>
            </a:lvl7pPr>
            <a:lvl8pPr marL="3657600" marR="0" lvl="7" indent="-317500" algn="l">
              <a:lnSpc>
                <a:spcPct val="115000"/>
              </a:lnSpc>
              <a:spcBef>
                <a:spcPts val="1333"/>
              </a:spcBef>
              <a:spcAft>
                <a:spcPts val="0"/>
              </a:spcAft>
              <a:buClr>
                <a:schemeClr val="dk2"/>
              </a:buClr>
              <a:buSzPts val="1400"/>
              <a:buFont typeface="Arial"/>
              <a:buChar char="○"/>
              <a:defRPr sz="1867" b="0" i="0" u="none" strike="noStrike" cap="none">
                <a:solidFill>
                  <a:srgbClr val="000000"/>
                </a:solidFill>
                <a:latin typeface="Arial"/>
                <a:ea typeface="Arial"/>
                <a:cs typeface="Arial"/>
                <a:sym typeface="Arial"/>
              </a:defRPr>
            </a:lvl8pPr>
            <a:lvl9pPr marL="4114800" marR="0" lvl="8" indent="-317500" algn="l">
              <a:lnSpc>
                <a:spcPct val="115000"/>
              </a:lnSpc>
              <a:spcBef>
                <a:spcPts val="1333"/>
              </a:spcBef>
              <a:spcAft>
                <a:spcPts val="1333"/>
              </a:spcAft>
              <a:buClr>
                <a:schemeClr val="dk2"/>
              </a:buClr>
              <a:buSzPts val="1400"/>
              <a:buFont typeface="Arial"/>
              <a:buChar char="■"/>
              <a:defRPr sz="1867" b="0" i="0" u="none" strike="noStrike" cap="none">
                <a:solidFill>
                  <a:srgbClr val="000000"/>
                </a:solidFill>
                <a:latin typeface="Arial"/>
                <a:ea typeface="Arial"/>
                <a:cs typeface="Arial"/>
                <a:sym typeface="Arial"/>
              </a:defRPr>
            </a:lvl9pPr>
          </a:lstStyle>
          <a:p>
            <a:endParaRPr/>
          </a:p>
        </p:txBody>
      </p:sp>
      <p:sp>
        <p:nvSpPr>
          <p:cNvPr id="25" name="Google Shape;25;p8"/>
          <p:cNvSpPr txBox="1">
            <a:spLocks noGrp="1"/>
          </p:cNvSpPr>
          <p:nvPr>
            <p:ph type="body" idx="2"/>
          </p:nvPr>
        </p:nvSpPr>
        <p:spPr>
          <a:xfrm>
            <a:off x="675833" y="6400800"/>
            <a:ext cx="10840400" cy="457200"/>
          </a:xfrm>
          <a:prstGeom prst="rect">
            <a:avLst/>
          </a:prstGeom>
          <a:noFill/>
          <a:ln>
            <a:noFill/>
          </a:ln>
        </p:spPr>
        <p:txBody>
          <a:bodyPr spcFirstLastPara="1" wrap="square" lIns="0" tIns="0" rIns="0" bIns="0" anchor="t" anchorCtr="0">
            <a:noAutofit/>
          </a:bodyPr>
          <a:lstStyle>
            <a:lvl1pPr marL="457200" marR="0" lvl="0" indent="-279400" algn="l">
              <a:lnSpc>
                <a:spcPct val="100000"/>
              </a:lnSpc>
              <a:spcBef>
                <a:spcPts val="0"/>
              </a:spcBef>
              <a:spcAft>
                <a:spcPts val="0"/>
              </a:spcAft>
              <a:buClr>
                <a:schemeClr val="lt2"/>
              </a:buClr>
              <a:buSzPts val="800"/>
              <a:buFont typeface="Arial"/>
              <a:buChar char="●"/>
              <a:defRPr sz="1067" b="0" i="0" u="none" strike="noStrike" cap="none">
                <a:solidFill>
                  <a:schemeClr val="lt2"/>
                </a:solidFill>
                <a:latin typeface="Arial"/>
                <a:ea typeface="Arial"/>
                <a:cs typeface="Arial"/>
                <a:sym typeface="Arial"/>
              </a:defRPr>
            </a:lvl1pPr>
            <a:lvl2pPr marL="914400" marR="0" lvl="1" indent="-279400" algn="l">
              <a:lnSpc>
                <a:spcPct val="100000"/>
              </a:lnSpc>
              <a:spcBef>
                <a:spcPts val="0"/>
              </a:spcBef>
              <a:spcAft>
                <a:spcPts val="0"/>
              </a:spcAft>
              <a:buClr>
                <a:schemeClr val="lt2"/>
              </a:buClr>
              <a:buSzPts val="800"/>
              <a:buFont typeface="Arial"/>
              <a:buChar char="○"/>
              <a:defRPr sz="1067" b="0" i="0" u="none" strike="noStrike" cap="none">
                <a:solidFill>
                  <a:schemeClr val="lt2"/>
                </a:solidFill>
                <a:latin typeface="Arial"/>
                <a:ea typeface="Arial"/>
                <a:cs typeface="Arial"/>
                <a:sym typeface="Arial"/>
              </a:defRPr>
            </a:lvl2pPr>
            <a:lvl3pPr marL="1371600" marR="0" lvl="2" indent="-279400" algn="l">
              <a:lnSpc>
                <a:spcPct val="100000"/>
              </a:lnSpc>
              <a:spcBef>
                <a:spcPts val="0"/>
              </a:spcBef>
              <a:spcAft>
                <a:spcPts val="0"/>
              </a:spcAft>
              <a:buClr>
                <a:schemeClr val="lt2"/>
              </a:buClr>
              <a:buSzPts val="800"/>
              <a:buFont typeface="Arial"/>
              <a:buChar char="■"/>
              <a:defRPr sz="1067" b="0" i="0" u="none" strike="noStrike" cap="none">
                <a:solidFill>
                  <a:schemeClr val="lt2"/>
                </a:solidFill>
                <a:latin typeface="Arial"/>
                <a:ea typeface="Arial"/>
                <a:cs typeface="Arial"/>
                <a:sym typeface="Arial"/>
              </a:defRPr>
            </a:lvl3pPr>
            <a:lvl4pPr marL="1828800" marR="0" lvl="3" indent="-279400" algn="l">
              <a:lnSpc>
                <a:spcPct val="100000"/>
              </a:lnSpc>
              <a:spcBef>
                <a:spcPts val="0"/>
              </a:spcBef>
              <a:spcAft>
                <a:spcPts val="0"/>
              </a:spcAft>
              <a:buClr>
                <a:schemeClr val="lt2"/>
              </a:buClr>
              <a:buSzPts val="800"/>
              <a:buFont typeface="Arial"/>
              <a:buChar char="●"/>
              <a:defRPr sz="1067" b="0" i="0" u="none" strike="noStrike" cap="none">
                <a:solidFill>
                  <a:schemeClr val="lt2"/>
                </a:solidFill>
                <a:latin typeface="Arial"/>
                <a:ea typeface="Arial"/>
                <a:cs typeface="Arial"/>
                <a:sym typeface="Arial"/>
              </a:defRPr>
            </a:lvl4pPr>
            <a:lvl5pPr marL="2286000" marR="0" lvl="4" indent="-279400" algn="l">
              <a:lnSpc>
                <a:spcPct val="100000"/>
              </a:lnSpc>
              <a:spcBef>
                <a:spcPts val="0"/>
              </a:spcBef>
              <a:spcAft>
                <a:spcPts val="0"/>
              </a:spcAft>
              <a:buClr>
                <a:schemeClr val="lt2"/>
              </a:buClr>
              <a:buSzPts val="800"/>
              <a:buFont typeface="Arial"/>
              <a:buChar char="○"/>
              <a:defRPr sz="1067" b="0" i="0" u="none" strike="noStrike" cap="none">
                <a:solidFill>
                  <a:schemeClr val="lt2"/>
                </a:solidFill>
                <a:latin typeface="Arial"/>
                <a:ea typeface="Arial"/>
                <a:cs typeface="Arial"/>
                <a:sym typeface="Arial"/>
              </a:defRPr>
            </a:lvl5pPr>
            <a:lvl6pPr marL="2743200" marR="0" lvl="5" indent="-279400" algn="l">
              <a:lnSpc>
                <a:spcPct val="100000"/>
              </a:lnSpc>
              <a:spcBef>
                <a:spcPts val="0"/>
              </a:spcBef>
              <a:spcAft>
                <a:spcPts val="0"/>
              </a:spcAft>
              <a:buClr>
                <a:schemeClr val="lt2"/>
              </a:buClr>
              <a:buSzPts val="800"/>
              <a:buFont typeface="Arial"/>
              <a:buChar char="■"/>
              <a:defRPr sz="1067" b="0" i="0" u="none" strike="noStrike" cap="none">
                <a:solidFill>
                  <a:schemeClr val="lt2"/>
                </a:solidFill>
                <a:latin typeface="Arial"/>
                <a:ea typeface="Arial"/>
                <a:cs typeface="Arial"/>
                <a:sym typeface="Arial"/>
              </a:defRPr>
            </a:lvl6pPr>
            <a:lvl7pPr marL="3200400" marR="0" lvl="6" indent="-279400" algn="l">
              <a:lnSpc>
                <a:spcPct val="100000"/>
              </a:lnSpc>
              <a:spcBef>
                <a:spcPts val="0"/>
              </a:spcBef>
              <a:spcAft>
                <a:spcPts val="0"/>
              </a:spcAft>
              <a:buClr>
                <a:schemeClr val="lt2"/>
              </a:buClr>
              <a:buSzPts val="800"/>
              <a:buFont typeface="Arial"/>
              <a:buChar char="●"/>
              <a:defRPr sz="1067" b="0" i="0" u="none" strike="noStrike" cap="none">
                <a:solidFill>
                  <a:schemeClr val="lt2"/>
                </a:solidFill>
                <a:latin typeface="Arial"/>
                <a:ea typeface="Arial"/>
                <a:cs typeface="Arial"/>
                <a:sym typeface="Arial"/>
              </a:defRPr>
            </a:lvl7pPr>
            <a:lvl8pPr marL="3657600" marR="0" lvl="7" indent="-279400" algn="l">
              <a:lnSpc>
                <a:spcPct val="100000"/>
              </a:lnSpc>
              <a:spcBef>
                <a:spcPts val="0"/>
              </a:spcBef>
              <a:spcAft>
                <a:spcPts val="0"/>
              </a:spcAft>
              <a:buClr>
                <a:schemeClr val="lt2"/>
              </a:buClr>
              <a:buSzPts val="800"/>
              <a:buFont typeface="Arial"/>
              <a:buChar char="○"/>
              <a:defRPr sz="1067" b="0" i="0" u="none" strike="noStrike" cap="none">
                <a:solidFill>
                  <a:schemeClr val="lt2"/>
                </a:solidFill>
                <a:latin typeface="Arial"/>
                <a:ea typeface="Arial"/>
                <a:cs typeface="Arial"/>
                <a:sym typeface="Arial"/>
              </a:defRPr>
            </a:lvl8pPr>
            <a:lvl9pPr marL="4114800" marR="0" lvl="8" indent="-279400" algn="l">
              <a:lnSpc>
                <a:spcPct val="100000"/>
              </a:lnSpc>
              <a:spcBef>
                <a:spcPts val="0"/>
              </a:spcBef>
              <a:spcAft>
                <a:spcPts val="0"/>
              </a:spcAft>
              <a:buClr>
                <a:schemeClr val="lt2"/>
              </a:buClr>
              <a:buSzPts val="800"/>
              <a:buFont typeface="Arial"/>
              <a:buChar char="■"/>
              <a:defRPr sz="1067" b="0" i="0" u="none" strike="noStrike" cap="none">
                <a:solidFill>
                  <a:schemeClr val="lt2"/>
                </a:solidFill>
                <a:latin typeface="Arial"/>
                <a:ea typeface="Arial"/>
                <a:cs typeface="Arial"/>
                <a:sym typeface="Arial"/>
              </a:defRPr>
            </a:lvl9pPr>
          </a:lstStyle>
          <a:p>
            <a:endParaRPr/>
          </a:p>
        </p:txBody>
      </p:sp>
      <p:pic>
        <p:nvPicPr>
          <p:cNvPr id="26" name="Google Shape;26;p8"/>
          <p:cNvPicPr preferRelativeResize="0"/>
          <p:nvPr/>
        </p:nvPicPr>
        <p:blipFill rotWithShape="1">
          <a:blip r:embed="rId2">
            <a:alphaModFix/>
          </a:blip>
          <a:srcRect/>
          <a:stretch/>
        </p:blipFill>
        <p:spPr>
          <a:xfrm>
            <a:off x="11287570" y="213754"/>
            <a:ext cx="593409" cy="486900"/>
          </a:xfrm>
          <a:prstGeom prst="rect">
            <a:avLst/>
          </a:prstGeom>
          <a:noFill/>
          <a:ln>
            <a:noFill/>
          </a:ln>
        </p:spPr>
      </p:pic>
      <p:sp>
        <p:nvSpPr>
          <p:cNvPr id="27" name="Google Shape;27;p8"/>
          <p:cNvSpPr txBox="1">
            <a:spLocks noGrp="1"/>
          </p:cNvSpPr>
          <p:nvPr>
            <p:ph type="sldNum" idx="12"/>
          </p:nvPr>
        </p:nvSpPr>
        <p:spPr>
          <a:xfrm>
            <a:off x="11652700" y="6573833"/>
            <a:ext cx="539200" cy="284000"/>
          </a:xfrm>
          <a:prstGeom prst="rect">
            <a:avLst/>
          </a:prstGeom>
          <a:noFill/>
          <a:ln>
            <a:noFill/>
          </a:ln>
        </p:spPr>
        <p:txBody>
          <a:bodyPr spcFirstLastPara="1" wrap="square" lIns="0" tIns="0" rIns="0" bIns="0" anchor="t" anchorCtr="0">
            <a:noAutofit/>
          </a:bodyPr>
          <a:lstStyle>
            <a:lvl1pPr marL="0" marR="0" lvl="0" indent="0" algn="l">
              <a:lnSpc>
                <a:spcPct val="100000"/>
              </a:lnSpc>
              <a:spcBef>
                <a:spcPts val="0"/>
              </a:spcBef>
              <a:spcAft>
                <a:spcPts val="0"/>
              </a:spcAft>
              <a:buClr>
                <a:srgbClr val="000000"/>
              </a:buClr>
              <a:buSzPts val="800"/>
              <a:buFont typeface="Arial"/>
              <a:buNone/>
              <a:defRPr sz="1067" b="0" i="0" u="none" strike="noStrike" cap="none">
                <a:solidFill>
                  <a:srgbClr val="000000"/>
                </a:solidFill>
                <a:latin typeface="Poppins"/>
                <a:ea typeface="Poppins"/>
                <a:cs typeface="Poppins"/>
                <a:sym typeface="Poppins"/>
              </a:defRPr>
            </a:lvl1pPr>
            <a:lvl2pPr marL="0" marR="0" lvl="1" indent="0" algn="l">
              <a:lnSpc>
                <a:spcPct val="100000"/>
              </a:lnSpc>
              <a:spcBef>
                <a:spcPts val="0"/>
              </a:spcBef>
              <a:spcAft>
                <a:spcPts val="0"/>
              </a:spcAft>
              <a:buClr>
                <a:srgbClr val="000000"/>
              </a:buClr>
              <a:buSzPts val="800"/>
              <a:buFont typeface="Arial"/>
              <a:buNone/>
              <a:defRPr sz="1067" b="0" i="0" u="none" strike="noStrike" cap="none">
                <a:solidFill>
                  <a:srgbClr val="000000"/>
                </a:solidFill>
                <a:latin typeface="Poppins"/>
                <a:ea typeface="Poppins"/>
                <a:cs typeface="Poppins"/>
                <a:sym typeface="Poppins"/>
              </a:defRPr>
            </a:lvl2pPr>
            <a:lvl3pPr marL="0" marR="0" lvl="2" indent="0" algn="l">
              <a:lnSpc>
                <a:spcPct val="100000"/>
              </a:lnSpc>
              <a:spcBef>
                <a:spcPts val="0"/>
              </a:spcBef>
              <a:spcAft>
                <a:spcPts val="0"/>
              </a:spcAft>
              <a:buClr>
                <a:srgbClr val="000000"/>
              </a:buClr>
              <a:buSzPts val="800"/>
              <a:buFont typeface="Arial"/>
              <a:buNone/>
              <a:defRPr sz="1067" b="0" i="0" u="none" strike="noStrike" cap="none">
                <a:solidFill>
                  <a:srgbClr val="000000"/>
                </a:solidFill>
                <a:latin typeface="Poppins"/>
                <a:ea typeface="Poppins"/>
                <a:cs typeface="Poppins"/>
                <a:sym typeface="Poppins"/>
              </a:defRPr>
            </a:lvl3pPr>
            <a:lvl4pPr marL="0" marR="0" lvl="3" indent="0" algn="l">
              <a:lnSpc>
                <a:spcPct val="100000"/>
              </a:lnSpc>
              <a:spcBef>
                <a:spcPts val="0"/>
              </a:spcBef>
              <a:spcAft>
                <a:spcPts val="0"/>
              </a:spcAft>
              <a:buClr>
                <a:srgbClr val="000000"/>
              </a:buClr>
              <a:buSzPts val="800"/>
              <a:buFont typeface="Arial"/>
              <a:buNone/>
              <a:defRPr sz="1067" b="0" i="0" u="none" strike="noStrike" cap="none">
                <a:solidFill>
                  <a:srgbClr val="000000"/>
                </a:solidFill>
                <a:latin typeface="Poppins"/>
                <a:ea typeface="Poppins"/>
                <a:cs typeface="Poppins"/>
                <a:sym typeface="Poppins"/>
              </a:defRPr>
            </a:lvl4pPr>
            <a:lvl5pPr marL="0" marR="0" lvl="4" indent="0" algn="l">
              <a:lnSpc>
                <a:spcPct val="100000"/>
              </a:lnSpc>
              <a:spcBef>
                <a:spcPts val="0"/>
              </a:spcBef>
              <a:spcAft>
                <a:spcPts val="0"/>
              </a:spcAft>
              <a:buClr>
                <a:srgbClr val="000000"/>
              </a:buClr>
              <a:buSzPts val="800"/>
              <a:buFont typeface="Arial"/>
              <a:buNone/>
              <a:defRPr sz="1067" b="0" i="0" u="none" strike="noStrike" cap="none">
                <a:solidFill>
                  <a:srgbClr val="000000"/>
                </a:solidFill>
                <a:latin typeface="Poppins"/>
                <a:ea typeface="Poppins"/>
                <a:cs typeface="Poppins"/>
                <a:sym typeface="Poppins"/>
              </a:defRPr>
            </a:lvl5pPr>
            <a:lvl6pPr marL="0" marR="0" lvl="5" indent="0" algn="l">
              <a:lnSpc>
                <a:spcPct val="100000"/>
              </a:lnSpc>
              <a:spcBef>
                <a:spcPts val="0"/>
              </a:spcBef>
              <a:spcAft>
                <a:spcPts val="0"/>
              </a:spcAft>
              <a:buClr>
                <a:srgbClr val="000000"/>
              </a:buClr>
              <a:buSzPts val="800"/>
              <a:buFont typeface="Arial"/>
              <a:buNone/>
              <a:defRPr sz="1067" b="0" i="0" u="none" strike="noStrike" cap="none">
                <a:solidFill>
                  <a:srgbClr val="000000"/>
                </a:solidFill>
                <a:latin typeface="Poppins"/>
                <a:ea typeface="Poppins"/>
                <a:cs typeface="Poppins"/>
                <a:sym typeface="Poppins"/>
              </a:defRPr>
            </a:lvl6pPr>
            <a:lvl7pPr marL="0" marR="0" lvl="6" indent="0" algn="l">
              <a:lnSpc>
                <a:spcPct val="100000"/>
              </a:lnSpc>
              <a:spcBef>
                <a:spcPts val="0"/>
              </a:spcBef>
              <a:spcAft>
                <a:spcPts val="0"/>
              </a:spcAft>
              <a:buClr>
                <a:srgbClr val="000000"/>
              </a:buClr>
              <a:buSzPts val="800"/>
              <a:buFont typeface="Arial"/>
              <a:buNone/>
              <a:defRPr sz="1067" b="0" i="0" u="none" strike="noStrike" cap="none">
                <a:solidFill>
                  <a:srgbClr val="000000"/>
                </a:solidFill>
                <a:latin typeface="Poppins"/>
                <a:ea typeface="Poppins"/>
                <a:cs typeface="Poppins"/>
                <a:sym typeface="Poppins"/>
              </a:defRPr>
            </a:lvl7pPr>
            <a:lvl8pPr marL="0" marR="0" lvl="7" indent="0" algn="l">
              <a:lnSpc>
                <a:spcPct val="100000"/>
              </a:lnSpc>
              <a:spcBef>
                <a:spcPts val="0"/>
              </a:spcBef>
              <a:spcAft>
                <a:spcPts val="0"/>
              </a:spcAft>
              <a:buClr>
                <a:srgbClr val="000000"/>
              </a:buClr>
              <a:buSzPts val="800"/>
              <a:buFont typeface="Arial"/>
              <a:buNone/>
              <a:defRPr sz="1067" b="0" i="0" u="none" strike="noStrike" cap="none">
                <a:solidFill>
                  <a:srgbClr val="000000"/>
                </a:solidFill>
                <a:latin typeface="Poppins"/>
                <a:ea typeface="Poppins"/>
                <a:cs typeface="Poppins"/>
                <a:sym typeface="Poppins"/>
              </a:defRPr>
            </a:lvl8pPr>
            <a:lvl9pPr marL="0" marR="0" lvl="8" indent="0" algn="l">
              <a:lnSpc>
                <a:spcPct val="100000"/>
              </a:lnSpc>
              <a:spcBef>
                <a:spcPts val="0"/>
              </a:spcBef>
              <a:spcAft>
                <a:spcPts val="0"/>
              </a:spcAft>
              <a:buClr>
                <a:srgbClr val="000000"/>
              </a:buClr>
              <a:buSzPts val="800"/>
              <a:buFont typeface="Arial"/>
              <a:buNone/>
              <a:defRPr sz="1067" b="0" i="0" u="none" strike="noStrike" cap="none">
                <a:solidFill>
                  <a:srgbClr val="000000"/>
                </a:solidFill>
                <a:latin typeface="Poppins"/>
                <a:ea typeface="Poppins"/>
                <a:cs typeface="Poppins"/>
                <a:sym typeface="Poppins"/>
              </a:defRPr>
            </a:lvl9pPr>
          </a:lstStyle>
          <a:p>
            <a:pPr marL="0" lvl="0" indent="0" algn="l"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4358688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A687D5-A13E-5EC1-0E95-59E8B90CF91E}"/>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55F7CC40-2637-1BBF-79C0-76114657628F}"/>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187883FD-E268-153F-670C-ECDCFC7A0655}"/>
              </a:ext>
            </a:extLst>
          </p:cNvPr>
          <p:cNvSpPr>
            <a:spLocks noGrp="1"/>
          </p:cNvSpPr>
          <p:nvPr>
            <p:ph type="dt" sz="half" idx="10"/>
          </p:nvPr>
        </p:nvSpPr>
        <p:spPr/>
        <p:txBody>
          <a:bodyPr/>
          <a:lstStyle/>
          <a:p>
            <a:fld id="{D330E1DD-FC12-194F-8C74-0AB836EB6C66}" type="datetimeFigureOut">
              <a:rPr lang="en-US" smtClean="0"/>
              <a:t>5/9/24</a:t>
            </a:fld>
            <a:endParaRPr lang="en-US"/>
          </a:p>
        </p:txBody>
      </p:sp>
      <p:sp>
        <p:nvSpPr>
          <p:cNvPr id="5" name="Footer Placeholder 4">
            <a:extLst>
              <a:ext uri="{FF2B5EF4-FFF2-40B4-BE49-F238E27FC236}">
                <a16:creationId xmlns:a16="http://schemas.microsoft.com/office/drawing/2014/main" id="{E0523821-FD53-1FD4-4052-8B38C842F0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17A53C-0D97-469B-BE70-EE979CA3ED32}"/>
              </a:ext>
            </a:extLst>
          </p:cNvPr>
          <p:cNvSpPr>
            <a:spLocks noGrp="1"/>
          </p:cNvSpPr>
          <p:nvPr>
            <p:ph type="sldNum" sz="quarter" idx="12"/>
          </p:nvPr>
        </p:nvSpPr>
        <p:spPr/>
        <p:txBody>
          <a:bodyPr/>
          <a:lstStyle/>
          <a:p>
            <a:fld id="{1E60DA06-71E7-0043-9C45-2B12338E3B18}" type="slidenum">
              <a:rPr lang="en-US" smtClean="0"/>
              <a:t>‹#›</a:t>
            </a:fld>
            <a:endParaRPr lang="en-US"/>
          </a:p>
        </p:txBody>
      </p:sp>
    </p:spTree>
    <p:extLst>
      <p:ext uri="{BB962C8B-B14F-4D97-AF65-F5344CB8AC3E}">
        <p14:creationId xmlns:p14="http://schemas.microsoft.com/office/powerpoint/2010/main" val="19188160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11E40-96E9-4825-5CED-163ACBAA7B30}"/>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DFDEF1A6-CE0B-94B7-6813-2A0615B22732}"/>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B681C59F-3065-280A-4F8E-129C5F9ACE58}"/>
              </a:ext>
            </a:extLst>
          </p:cNvPr>
          <p:cNvSpPr>
            <a:spLocks noGrp="1"/>
          </p:cNvSpPr>
          <p:nvPr>
            <p:ph type="dt" sz="half" idx="10"/>
          </p:nvPr>
        </p:nvSpPr>
        <p:spPr/>
        <p:txBody>
          <a:bodyPr/>
          <a:lstStyle/>
          <a:p>
            <a:fld id="{D330E1DD-FC12-194F-8C74-0AB836EB6C66}" type="datetimeFigureOut">
              <a:rPr lang="en-US" smtClean="0"/>
              <a:t>5/9/24</a:t>
            </a:fld>
            <a:endParaRPr lang="en-US"/>
          </a:p>
        </p:txBody>
      </p:sp>
      <p:sp>
        <p:nvSpPr>
          <p:cNvPr id="5" name="Footer Placeholder 4">
            <a:extLst>
              <a:ext uri="{FF2B5EF4-FFF2-40B4-BE49-F238E27FC236}">
                <a16:creationId xmlns:a16="http://schemas.microsoft.com/office/drawing/2014/main" id="{4B510A5D-5285-0B21-6367-8C862FB23E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024AA2D-60D9-92A1-AEEB-13A2B88D1667}"/>
              </a:ext>
            </a:extLst>
          </p:cNvPr>
          <p:cNvSpPr>
            <a:spLocks noGrp="1"/>
          </p:cNvSpPr>
          <p:nvPr>
            <p:ph type="sldNum" sz="quarter" idx="12"/>
          </p:nvPr>
        </p:nvSpPr>
        <p:spPr/>
        <p:txBody>
          <a:bodyPr/>
          <a:lstStyle/>
          <a:p>
            <a:fld id="{1E60DA06-71E7-0043-9C45-2B12338E3B18}" type="slidenum">
              <a:rPr lang="en-US" smtClean="0"/>
              <a:t>‹#›</a:t>
            </a:fld>
            <a:endParaRPr lang="en-US"/>
          </a:p>
        </p:txBody>
      </p:sp>
    </p:spTree>
    <p:extLst>
      <p:ext uri="{BB962C8B-B14F-4D97-AF65-F5344CB8AC3E}">
        <p14:creationId xmlns:p14="http://schemas.microsoft.com/office/powerpoint/2010/main" val="6669975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BD7BE-22F4-E9FF-D494-B42B880732DB}"/>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A62B1520-491F-99CC-7E78-EEC0B0B8B61C}"/>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E7264113-B844-C0BB-D99B-C0203D9AB085}"/>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979ECF37-229D-2B5B-57AC-4872C3ED931C}"/>
              </a:ext>
            </a:extLst>
          </p:cNvPr>
          <p:cNvSpPr>
            <a:spLocks noGrp="1"/>
          </p:cNvSpPr>
          <p:nvPr>
            <p:ph type="dt" sz="half" idx="10"/>
          </p:nvPr>
        </p:nvSpPr>
        <p:spPr/>
        <p:txBody>
          <a:bodyPr/>
          <a:lstStyle/>
          <a:p>
            <a:fld id="{D330E1DD-FC12-194F-8C74-0AB836EB6C66}" type="datetimeFigureOut">
              <a:rPr lang="en-US" smtClean="0"/>
              <a:t>5/9/24</a:t>
            </a:fld>
            <a:endParaRPr lang="en-US"/>
          </a:p>
        </p:txBody>
      </p:sp>
      <p:sp>
        <p:nvSpPr>
          <p:cNvPr id="6" name="Footer Placeholder 5">
            <a:extLst>
              <a:ext uri="{FF2B5EF4-FFF2-40B4-BE49-F238E27FC236}">
                <a16:creationId xmlns:a16="http://schemas.microsoft.com/office/drawing/2014/main" id="{0B2BF9E0-ACD5-1783-5A5F-BFEBCA4EFED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B50E899-2673-F9CB-DBDB-7C4A607357A5}"/>
              </a:ext>
            </a:extLst>
          </p:cNvPr>
          <p:cNvSpPr>
            <a:spLocks noGrp="1"/>
          </p:cNvSpPr>
          <p:nvPr>
            <p:ph type="sldNum" sz="quarter" idx="12"/>
          </p:nvPr>
        </p:nvSpPr>
        <p:spPr/>
        <p:txBody>
          <a:bodyPr/>
          <a:lstStyle/>
          <a:p>
            <a:fld id="{1E60DA06-71E7-0043-9C45-2B12338E3B18}" type="slidenum">
              <a:rPr lang="en-US" smtClean="0"/>
              <a:t>‹#›</a:t>
            </a:fld>
            <a:endParaRPr lang="en-US"/>
          </a:p>
        </p:txBody>
      </p:sp>
    </p:spTree>
    <p:extLst>
      <p:ext uri="{BB962C8B-B14F-4D97-AF65-F5344CB8AC3E}">
        <p14:creationId xmlns:p14="http://schemas.microsoft.com/office/powerpoint/2010/main" val="12129564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5BD887-DF7E-6B68-1004-85704055729E}"/>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418582A2-BDAF-865D-A3DC-7F8D340E468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30E53F93-E5E7-D464-5A9C-692E590E7E2A}"/>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B91C5108-2083-4905-8573-CA1E7F488D2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2F659022-74C5-8545-D0B3-053360E76B95}"/>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38722327-C5E7-3130-6429-9806850DC399}"/>
              </a:ext>
            </a:extLst>
          </p:cNvPr>
          <p:cNvSpPr>
            <a:spLocks noGrp="1"/>
          </p:cNvSpPr>
          <p:nvPr>
            <p:ph type="dt" sz="half" idx="10"/>
          </p:nvPr>
        </p:nvSpPr>
        <p:spPr/>
        <p:txBody>
          <a:bodyPr/>
          <a:lstStyle/>
          <a:p>
            <a:fld id="{D330E1DD-FC12-194F-8C74-0AB836EB6C66}" type="datetimeFigureOut">
              <a:rPr lang="en-US" smtClean="0"/>
              <a:t>5/9/24</a:t>
            </a:fld>
            <a:endParaRPr lang="en-US"/>
          </a:p>
        </p:txBody>
      </p:sp>
      <p:sp>
        <p:nvSpPr>
          <p:cNvPr id="8" name="Footer Placeholder 7">
            <a:extLst>
              <a:ext uri="{FF2B5EF4-FFF2-40B4-BE49-F238E27FC236}">
                <a16:creationId xmlns:a16="http://schemas.microsoft.com/office/drawing/2014/main" id="{AC0FD2AB-F86A-FCBA-E000-950825C8A98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BF84C0C-6AD5-02EC-C77F-A99FE2B2EB92}"/>
              </a:ext>
            </a:extLst>
          </p:cNvPr>
          <p:cNvSpPr>
            <a:spLocks noGrp="1"/>
          </p:cNvSpPr>
          <p:nvPr>
            <p:ph type="sldNum" sz="quarter" idx="12"/>
          </p:nvPr>
        </p:nvSpPr>
        <p:spPr/>
        <p:txBody>
          <a:bodyPr/>
          <a:lstStyle/>
          <a:p>
            <a:fld id="{1E60DA06-71E7-0043-9C45-2B12338E3B18}" type="slidenum">
              <a:rPr lang="en-US" smtClean="0"/>
              <a:t>‹#›</a:t>
            </a:fld>
            <a:endParaRPr lang="en-US"/>
          </a:p>
        </p:txBody>
      </p:sp>
    </p:spTree>
    <p:extLst>
      <p:ext uri="{BB962C8B-B14F-4D97-AF65-F5344CB8AC3E}">
        <p14:creationId xmlns:p14="http://schemas.microsoft.com/office/powerpoint/2010/main" val="25392931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0F50BF-DAE7-8424-4B89-963AB4059366}"/>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5195F27C-1847-F448-95B9-AB6A2898F775}"/>
              </a:ext>
            </a:extLst>
          </p:cNvPr>
          <p:cNvSpPr>
            <a:spLocks noGrp="1"/>
          </p:cNvSpPr>
          <p:nvPr>
            <p:ph type="dt" sz="half" idx="10"/>
          </p:nvPr>
        </p:nvSpPr>
        <p:spPr/>
        <p:txBody>
          <a:bodyPr/>
          <a:lstStyle/>
          <a:p>
            <a:fld id="{D330E1DD-FC12-194F-8C74-0AB836EB6C66}" type="datetimeFigureOut">
              <a:rPr lang="en-US" smtClean="0"/>
              <a:t>5/9/24</a:t>
            </a:fld>
            <a:endParaRPr lang="en-US"/>
          </a:p>
        </p:txBody>
      </p:sp>
      <p:sp>
        <p:nvSpPr>
          <p:cNvPr id="4" name="Footer Placeholder 3">
            <a:extLst>
              <a:ext uri="{FF2B5EF4-FFF2-40B4-BE49-F238E27FC236}">
                <a16:creationId xmlns:a16="http://schemas.microsoft.com/office/drawing/2014/main" id="{14D80005-F387-FC80-4A88-53D35E8A9C7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EC61642-7D2C-2E48-AC3D-C8A7599FDB32}"/>
              </a:ext>
            </a:extLst>
          </p:cNvPr>
          <p:cNvSpPr>
            <a:spLocks noGrp="1"/>
          </p:cNvSpPr>
          <p:nvPr>
            <p:ph type="sldNum" sz="quarter" idx="12"/>
          </p:nvPr>
        </p:nvSpPr>
        <p:spPr/>
        <p:txBody>
          <a:bodyPr/>
          <a:lstStyle/>
          <a:p>
            <a:fld id="{1E60DA06-71E7-0043-9C45-2B12338E3B18}" type="slidenum">
              <a:rPr lang="en-US" smtClean="0"/>
              <a:t>‹#›</a:t>
            </a:fld>
            <a:endParaRPr lang="en-US"/>
          </a:p>
        </p:txBody>
      </p:sp>
    </p:spTree>
    <p:extLst>
      <p:ext uri="{BB962C8B-B14F-4D97-AF65-F5344CB8AC3E}">
        <p14:creationId xmlns:p14="http://schemas.microsoft.com/office/powerpoint/2010/main" val="684961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648E72E-C78B-9B07-1E3D-7EE9F642B553}"/>
              </a:ext>
            </a:extLst>
          </p:cNvPr>
          <p:cNvSpPr>
            <a:spLocks noGrp="1"/>
          </p:cNvSpPr>
          <p:nvPr>
            <p:ph type="dt" sz="half" idx="10"/>
          </p:nvPr>
        </p:nvSpPr>
        <p:spPr/>
        <p:txBody>
          <a:bodyPr/>
          <a:lstStyle/>
          <a:p>
            <a:fld id="{D330E1DD-FC12-194F-8C74-0AB836EB6C66}" type="datetimeFigureOut">
              <a:rPr lang="en-US" smtClean="0"/>
              <a:t>5/9/24</a:t>
            </a:fld>
            <a:endParaRPr lang="en-US"/>
          </a:p>
        </p:txBody>
      </p:sp>
      <p:sp>
        <p:nvSpPr>
          <p:cNvPr id="3" name="Footer Placeholder 2">
            <a:extLst>
              <a:ext uri="{FF2B5EF4-FFF2-40B4-BE49-F238E27FC236}">
                <a16:creationId xmlns:a16="http://schemas.microsoft.com/office/drawing/2014/main" id="{336DA35D-A8F3-183A-4312-6602D9B5D68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0407225-D8D6-89A0-109B-33B0ACB9087E}"/>
              </a:ext>
            </a:extLst>
          </p:cNvPr>
          <p:cNvSpPr>
            <a:spLocks noGrp="1"/>
          </p:cNvSpPr>
          <p:nvPr>
            <p:ph type="sldNum" sz="quarter" idx="12"/>
          </p:nvPr>
        </p:nvSpPr>
        <p:spPr/>
        <p:txBody>
          <a:bodyPr/>
          <a:lstStyle/>
          <a:p>
            <a:fld id="{1E60DA06-71E7-0043-9C45-2B12338E3B18}" type="slidenum">
              <a:rPr lang="en-US" smtClean="0"/>
              <a:t>‹#›</a:t>
            </a:fld>
            <a:endParaRPr lang="en-US"/>
          </a:p>
        </p:txBody>
      </p:sp>
    </p:spTree>
    <p:extLst>
      <p:ext uri="{BB962C8B-B14F-4D97-AF65-F5344CB8AC3E}">
        <p14:creationId xmlns:p14="http://schemas.microsoft.com/office/powerpoint/2010/main" val="11014317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FFE1FA-1C8F-978C-45D1-6D56D08ABAFE}"/>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0FBA9881-91A5-E580-AA1F-DDFF7432CA6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0DE289D3-16D0-3625-BF14-35D9CD8BA2B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3248CF91-A9B2-55E2-D492-D21D800AB69D}"/>
              </a:ext>
            </a:extLst>
          </p:cNvPr>
          <p:cNvSpPr>
            <a:spLocks noGrp="1"/>
          </p:cNvSpPr>
          <p:nvPr>
            <p:ph type="dt" sz="half" idx="10"/>
          </p:nvPr>
        </p:nvSpPr>
        <p:spPr/>
        <p:txBody>
          <a:bodyPr/>
          <a:lstStyle/>
          <a:p>
            <a:fld id="{D330E1DD-FC12-194F-8C74-0AB836EB6C66}" type="datetimeFigureOut">
              <a:rPr lang="en-US" smtClean="0"/>
              <a:t>5/9/24</a:t>
            </a:fld>
            <a:endParaRPr lang="en-US"/>
          </a:p>
        </p:txBody>
      </p:sp>
      <p:sp>
        <p:nvSpPr>
          <p:cNvPr id="6" name="Footer Placeholder 5">
            <a:extLst>
              <a:ext uri="{FF2B5EF4-FFF2-40B4-BE49-F238E27FC236}">
                <a16:creationId xmlns:a16="http://schemas.microsoft.com/office/drawing/2014/main" id="{0AA449A3-FD14-358A-7CD6-E75B14DA177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97ECD5C-F519-C55E-74F4-183E6201D0F5}"/>
              </a:ext>
            </a:extLst>
          </p:cNvPr>
          <p:cNvSpPr>
            <a:spLocks noGrp="1"/>
          </p:cNvSpPr>
          <p:nvPr>
            <p:ph type="sldNum" sz="quarter" idx="12"/>
          </p:nvPr>
        </p:nvSpPr>
        <p:spPr/>
        <p:txBody>
          <a:bodyPr/>
          <a:lstStyle/>
          <a:p>
            <a:fld id="{1E60DA06-71E7-0043-9C45-2B12338E3B18}" type="slidenum">
              <a:rPr lang="en-US" smtClean="0"/>
              <a:t>‹#›</a:t>
            </a:fld>
            <a:endParaRPr lang="en-US"/>
          </a:p>
        </p:txBody>
      </p:sp>
    </p:spTree>
    <p:extLst>
      <p:ext uri="{BB962C8B-B14F-4D97-AF65-F5344CB8AC3E}">
        <p14:creationId xmlns:p14="http://schemas.microsoft.com/office/powerpoint/2010/main" val="1860336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8BAE75-829F-26A0-730C-A0CB615A3A50}"/>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02B48276-6699-5DA8-F002-3E21645B85E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1FD3EF1-FC95-D80B-62AF-6E5D49CD6EE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2566017B-1B6D-748F-15FD-8306A4EAFD2B}"/>
              </a:ext>
            </a:extLst>
          </p:cNvPr>
          <p:cNvSpPr>
            <a:spLocks noGrp="1"/>
          </p:cNvSpPr>
          <p:nvPr>
            <p:ph type="dt" sz="half" idx="10"/>
          </p:nvPr>
        </p:nvSpPr>
        <p:spPr/>
        <p:txBody>
          <a:bodyPr/>
          <a:lstStyle/>
          <a:p>
            <a:fld id="{D330E1DD-FC12-194F-8C74-0AB836EB6C66}" type="datetimeFigureOut">
              <a:rPr lang="en-US" smtClean="0"/>
              <a:t>5/9/24</a:t>
            </a:fld>
            <a:endParaRPr lang="en-US"/>
          </a:p>
        </p:txBody>
      </p:sp>
      <p:sp>
        <p:nvSpPr>
          <p:cNvPr id="6" name="Footer Placeholder 5">
            <a:extLst>
              <a:ext uri="{FF2B5EF4-FFF2-40B4-BE49-F238E27FC236}">
                <a16:creationId xmlns:a16="http://schemas.microsoft.com/office/drawing/2014/main" id="{9F2CCBB3-D6FC-313D-9C09-1B02A7D8A8D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4035A80-6BC9-315B-63E6-92E93ACBA9EA}"/>
              </a:ext>
            </a:extLst>
          </p:cNvPr>
          <p:cNvSpPr>
            <a:spLocks noGrp="1"/>
          </p:cNvSpPr>
          <p:nvPr>
            <p:ph type="sldNum" sz="quarter" idx="12"/>
          </p:nvPr>
        </p:nvSpPr>
        <p:spPr/>
        <p:txBody>
          <a:bodyPr/>
          <a:lstStyle/>
          <a:p>
            <a:fld id="{1E60DA06-71E7-0043-9C45-2B12338E3B18}" type="slidenum">
              <a:rPr lang="en-US" smtClean="0"/>
              <a:t>‹#›</a:t>
            </a:fld>
            <a:endParaRPr lang="en-US"/>
          </a:p>
        </p:txBody>
      </p:sp>
    </p:spTree>
    <p:extLst>
      <p:ext uri="{BB962C8B-B14F-4D97-AF65-F5344CB8AC3E}">
        <p14:creationId xmlns:p14="http://schemas.microsoft.com/office/powerpoint/2010/main" val="17182567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F9F2527-6A05-B2E0-C0EB-96A4CA15598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3C3661BB-A281-10F6-4D22-54D1FCCF73B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F4B2C9FC-9BA5-0A36-CF05-357D73619AD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D330E1DD-FC12-194F-8C74-0AB836EB6C66}" type="datetimeFigureOut">
              <a:rPr lang="en-US" smtClean="0"/>
              <a:t>5/9/24</a:t>
            </a:fld>
            <a:endParaRPr lang="en-US"/>
          </a:p>
        </p:txBody>
      </p:sp>
      <p:sp>
        <p:nvSpPr>
          <p:cNvPr id="5" name="Footer Placeholder 4">
            <a:extLst>
              <a:ext uri="{FF2B5EF4-FFF2-40B4-BE49-F238E27FC236}">
                <a16:creationId xmlns:a16="http://schemas.microsoft.com/office/drawing/2014/main" id="{BD508BC3-2DFB-A432-3368-039B033DF30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A698B97C-CDC5-6765-FD0B-EFF850F36AE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1E60DA06-71E7-0043-9C45-2B12338E3B18}" type="slidenum">
              <a:rPr lang="en-US" smtClean="0"/>
              <a:t>‹#›</a:t>
            </a:fld>
            <a:endParaRPr lang="en-US"/>
          </a:p>
        </p:txBody>
      </p:sp>
    </p:spTree>
    <p:extLst>
      <p:ext uri="{BB962C8B-B14F-4D97-AF65-F5344CB8AC3E}">
        <p14:creationId xmlns:p14="http://schemas.microsoft.com/office/powerpoint/2010/main" val="9104653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3.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13.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 Id="rId9" Type="http://schemas.openxmlformats.org/officeDocument/2006/relationships/image" Target="../media/image15.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pic>
        <p:nvPicPr>
          <p:cNvPr id="98" name="Google Shape;98;p1"/>
          <p:cNvPicPr preferRelativeResize="0"/>
          <p:nvPr/>
        </p:nvPicPr>
        <p:blipFill rotWithShape="1">
          <a:blip r:embed="rId3">
            <a:alphaModFix/>
          </a:blip>
          <a:srcRect/>
          <a:stretch/>
        </p:blipFill>
        <p:spPr>
          <a:xfrm>
            <a:off x="0" y="0"/>
            <a:ext cx="12192000" cy="6858000"/>
          </a:xfrm>
          <a:prstGeom prst="rect">
            <a:avLst/>
          </a:prstGeom>
          <a:noFill/>
          <a:ln>
            <a:noFill/>
          </a:ln>
        </p:spPr>
      </p:pic>
      <p:sp>
        <p:nvSpPr>
          <p:cNvPr id="99" name="Google Shape;99;p1"/>
          <p:cNvSpPr txBox="1"/>
          <p:nvPr/>
        </p:nvSpPr>
        <p:spPr>
          <a:xfrm>
            <a:off x="630075" y="1665203"/>
            <a:ext cx="4490565" cy="1249266"/>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3600"/>
              <a:buFont typeface="Arial"/>
              <a:buNone/>
            </a:pPr>
            <a:r>
              <a:rPr lang="en-US" sz="3600" b="1" i="0" u="none" strike="noStrike" cap="none" dirty="0">
                <a:solidFill>
                  <a:schemeClr val="lt1"/>
                </a:solidFill>
                <a:latin typeface="Arial"/>
                <a:ea typeface="Arial"/>
                <a:cs typeface="Arial"/>
                <a:sym typeface="Arial"/>
              </a:rPr>
              <a:t>Strategies to Confront Hallucinations</a:t>
            </a:r>
            <a:endParaRPr sz="8800" b="0" i="0" u="none" strike="noStrike" cap="none" dirty="0">
              <a:solidFill>
                <a:schemeClr val="lt1"/>
              </a:solidFill>
              <a:latin typeface="Play"/>
              <a:ea typeface="Play"/>
              <a:cs typeface="Play"/>
              <a:sym typeface="Play"/>
            </a:endParaRPr>
          </a:p>
        </p:txBody>
      </p:sp>
      <p:sp>
        <p:nvSpPr>
          <p:cNvPr id="100" name="Google Shape;100;p1"/>
          <p:cNvSpPr txBox="1"/>
          <p:nvPr/>
        </p:nvSpPr>
        <p:spPr>
          <a:xfrm>
            <a:off x="630075" y="5895422"/>
            <a:ext cx="2885285" cy="314250"/>
          </a:xfrm>
          <a:prstGeom prst="rect">
            <a:avLst/>
          </a:prstGeom>
          <a:noFill/>
          <a:ln>
            <a:noFill/>
          </a:ln>
        </p:spPr>
        <p:txBody>
          <a:bodyPr spcFirstLastPara="1" wrap="square" lIns="0" tIns="0" rIns="0" bIns="0" anchor="b" anchorCtr="0">
            <a:noAutofit/>
          </a:bodyPr>
          <a:lstStyle/>
          <a:p>
            <a:pPr marL="0" marR="0" lvl="0" indent="0" algn="l" rtl="0">
              <a:lnSpc>
                <a:spcPct val="115000"/>
              </a:lnSpc>
              <a:spcBef>
                <a:spcPts val="0"/>
              </a:spcBef>
              <a:spcAft>
                <a:spcPts val="0"/>
              </a:spcAft>
              <a:buClr>
                <a:schemeClr val="lt1"/>
              </a:buClr>
              <a:buSzPts val="1800"/>
              <a:buFont typeface="Arial"/>
              <a:buNone/>
            </a:pPr>
            <a:r>
              <a:rPr lang="en-US" sz="2800" b="1" i="0" u="none" strike="noStrike" cap="none" dirty="0">
                <a:solidFill>
                  <a:schemeClr val="lt1"/>
                </a:solidFill>
                <a:latin typeface="Arial"/>
                <a:ea typeface="Arial"/>
                <a:cs typeface="Arial"/>
                <a:sym typeface="Arial"/>
              </a:rPr>
              <a:t>Bhavishya Pandit</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2"/>
          <p:cNvSpPr/>
          <p:nvPr/>
        </p:nvSpPr>
        <p:spPr>
          <a:xfrm>
            <a:off x="6374988" y="2899928"/>
            <a:ext cx="5210025" cy="3020652"/>
          </a:xfrm>
          <a:prstGeom prst="roundRect">
            <a:avLst>
              <a:gd name="adj" fmla="val 16667"/>
            </a:avLst>
          </a:prstGeom>
          <a:solidFill>
            <a:srgbClr val="7F7F7F">
              <a:alpha val="784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06" name="Google Shape;106;p2"/>
          <p:cNvSpPr txBox="1">
            <a:spLocks noGrp="1"/>
          </p:cNvSpPr>
          <p:nvPr>
            <p:ph type="title"/>
          </p:nvPr>
        </p:nvSpPr>
        <p:spPr>
          <a:xfrm>
            <a:off x="675833" y="414528"/>
            <a:ext cx="10840400" cy="1143200"/>
          </a:xfrm>
          <a:prstGeom prst="rect">
            <a:avLst/>
          </a:prstGeom>
          <a:noFill/>
          <a:ln>
            <a:noFill/>
          </a:ln>
        </p:spPr>
        <p:txBody>
          <a:bodyPr spcFirstLastPara="1" wrap="square" lIns="0" tIns="121900" rIns="0" bIns="0" anchor="t" anchorCtr="0">
            <a:noAutofit/>
          </a:bodyPr>
          <a:lstStyle/>
          <a:p>
            <a:pPr marL="0" marR="0" lvl="0" indent="0" algn="l" rtl="0">
              <a:lnSpc>
                <a:spcPct val="108000"/>
              </a:lnSpc>
              <a:spcBef>
                <a:spcPts val="0"/>
              </a:spcBef>
              <a:spcAft>
                <a:spcPts val="0"/>
              </a:spcAft>
              <a:buClr>
                <a:schemeClr val="dk1"/>
              </a:buClr>
              <a:buSzPts val="2400"/>
              <a:buFont typeface="Poppins SemiBold"/>
              <a:buNone/>
            </a:pPr>
            <a:r>
              <a:rPr lang="en-US" sz="3200" b="1" dirty="0">
                <a:solidFill>
                  <a:schemeClr val="accent2"/>
                </a:solidFill>
              </a:rPr>
              <a:t>Strategies to Confront Hallucinations</a:t>
            </a:r>
            <a:endParaRPr dirty="0"/>
          </a:p>
        </p:txBody>
      </p:sp>
      <p:sp>
        <p:nvSpPr>
          <p:cNvPr id="107" name="Google Shape;107;p2"/>
          <p:cNvSpPr txBox="1">
            <a:spLocks noGrp="1"/>
          </p:cNvSpPr>
          <p:nvPr>
            <p:ph type="sldNum" idx="12"/>
          </p:nvPr>
        </p:nvSpPr>
        <p:spPr>
          <a:xfrm>
            <a:off x="11652700" y="6573833"/>
            <a:ext cx="539200" cy="2840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800"/>
              <a:buFont typeface="Arial"/>
              <a:buNone/>
            </a:pPr>
            <a:fld id="{00000000-1234-1234-1234-123412341234}" type="slidenum">
              <a:rPr lang="en-US"/>
              <a:t>2</a:t>
            </a:fld>
            <a:endParaRPr/>
          </a:p>
        </p:txBody>
      </p:sp>
      <p:sp>
        <p:nvSpPr>
          <p:cNvPr id="108" name="Google Shape;108;p2"/>
          <p:cNvSpPr txBox="1"/>
          <p:nvPr/>
        </p:nvSpPr>
        <p:spPr>
          <a:xfrm>
            <a:off x="675764" y="1730670"/>
            <a:ext cx="11395191" cy="973559"/>
          </a:xfrm>
          <a:prstGeom prst="rect">
            <a:avLst/>
          </a:prstGeom>
          <a:noFill/>
          <a:ln>
            <a:noFill/>
          </a:ln>
        </p:spPr>
        <p:txBody>
          <a:bodyPr spcFirstLastPara="1" wrap="square" lIns="0" tIns="0" rIns="182875" bIns="0" anchor="t" anchorCtr="0">
            <a:normAutofit/>
          </a:bodyPr>
          <a:lstStyle/>
          <a:p>
            <a:pPr marL="0" marR="0" lvl="0" indent="0" algn="l" rtl="0">
              <a:lnSpc>
                <a:spcPct val="115000"/>
              </a:lnSpc>
              <a:spcBef>
                <a:spcPts val="0"/>
              </a:spcBef>
              <a:spcAft>
                <a:spcPts val="0"/>
              </a:spcAft>
              <a:buClr>
                <a:schemeClr val="dk2"/>
              </a:buClr>
              <a:buSzPts val="1400"/>
              <a:buFont typeface="Arial"/>
              <a:buNone/>
            </a:pPr>
            <a:r>
              <a:rPr lang="en-US" sz="1400" b="1" i="0" u="none" strike="noStrike" cap="none" dirty="0">
                <a:solidFill>
                  <a:srgbClr val="000000"/>
                </a:solidFill>
                <a:latin typeface="Arial"/>
                <a:ea typeface="Arial"/>
                <a:cs typeface="Arial"/>
                <a:sym typeface="Arial"/>
              </a:rPr>
              <a:t>What is Hallucination?</a:t>
            </a:r>
            <a:endParaRPr dirty="0"/>
          </a:p>
          <a:p>
            <a:r>
              <a:rPr lang="en-US" sz="1200" dirty="0"/>
              <a:t>Hallucinations refer to instances where the model generates text that appears plausible but is factually incorrect or internally inconsistent with the real world.</a:t>
            </a:r>
          </a:p>
        </p:txBody>
      </p:sp>
      <p:sp>
        <p:nvSpPr>
          <p:cNvPr id="109" name="Google Shape;109;p2"/>
          <p:cNvSpPr/>
          <p:nvPr/>
        </p:nvSpPr>
        <p:spPr>
          <a:xfrm>
            <a:off x="675764" y="2899928"/>
            <a:ext cx="5210025" cy="3020652"/>
          </a:xfrm>
          <a:prstGeom prst="roundRect">
            <a:avLst>
              <a:gd name="adj" fmla="val 16667"/>
            </a:avLst>
          </a:prstGeom>
          <a:solidFill>
            <a:srgbClr val="7F7F7F">
              <a:alpha val="784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cxnSp>
        <p:nvCxnSpPr>
          <p:cNvPr id="110" name="Google Shape;110;p2"/>
          <p:cNvCxnSpPr/>
          <p:nvPr/>
        </p:nvCxnSpPr>
        <p:spPr>
          <a:xfrm>
            <a:off x="6127534" y="2827832"/>
            <a:ext cx="0" cy="3164843"/>
          </a:xfrm>
          <a:prstGeom prst="straightConnector1">
            <a:avLst/>
          </a:prstGeom>
          <a:noFill/>
          <a:ln w="9525" cap="flat" cmpd="sng">
            <a:solidFill>
              <a:schemeClr val="dk1"/>
            </a:solidFill>
            <a:prstDash val="dash"/>
            <a:round/>
            <a:headEnd type="none" w="sm" len="sm"/>
            <a:tailEnd type="none" w="sm" len="sm"/>
          </a:ln>
        </p:spPr>
      </p:cxnSp>
      <p:sp>
        <p:nvSpPr>
          <p:cNvPr id="111" name="Google Shape;111;p2"/>
          <p:cNvSpPr txBox="1"/>
          <p:nvPr/>
        </p:nvSpPr>
        <p:spPr>
          <a:xfrm>
            <a:off x="2367901" y="2551532"/>
            <a:ext cx="1962835" cy="30773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b="1" i="0" u="none" strike="noStrike" cap="none" dirty="0">
                <a:solidFill>
                  <a:schemeClr val="dk1"/>
                </a:solidFill>
                <a:latin typeface="Arial"/>
                <a:ea typeface="Arial"/>
                <a:cs typeface="Arial"/>
                <a:sym typeface="Arial"/>
              </a:rPr>
              <a:t>Why does it happen?</a:t>
            </a:r>
            <a:endParaRPr dirty="0"/>
          </a:p>
        </p:txBody>
      </p:sp>
      <p:sp>
        <p:nvSpPr>
          <p:cNvPr id="112" name="Google Shape;112;p2"/>
          <p:cNvSpPr txBox="1"/>
          <p:nvPr/>
        </p:nvSpPr>
        <p:spPr>
          <a:xfrm>
            <a:off x="8401998" y="2551532"/>
            <a:ext cx="1736700" cy="3078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b="1" dirty="0">
                <a:solidFill>
                  <a:schemeClr val="dk1"/>
                </a:solidFill>
                <a:latin typeface="Arial"/>
                <a:ea typeface="Arial"/>
                <a:cs typeface="Arial"/>
                <a:sym typeface="Arial"/>
              </a:rPr>
              <a:t>How to resolve?</a:t>
            </a:r>
            <a:endParaRPr dirty="0"/>
          </a:p>
        </p:txBody>
      </p:sp>
      <p:sp>
        <p:nvSpPr>
          <p:cNvPr id="113" name="Google Shape;113;p2"/>
          <p:cNvSpPr txBox="1"/>
          <p:nvPr/>
        </p:nvSpPr>
        <p:spPr>
          <a:xfrm>
            <a:off x="1284616" y="3999146"/>
            <a:ext cx="1549722" cy="2538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050" i="1" dirty="0">
                <a:solidFill>
                  <a:schemeClr val="dk1"/>
                </a:solidFill>
                <a:latin typeface="Arial"/>
                <a:ea typeface="Arial"/>
                <a:cs typeface="Arial"/>
                <a:sym typeface="Arial"/>
              </a:rPr>
              <a:t>Biases in training data</a:t>
            </a:r>
            <a:endParaRPr sz="1050" dirty="0"/>
          </a:p>
        </p:txBody>
      </p:sp>
      <p:sp>
        <p:nvSpPr>
          <p:cNvPr id="118" name="Google Shape;118;p2"/>
          <p:cNvSpPr txBox="1"/>
          <p:nvPr/>
        </p:nvSpPr>
        <p:spPr>
          <a:xfrm>
            <a:off x="3841193" y="3999145"/>
            <a:ext cx="1430190" cy="2538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050" i="1" dirty="0">
                <a:solidFill>
                  <a:schemeClr val="dk1"/>
                </a:solidFill>
                <a:latin typeface="Arial"/>
                <a:ea typeface="Arial"/>
                <a:cs typeface="Arial"/>
                <a:sym typeface="Arial"/>
              </a:rPr>
              <a:t>Lack of context</a:t>
            </a:r>
            <a:endParaRPr sz="1050" dirty="0"/>
          </a:p>
        </p:txBody>
      </p:sp>
      <p:pic>
        <p:nvPicPr>
          <p:cNvPr id="2" name="Picture 1">
            <a:extLst>
              <a:ext uri="{FF2B5EF4-FFF2-40B4-BE49-F238E27FC236}">
                <a16:creationId xmlns:a16="http://schemas.microsoft.com/office/drawing/2014/main" id="{3330ABC0-D28D-E4E8-1DD7-8419FB2EC2D5}"/>
              </a:ext>
            </a:extLst>
          </p:cNvPr>
          <p:cNvPicPr>
            <a:picLocks noChangeAspect="1"/>
          </p:cNvPicPr>
          <p:nvPr/>
        </p:nvPicPr>
        <p:blipFill>
          <a:blip r:embed="rId3"/>
          <a:stretch>
            <a:fillRect/>
          </a:stretch>
        </p:blipFill>
        <p:spPr>
          <a:xfrm>
            <a:off x="1784515" y="3355255"/>
            <a:ext cx="549924" cy="549924"/>
          </a:xfrm>
          <a:prstGeom prst="rect">
            <a:avLst/>
          </a:prstGeom>
        </p:spPr>
      </p:pic>
      <p:pic>
        <p:nvPicPr>
          <p:cNvPr id="3" name="Picture 2">
            <a:extLst>
              <a:ext uri="{FF2B5EF4-FFF2-40B4-BE49-F238E27FC236}">
                <a16:creationId xmlns:a16="http://schemas.microsoft.com/office/drawing/2014/main" id="{DAC230C9-2C0F-8A7D-001D-C220D1E6B30B}"/>
              </a:ext>
            </a:extLst>
          </p:cNvPr>
          <p:cNvPicPr>
            <a:picLocks noChangeAspect="1"/>
          </p:cNvPicPr>
          <p:nvPr/>
        </p:nvPicPr>
        <p:blipFill>
          <a:blip r:embed="rId4"/>
          <a:stretch>
            <a:fillRect/>
          </a:stretch>
        </p:blipFill>
        <p:spPr>
          <a:xfrm>
            <a:off x="4281326" y="3419707"/>
            <a:ext cx="549924" cy="549924"/>
          </a:xfrm>
          <a:prstGeom prst="rect">
            <a:avLst/>
          </a:prstGeom>
        </p:spPr>
      </p:pic>
      <p:sp>
        <p:nvSpPr>
          <p:cNvPr id="5" name="TextBox 4">
            <a:extLst>
              <a:ext uri="{FF2B5EF4-FFF2-40B4-BE49-F238E27FC236}">
                <a16:creationId xmlns:a16="http://schemas.microsoft.com/office/drawing/2014/main" id="{9A2FB030-2EBA-C192-C991-EAB2DEE8AA71}"/>
              </a:ext>
            </a:extLst>
          </p:cNvPr>
          <p:cNvSpPr txBox="1"/>
          <p:nvPr/>
        </p:nvSpPr>
        <p:spPr>
          <a:xfrm>
            <a:off x="793193" y="4714905"/>
            <a:ext cx="4955966" cy="900246"/>
          </a:xfrm>
          <a:prstGeom prst="rect">
            <a:avLst/>
          </a:prstGeom>
          <a:noFill/>
        </p:spPr>
        <p:txBody>
          <a:bodyPr wrap="square">
            <a:spAutoFit/>
          </a:bodyPr>
          <a:lstStyle/>
          <a:p>
            <a:r>
              <a:rPr lang="en-US" sz="1050" dirty="0"/>
              <a:t>The issue arises from constraints in the way Large Language Models (LLMs) handle information. These models undergo training with extensive volumes of text data, where inconsistencies or biases may exist. Consequently, the model might learn and unintentionally reproduce these patterns, resulting in outputs that appear authentic but are not.</a:t>
            </a:r>
          </a:p>
        </p:txBody>
      </p:sp>
      <p:pic>
        <p:nvPicPr>
          <p:cNvPr id="6" name="Picture 5">
            <a:extLst>
              <a:ext uri="{FF2B5EF4-FFF2-40B4-BE49-F238E27FC236}">
                <a16:creationId xmlns:a16="http://schemas.microsoft.com/office/drawing/2014/main" id="{291EABBE-E17B-4422-48EE-95A525EECFDA}"/>
              </a:ext>
            </a:extLst>
          </p:cNvPr>
          <p:cNvPicPr>
            <a:picLocks noChangeAspect="1"/>
          </p:cNvPicPr>
          <p:nvPr/>
        </p:nvPicPr>
        <p:blipFill>
          <a:blip r:embed="rId5"/>
          <a:stretch>
            <a:fillRect/>
          </a:stretch>
        </p:blipFill>
        <p:spPr>
          <a:xfrm>
            <a:off x="6989804" y="3449221"/>
            <a:ext cx="549924" cy="549924"/>
          </a:xfrm>
          <a:prstGeom prst="rect">
            <a:avLst/>
          </a:prstGeom>
        </p:spPr>
      </p:pic>
      <p:sp>
        <p:nvSpPr>
          <p:cNvPr id="7" name="Google Shape;113;p2">
            <a:extLst>
              <a:ext uri="{FF2B5EF4-FFF2-40B4-BE49-F238E27FC236}">
                <a16:creationId xmlns:a16="http://schemas.microsoft.com/office/drawing/2014/main" id="{298FB41C-3784-3A9E-E77E-73898A7CD519}"/>
              </a:ext>
            </a:extLst>
          </p:cNvPr>
          <p:cNvSpPr txBox="1"/>
          <p:nvPr/>
        </p:nvSpPr>
        <p:spPr>
          <a:xfrm>
            <a:off x="6636653" y="4012053"/>
            <a:ext cx="1549722" cy="24618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000" i="1" dirty="0">
                <a:solidFill>
                  <a:schemeClr val="dk1"/>
                </a:solidFill>
                <a:latin typeface="Arial"/>
                <a:ea typeface="Arial"/>
                <a:cs typeface="Arial"/>
                <a:sym typeface="Arial"/>
              </a:rPr>
              <a:t>Improve data quality</a:t>
            </a:r>
            <a:endParaRPr dirty="0"/>
          </a:p>
        </p:txBody>
      </p:sp>
      <p:pic>
        <p:nvPicPr>
          <p:cNvPr id="8" name="Picture 7">
            <a:extLst>
              <a:ext uri="{FF2B5EF4-FFF2-40B4-BE49-F238E27FC236}">
                <a16:creationId xmlns:a16="http://schemas.microsoft.com/office/drawing/2014/main" id="{1A3B7924-CCBE-9823-15F0-D4551AEDF101}"/>
              </a:ext>
            </a:extLst>
          </p:cNvPr>
          <p:cNvPicPr>
            <a:picLocks noChangeAspect="1"/>
          </p:cNvPicPr>
          <p:nvPr/>
        </p:nvPicPr>
        <p:blipFill>
          <a:blip r:embed="rId6"/>
          <a:stretch>
            <a:fillRect/>
          </a:stretch>
        </p:blipFill>
        <p:spPr>
          <a:xfrm>
            <a:off x="10367255" y="3449221"/>
            <a:ext cx="549924" cy="549924"/>
          </a:xfrm>
          <a:prstGeom prst="rect">
            <a:avLst/>
          </a:prstGeom>
        </p:spPr>
      </p:pic>
      <p:sp>
        <p:nvSpPr>
          <p:cNvPr id="9" name="Google Shape;113;p2">
            <a:extLst>
              <a:ext uri="{FF2B5EF4-FFF2-40B4-BE49-F238E27FC236}">
                <a16:creationId xmlns:a16="http://schemas.microsoft.com/office/drawing/2014/main" id="{C07E5703-EFA6-5A1E-7B0A-DC190F178D27}"/>
              </a:ext>
            </a:extLst>
          </p:cNvPr>
          <p:cNvSpPr txBox="1"/>
          <p:nvPr/>
        </p:nvSpPr>
        <p:spPr>
          <a:xfrm>
            <a:off x="9867356" y="4006839"/>
            <a:ext cx="1549722" cy="24618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000" i="1" dirty="0">
                <a:solidFill>
                  <a:schemeClr val="dk1"/>
                </a:solidFill>
                <a:latin typeface="Arial"/>
                <a:ea typeface="Arial"/>
                <a:cs typeface="Arial"/>
                <a:sym typeface="Arial"/>
              </a:rPr>
              <a:t>Using RAG</a:t>
            </a:r>
            <a:endParaRPr dirty="0"/>
          </a:p>
        </p:txBody>
      </p:sp>
      <p:sp>
        <p:nvSpPr>
          <p:cNvPr id="11" name="TextBox 10">
            <a:extLst>
              <a:ext uri="{FF2B5EF4-FFF2-40B4-BE49-F238E27FC236}">
                <a16:creationId xmlns:a16="http://schemas.microsoft.com/office/drawing/2014/main" id="{7C73FDD5-05BC-1717-A726-97AB984A6B8A}"/>
              </a:ext>
            </a:extLst>
          </p:cNvPr>
          <p:cNvSpPr txBox="1"/>
          <p:nvPr/>
        </p:nvSpPr>
        <p:spPr>
          <a:xfrm>
            <a:off x="6499838" y="4714905"/>
            <a:ext cx="4960323" cy="577081"/>
          </a:xfrm>
          <a:prstGeom prst="rect">
            <a:avLst/>
          </a:prstGeom>
          <a:noFill/>
        </p:spPr>
        <p:txBody>
          <a:bodyPr wrap="square">
            <a:spAutoFit/>
          </a:bodyPr>
          <a:lstStyle/>
          <a:p>
            <a:r>
              <a:rPr lang="en-US" sz="1050" dirty="0"/>
              <a:t>RAG stands for Retrieval-Augmented Generation. It's a technique for improving the accuracy of large language models by letting them access relevant information from external sources before generating a response.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9" name="Google Shape;109;p2"/>
          <p:cNvSpPr/>
          <p:nvPr/>
        </p:nvSpPr>
        <p:spPr>
          <a:xfrm>
            <a:off x="1211134" y="2969768"/>
            <a:ext cx="9769732" cy="3020652"/>
          </a:xfrm>
          <a:prstGeom prst="roundRect">
            <a:avLst>
              <a:gd name="adj" fmla="val 16667"/>
            </a:avLst>
          </a:prstGeom>
          <a:solidFill>
            <a:srgbClr val="7F7F7F">
              <a:alpha val="784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Arial"/>
              <a:ea typeface="Arial"/>
              <a:cs typeface="Arial"/>
              <a:sym typeface="Arial"/>
            </a:endParaRPr>
          </a:p>
        </p:txBody>
      </p:sp>
      <p:sp>
        <p:nvSpPr>
          <p:cNvPr id="106" name="Google Shape;106;p2"/>
          <p:cNvSpPr txBox="1">
            <a:spLocks noGrp="1"/>
          </p:cNvSpPr>
          <p:nvPr>
            <p:ph type="title"/>
          </p:nvPr>
        </p:nvSpPr>
        <p:spPr>
          <a:xfrm>
            <a:off x="675833" y="414528"/>
            <a:ext cx="10840400" cy="1143200"/>
          </a:xfrm>
          <a:prstGeom prst="rect">
            <a:avLst/>
          </a:prstGeom>
          <a:noFill/>
          <a:ln>
            <a:noFill/>
          </a:ln>
        </p:spPr>
        <p:txBody>
          <a:bodyPr spcFirstLastPara="1" wrap="square" lIns="0" tIns="121900" rIns="0" bIns="0" anchor="t" anchorCtr="0">
            <a:noAutofit/>
          </a:bodyPr>
          <a:lstStyle/>
          <a:p>
            <a:pPr marL="0" marR="0" lvl="0" indent="0" algn="l" rtl="0">
              <a:lnSpc>
                <a:spcPct val="108000"/>
              </a:lnSpc>
              <a:spcBef>
                <a:spcPts val="0"/>
              </a:spcBef>
              <a:spcAft>
                <a:spcPts val="0"/>
              </a:spcAft>
              <a:buClr>
                <a:schemeClr val="dk1"/>
              </a:buClr>
              <a:buSzPts val="2400"/>
              <a:buFont typeface="Poppins SemiBold"/>
              <a:buNone/>
            </a:pPr>
            <a:r>
              <a:rPr lang="en-US" sz="3200" b="1" dirty="0">
                <a:solidFill>
                  <a:schemeClr val="accent2"/>
                </a:solidFill>
              </a:rPr>
              <a:t>Simple RAG Architecture</a:t>
            </a:r>
            <a:endParaRPr dirty="0"/>
          </a:p>
        </p:txBody>
      </p:sp>
      <p:sp>
        <p:nvSpPr>
          <p:cNvPr id="107" name="Google Shape;107;p2"/>
          <p:cNvSpPr txBox="1">
            <a:spLocks noGrp="1"/>
          </p:cNvSpPr>
          <p:nvPr>
            <p:ph type="sldNum" idx="12"/>
          </p:nvPr>
        </p:nvSpPr>
        <p:spPr>
          <a:xfrm>
            <a:off x="11652700" y="6573833"/>
            <a:ext cx="539200" cy="2840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800"/>
              <a:buFont typeface="Arial"/>
              <a:buNone/>
            </a:pPr>
            <a:fld id="{00000000-1234-1234-1234-123412341234}" type="slidenum">
              <a:rPr lang="en-US"/>
              <a:t>3</a:t>
            </a:fld>
            <a:endParaRPr/>
          </a:p>
        </p:txBody>
      </p:sp>
      <p:sp>
        <p:nvSpPr>
          <p:cNvPr id="108" name="Google Shape;108;p2"/>
          <p:cNvSpPr txBox="1"/>
          <p:nvPr/>
        </p:nvSpPr>
        <p:spPr>
          <a:xfrm>
            <a:off x="675764" y="1730670"/>
            <a:ext cx="10840400" cy="973559"/>
          </a:xfrm>
          <a:prstGeom prst="rect">
            <a:avLst/>
          </a:prstGeom>
          <a:noFill/>
          <a:ln>
            <a:noFill/>
          </a:ln>
        </p:spPr>
        <p:txBody>
          <a:bodyPr spcFirstLastPara="1" wrap="square" lIns="0" tIns="0" rIns="182875" bIns="0" anchor="t" anchorCtr="0">
            <a:normAutofit/>
          </a:bodyPr>
          <a:lstStyle/>
          <a:p>
            <a:pPr marL="0" marR="0" lvl="0" indent="0" algn="l" rtl="0">
              <a:lnSpc>
                <a:spcPct val="115000"/>
              </a:lnSpc>
              <a:spcBef>
                <a:spcPts val="0"/>
              </a:spcBef>
              <a:spcAft>
                <a:spcPts val="0"/>
              </a:spcAft>
              <a:buClr>
                <a:schemeClr val="dk2"/>
              </a:buClr>
              <a:buSzPts val="1400"/>
              <a:buFont typeface="Arial"/>
              <a:buNone/>
            </a:pPr>
            <a:r>
              <a:rPr lang="en-US" sz="1400" b="1" dirty="0">
                <a:solidFill>
                  <a:srgbClr val="000000"/>
                </a:solidFill>
                <a:latin typeface="Arial"/>
                <a:cs typeface="Arial"/>
                <a:sym typeface="Arial"/>
              </a:rPr>
              <a:t>What is RAG?</a:t>
            </a:r>
          </a:p>
          <a:p>
            <a:pPr>
              <a:lnSpc>
                <a:spcPct val="115000"/>
              </a:lnSpc>
              <a:buClr>
                <a:schemeClr val="dk2"/>
              </a:buClr>
              <a:buSzPts val="1400"/>
            </a:pPr>
            <a:r>
              <a:rPr lang="en-US" sz="1200" dirty="0"/>
              <a:t>RAG stands for Retrieval-Augmented Generation. It's a technique for improving the accuracy of large language models by letting them access relevant information from external sources before generating a response there by controlling Large Language Models from Hallucinating.</a:t>
            </a:r>
          </a:p>
        </p:txBody>
      </p:sp>
      <p:sp>
        <p:nvSpPr>
          <p:cNvPr id="112" name="Google Shape;112;p2"/>
          <p:cNvSpPr txBox="1"/>
          <p:nvPr/>
        </p:nvSpPr>
        <p:spPr>
          <a:xfrm>
            <a:off x="5359333" y="2620201"/>
            <a:ext cx="2087552" cy="30773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b="1" dirty="0">
                <a:solidFill>
                  <a:schemeClr val="dk1"/>
                </a:solidFill>
                <a:latin typeface="Arial"/>
                <a:ea typeface="Arial"/>
                <a:cs typeface="Arial"/>
                <a:sym typeface="Arial"/>
              </a:rPr>
              <a:t>Simple Architecture</a:t>
            </a:r>
            <a:endParaRPr dirty="0"/>
          </a:p>
        </p:txBody>
      </p:sp>
      <p:pic>
        <p:nvPicPr>
          <p:cNvPr id="12" name="Picture 11">
            <a:extLst>
              <a:ext uri="{FF2B5EF4-FFF2-40B4-BE49-F238E27FC236}">
                <a16:creationId xmlns:a16="http://schemas.microsoft.com/office/drawing/2014/main" id="{1ECC45F7-98C0-1494-8F20-D86E8C4DBF45}"/>
              </a:ext>
            </a:extLst>
          </p:cNvPr>
          <p:cNvPicPr>
            <a:picLocks noChangeAspect="1"/>
          </p:cNvPicPr>
          <p:nvPr/>
        </p:nvPicPr>
        <p:blipFill>
          <a:blip r:embed="rId3"/>
          <a:stretch>
            <a:fillRect/>
          </a:stretch>
        </p:blipFill>
        <p:spPr>
          <a:xfrm>
            <a:off x="1508440" y="3465971"/>
            <a:ext cx="514419" cy="514419"/>
          </a:xfrm>
          <a:prstGeom prst="rect">
            <a:avLst/>
          </a:prstGeom>
        </p:spPr>
      </p:pic>
      <p:pic>
        <p:nvPicPr>
          <p:cNvPr id="13" name="Picture 12">
            <a:extLst>
              <a:ext uri="{FF2B5EF4-FFF2-40B4-BE49-F238E27FC236}">
                <a16:creationId xmlns:a16="http://schemas.microsoft.com/office/drawing/2014/main" id="{9222C2C0-2F03-09A1-9296-B810A4EDF823}"/>
              </a:ext>
            </a:extLst>
          </p:cNvPr>
          <p:cNvPicPr>
            <a:picLocks noChangeAspect="1"/>
          </p:cNvPicPr>
          <p:nvPr/>
        </p:nvPicPr>
        <p:blipFill>
          <a:blip r:embed="rId4"/>
          <a:stretch>
            <a:fillRect/>
          </a:stretch>
        </p:blipFill>
        <p:spPr>
          <a:xfrm>
            <a:off x="4490995" y="3393590"/>
            <a:ext cx="514419" cy="514419"/>
          </a:xfrm>
          <a:prstGeom prst="rect">
            <a:avLst/>
          </a:prstGeom>
        </p:spPr>
      </p:pic>
      <p:sp>
        <p:nvSpPr>
          <p:cNvPr id="14" name="TextBox 13">
            <a:extLst>
              <a:ext uri="{FF2B5EF4-FFF2-40B4-BE49-F238E27FC236}">
                <a16:creationId xmlns:a16="http://schemas.microsoft.com/office/drawing/2014/main" id="{83E8B98E-0C59-E6CF-E822-06E902122351}"/>
              </a:ext>
            </a:extLst>
          </p:cNvPr>
          <p:cNvSpPr txBox="1"/>
          <p:nvPr/>
        </p:nvSpPr>
        <p:spPr>
          <a:xfrm>
            <a:off x="1346680" y="3980390"/>
            <a:ext cx="865943" cy="253916"/>
          </a:xfrm>
          <a:prstGeom prst="rect">
            <a:avLst/>
          </a:prstGeom>
          <a:noFill/>
        </p:spPr>
        <p:txBody>
          <a:bodyPr wrap="none" rtlCol="0">
            <a:spAutoFit/>
          </a:bodyPr>
          <a:lstStyle/>
          <a:p>
            <a:r>
              <a:rPr lang="en-US" sz="1050" dirty="0"/>
              <a:t>Documents</a:t>
            </a:r>
          </a:p>
        </p:txBody>
      </p:sp>
      <p:sp>
        <p:nvSpPr>
          <p:cNvPr id="15" name="TextBox 14">
            <a:extLst>
              <a:ext uri="{FF2B5EF4-FFF2-40B4-BE49-F238E27FC236}">
                <a16:creationId xmlns:a16="http://schemas.microsoft.com/office/drawing/2014/main" id="{B2A1CBD0-E156-AE9D-69E5-60655562F4B7}"/>
              </a:ext>
            </a:extLst>
          </p:cNvPr>
          <p:cNvSpPr txBox="1"/>
          <p:nvPr/>
        </p:nvSpPr>
        <p:spPr>
          <a:xfrm>
            <a:off x="4250619" y="3908009"/>
            <a:ext cx="994183" cy="253916"/>
          </a:xfrm>
          <a:prstGeom prst="rect">
            <a:avLst/>
          </a:prstGeom>
          <a:noFill/>
        </p:spPr>
        <p:txBody>
          <a:bodyPr wrap="none" rtlCol="0">
            <a:spAutoFit/>
          </a:bodyPr>
          <a:lstStyle/>
          <a:p>
            <a:r>
              <a:rPr lang="en-US" sz="1050" dirty="0"/>
              <a:t>User question</a:t>
            </a:r>
          </a:p>
        </p:txBody>
      </p:sp>
      <p:sp>
        <p:nvSpPr>
          <p:cNvPr id="16" name="Rectangle 15">
            <a:extLst>
              <a:ext uri="{FF2B5EF4-FFF2-40B4-BE49-F238E27FC236}">
                <a16:creationId xmlns:a16="http://schemas.microsoft.com/office/drawing/2014/main" id="{BF8E592E-F6D4-5B76-FACC-3D08243B068E}"/>
              </a:ext>
            </a:extLst>
          </p:cNvPr>
          <p:cNvSpPr/>
          <p:nvPr/>
        </p:nvSpPr>
        <p:spPr>
          <a:xfrm>
            <a:off x="2540893" y="3385550"/>
            <a:ext cx="1418896" cy="708191"/>
          </a:xfrm>
          <a:prstGeom prst="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ln w="0"/>
                <a:solidFill>
                  <a:schemeClr val="tx1"/>
                </a:solidFill>
                <a:effectLst>
                  <a:outerShdw blurRad="38100" dist="19050" dir="2700000" algn="tl" rotWithShape="0">
                    <a:schemeClr val="dk1">
                      <a:alpha val="40000"/>
                    </a:schemeClr>
                  </a:outerShdw>
                </a:effectLst>
              </a:rPr>
              <a:t>Embedding Model</a:t>
            </a:r>
          </a:p>
        </p:txBody>
      </p:sp>
      <p:cxnSp>
        <p:nvCxnSpPr>
          <p:cNvPr id="18" name="Straight Arrow Connector 17">
            <a:extLst>
              <a:ext uri="{FF2B5EF4-FFF2-40B4-BE49-F238E27FC236}">
                <a16:creationId xmlns:a16="http://schemas.microsoft.com/office/drawing/2014/main" id="{9139F6F6-D39C-BD47-10CC-C394E1747602}"/>
              </a:ext>
            </a:extLst>
          </p:cNvPr>
          <p:cNvCxnSpPr>
            <a:cxnSpLocks/>
          </p:cNvCxnSpPr>
          <p:nvPr/>
        </p:nvCxnSpPr>
        <p:spPr>
          <a:xfrm>
            <a:off x="2052438" y="3739646"/>
            <a:ext cx="458876"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pic>
        <p:nvPicPr>
          <p:cNvPr id="48" name="Picture 47">
            <a:extLst>
              <a:ext uri="{FF2B5EF4-FFF2-40B4-BE49-F238E27FC236}">
                <a16:creationId xmlns:a16="http://schemas.microsoft.com/office/drawing/2014/main" id="{D0660D49-87EC-72CD-CC07-D6F02C5B3EC4}"/>
              </a:ext>
            </a:extLst>
          </p:cNvPr>
          <p:cNvPicPr>
            <a:picLocks noChangeAspect="1"/>
          </p:cNvPicPr>
          <p:nvPr/>
        </p:nvPicPr>
        <p:blipFill>
          <a:blip r:embed="rId5"/>
          <a:stretch>
            <a:fillRect/>
          </a:stretch>
        </p:blipFill>
        <p:spPr>
          <a:xfrm>
            <a:off x="2933801" y="4688985"/>
            <a:ext cx="619521" cy="619521"/>
          </a:xfrm>
          <a:prstGeom prst="rect">
            <a:avLst/>
          </a:prstGeom>
        </p:spPr>
      </p:pic>
      <p:sp>
        <p:nvSpPr>
          <p:cNvPr id="49" name="TextBox 48">
            <a:extLst>
              <a:ext uri="{FF2B5EF4-FFF2-40B4-BE49-F238E27FC236}">
                <a16:creationId xmlns:a16="http://schemas.microsoft.com/office/drawing/2014/main" id="{C5A1CBF9-5302-F8D2-BB61-7021808EE94C}"/>
              </a:ext>
            </a:extLst>
          </p:cNvPr>
          <p:cNvSpPr txBox="1"/>
          <p:nvPr/>
        </p:nvSpPr>
        <p:spPr>
          <a:xfrm>
            <a:off x="2664716" y="5308506"/>
            <a:ext cx="1157689" cy="253916"/>
          </a:xfrm>
          <a:prstGeom prst="rect">
            <a:avLst/>
          </a:prstGeom>
          <a:noFill/>
        </p:spPr>
        <p:txBody>
          <a:bodyPr wrap="none" rtlCol="0">
            <a:spAutoFit/>
          </a:bodyPr>
          <a:lstStyle/>
          <a:p>
            <a:r>
              <a:rPr lang="en-US" sz="1050" dirty="0"/>
              <a:t>Vector Database</a:t>
            </a:r>
          </a:p>
        </p:txBody>
      </p:sp>
      <p:cxnSp>
        <p:nvCxnSpPr>
          <p:cNvPr id="50" name="Straight Arrow Connector 49">
            <a:extLst>
              <a:ext uri="{FF2B5EF4-FFF2-40B4-BE49-F238E27FC236}">
                <a16:creationId xmlns:a16="http://schemas.microsoft.com/office/drawing/2014/main" id="{26D5485C-2396-E404-2A8B-D7E8F8BECC84}"/>
              </a:ext>
            </a:extLst>
          </p:cNvPr>
          <p:cNvCxnSpPr>
            <a:cxnSpLocks/>
          </p:cNvCxnSpPr>
          <p:nvPr/>
        </p:nvCxnSpPr>
        <p:spPr>
          <a:xfrm flipH="1" flipV="1">
            <a:off x="4025092" y="3739646"/>
            <a:ext cx="458876"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1" name="Straight Arrow Connector 50">
            <a:extLst>
              <a:ext uri="{FF2B5EF4-FFF2-40B4-BE49-F238E27FC236}">
                <a16:creationId xmlns:a16="http://schemas.microsoft.com/office/drawing/2014/main" id="{BC8A3B94-6B89-C4A1-EF45-705A14B5476F}"/>
              </a:ext>
            </a:extLst>
          </p:cNvPr>
          <p:cNvCxnSpPr>
            <a:cxnSpLocks/>
          </p:cNvCxnSpPr>
          <p:nvPr/>
        </p:nvCxnSpPr>
        <p:spPr>
          <a:xfrm rot="16200000" flipH="1" flipV="1">
            <a:off x="3014124" y="4391363"/>
            <a:ext cx="458876"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52" name="L-shape 51">
            <a:extLst>
              <a:ext uri="{FF2B5EF4-FFF2-40B4-BE49-F238E27FC236}">
                <a16:creationId xmlns:a16="http://schemas.microsoft.com/office/drawing/2014/main" id="{DDF26118-427E-E261-758A-DC5FA9798576}"/>
              </a:ext>
            </a:extLst>
          </p:cNvPr>
          <p:cNvSpPr/>
          <p:nvPr/>
        </p:nvSpPr>
        <p:spPr>
          <a:xfrm flipH="1">
            <a:off x="2281873" y="3232291"/>
            <a:ext cx="3109426" cy="2356427"/>
          </a:xfrm>
          <a:prstGeom prst="corner">
            <a:avLst>
              <a:gd name="adj1" fmla="val 50451"/>
              <a:gd name="adj2" fmla="val 137013"/>
            </a:avLst>
          </a:prstGeom>
          <a:noFill/>
          <a:ln>
            <a:solidFill>
              <a:schemeClr val="tx1">
                <a:lumMod val="50000"/>
                <a:lumOff val="50000"/>
              </a:schemeClr>
            </a:solidFill>
            <a:prstDash val="dashDot"/>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3" name="TextBox 52">
            <a:extLst>
              <a:ext uri="{FF2B5EF4-FFF2-40B4-BE49-F238E27FC236}">
                <a16:creationId xmlns:a16="http://schemas.microsoft.com/office/drawing/2014/main" id="{3A1836DE-A583-25A8-E211-7A0D2B2E7C88}"/>
              </a:ext>
            </a:extLst>
          </p:cNvPr>
          <p:cNvSpPr txBox="1"/>
          <p:nvPr/>
        </p:nvSpPr>
        <p:spPr>
          <a:xfrm>
            <a:off x="3432757" y="5576648"/>
            <a:ext cx="807657" cy="276999"/>
          </a:xfrm>
          <a:prstGeom prst="rect">
            <a:avLst/>
          </a:prstGeom>
          <a:noFill/>
        </p:spPr>
        <p:txBody>
          <a:bodyPr wrap="none" rtlCol="0">
            <a:spAutoFit/>
          </a:bodyPr>
          <a:lstStyle/>
          <a:p>
            <a:r>
              <a:rPr lang="en-US" sz="1200" b="1" dirty="0"/>
              <a:t>Retrieval</a:t>
            </a:r>
          </a:p>
        </p:txBody>
      </p:sp>
      <p:cxnSp>
        <p:nvCxnSpPr>
          <p:cNvPr id="54" name="Straight Arrow Connector 53">
            <a:extLst>
              <a:ext uri="{FF2B5EF4-FFF2-40B4-BE49-F238E27FC236}">
                <a16:creationId xmlns:a16="http://schemas.microsoft.com/office/drawing/2014/main" id="{DEA9F370-A1F8-ECE5-D2DF-0A8A06A5B2FD}"/>
              </a:ext>
            </a:extLst>
          </p:cNvPr>
          <p:cNvCxnSpPr>
            <a:cxnSpLocks/>
          </p:cNvCxnSpPr>
          <p:nvPr/>
        </p:nvCxnSpPr>
        <p:spPr>
          <a:xfrm>
            <a:off x="3550435" y="5040363"/>
            <a:ext cx="844982"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57" name="TextBox 56">
            <a:extLst>
              <a:ext uri="{FF2B5EF4-FFF2-40B4-BE49-F238E27FC236}">
                <a16:creationId xmlns:a16="http://schemas.microsoft.com/office/drawing/2014/main" id="{2771789E-C5A8-1FC7-F52A-9827FFDAF86C}"/>
              </a:ext>
            </a:extLst>
          </p:cNvPr>
          <p:cNvSpPr txBox="1"/>
          <p:nvPr/>
        </p:nvSpPr>
        <p:spPr>
          <a:xfrm>
            <a:off x="4091119" y="5311820"/>
            <a:ext cx="1313180" cy="253916"/>
          </a:xfrm>
          <a:prstGeom prst="rect">
            <a:avLst/>
          </a:prstGeom>
          <a:noFill/>
        </p:spPr>
        <p:txBody>
          <a:bodyPr wrap="none" rtlCol="0">
            <a:spAutoFit/>
          </a:bodyPr>
          <a:lstStyle/>
          <a:p>
            <a:pPr algn="ctr"/>
            <a:r>
              <a:rPr lang="en-US" sz="1050" dirty="0"/>
              <a:t>Vector embeddings</a:t>
            </a:r>
          </a:p>
        </p:txBody>
      </p:sp>
      <p:cxnSp>
        <p:nvCxnSpPr>
          <p:cNvPr id="60" name="Elbow Connector 59">
            <a:extLst>
              <a:ext uri="{FF2B5EF4-FFF2-40B4-BE49-F238E27FC236}">
                <a16:creationId xmlns:a16="http://schemas.microsoft.com/office/drawing/2014/main" id="{00743C82-9150-63E2-9472-9744D4CEF839}"/>
              </a:ext>
            </a:extLst>
          </p:cNvPr>
          <p:cNvCxnSpPr>
            <a:cxnSpLocks/>
          </p:cNvCxnSpPr>
          <p:nvPr/>
        </p:nvCxnSpPr>
        <p:spPr>
          <a:xfrm flipV="1">
            <a:off x="5055311" y="4294702"/>
            <a:ext cx="1363700" cy="758017"/>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pic>
        <p:nvPicPr>
          <p:cNvPr id="62" name="Picture 61">
            <a:extLst>
              <a:ext uri="{FF2B5EF4-FFF2-40B4-BE49-F238E27FC236}">
                <a16:creationId xmlns:a16="http://schemas.microsoft.com/office/drawing/2014/main" id="{EC60E8D0-AD4A-6775-021E-CDA87B6D9E79}"/>
              </a:ext>
            </a:extLst>
          </p:cNvPr>
          <p:cNvPicPr>
            <a:picLocks noChangeAspect="1"/>
          </p:cNvPicPr>
          <p:nvPr/>
        </p:nvPicPr>
        <p:blipFill>
          <a:blip r:embed="rId6"/>
          <a:stretch>
            <a:fillRect/>
          </a:stretch>
        </p:blipFill>
        <p:spPr>
          <a:xfrm>
            <a:off x="6403109" y="3999692"/>
            <a:ext cx="555652" cy="555652"/>
          </a:xfrm>
          <a:prstGeom prst="rect">
            <a:avLst/>
          </a:prstGeom>
        </p:spPr>
      </p:pic>
      <p:sp>
        <p:nvSpPr>
          <p:cNvPr id="63" name="TextBox 62">
            <a:extLst>
              <a:ext uri="{FF2B5EF4-FFF2-40B4-BE49-F238E27FC236}">
                <a16:creationId xmlns:a16="http://schemas.microsoft.com/office/drawing/2014/main" id="{20D216FF-2F9E-3623-F1C2-589E7BD2C1DE}"/>
              </a:ext>
            </a:extLst>
          </p:cNvPr>
          <p:cNvSpPr txBox="1"/>
          <p:nvPr/>
        </p:nvSpPr>
        <p:spPr>
          <a:xfrm>
            <a:off x="6071633" y="4555344"/>
            <a:ext cx="1218603" cy="253916"/>
          </a:xfrm>
          <a:prstGeom prst="rect">
            <a:avLst/>
          </a:prstGeom>
          <a:noFill/>
        </p:spPr>
        <p:txBody>
          <a:bodyPr wrap="none" rtlCol="0">
            <a:spAutoFit/>
          </a:bodyPr>
          <a:lstStyle/>
          <a:p>
            <a:pPr algn="ctr"/>
            <a:r>
              <a:rPr lang="en-US" sz="1050" dirty="0"/>
              <a:t>Retrieved Context</a:t>
            </a:r>
          </a:p>
        </p:txBody>
      </p:sp>
      <p:cxnSp>
        <p:nvCxnSpPr>
          <p:cNvPr id="64" name="Straight Arrow Connector 63">
            <a:extLst>
              <a:ext uri="{FF2B5EF4-FFF2-40B4-BE49-F238E27FC236}">
                <a16:creationId xmlns:a16="http://schemas.microsoft.com/office/drawing/2014/main" id="{23362572-5E89-8187-19E6-1FCCA2223B57}"/>
              </a:ext>
            </a:extLst>
          </p:cNvPr>
          <p:cNvCxnSpPr>
            <a:cxnSpLocks/>
          </p:cNvCxnSpPr>
          <p:nvPr/>
        </p:nvCxnSpPr>
        <p:spPr>
          <a:xfrm>
            <a:off x="6958761" y="4277518"/>
            <a:ext cx="1178055"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65" name="Rectangle 64">
            <a:extLst>
              <a:ext uri="{FF2B5EF4-FFF2-40B4-BE49-F238E27FC236}">
                <a16:creationId xmlns:a16="http://schemas.microsoft.com/office/drawing/2014/main" id="{327692CB-5820-5F08-1CD2-E9C63C70BBC1}"/>
              </a:ext>
            </a:extLst>
          </p:cNvPr>
          <p:cNvSpPr/>
          <p:nvPr/>
        </p:nvSpPr>
        <p:spPr>
          <a:xfrm>
            <a:off x="5930428" y="3220223"/>
            <a:ext cx="1450824" cy="2356425"/>
          </a:xfrm>
          <a:prstGeom prst="rect">
            <a:avLst/>
          </a:prstGeom>
          <a:noFill/>
          <a:ln>
            <a:solidFill>
              <a:schemeClr val="tx1">
                <a:lumMod val="50000"/>
                <a:lumOff val="50000"/>
              </a:schemeClr>
            </a:solidFill>
            <a:prstDash val="dash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TextBox 65">
            <a:extLst>
              <a:ext uri="{FF2B5EF4-FFF2-40B4-BE49-F238E27FC236}">
                <a16:creationId xmlns:a16="http://schemas.microsoft.com/office/drawing/2014/main" id="{29277FF7-81DF-0036-2070-838589868D48}"/>
              </a:ext>
            </a:extLst>
          </p:cNvPr>
          <p:cNvSpPr txBox="1"/>
          <p:nvPr/>
        </p:nvSpPr>
        <p:spPr>
          <a:xfrm>
            <a:off x="6117736" y="5576001"/>
            <a:ext cx="1172500" cy="276999"/>
          </a:xfrm>
          <a:prstGeom prst="rect">
            <a:avLst/>
          </a:prstGeom>
          <a:noFill/>
        </p:spPr>
        <p:txBody>
          <a:bodyPr wrap="none" rtlCol="0">
            <a:spAutoFit/>
          </a:bodyPr>
          <a:lstStyle/>
          <a:p>
            <a:r>
              <a:rPr lang="en-US" sz="1200" b="1" dirty="0"/>
              <a:t>Augmentation</a:t>
            </a:r>
          </a:p>
        </p:txBody>
      </p:sp>
      <p:sp>
        <p:nvSpPr>
          <p:cNvPr id="67" name="Rectangle 66">
            <a:extLst>
              <a:ext uri="{FF2B5EF4-FFF2-40B4-BE49-F238E27FC236}">
                <a16:creationId xmlns:a16="http://schemas.microsoft.com/office/drawing/2014/main" id="{31852E9D-98D9-AA7C-7EDD-A8C34A6CEA16}"/>
              </a:ext>
            </a:extLst>
          </p:cNvPr>
          <p:cNvSpPr/>
          <p:nvPr/>
        </p:nvSpPr>
        <p:spPr>
          <a:xfrm>
            <a:off x="7752439" y="3205997"/>
            <a:ext cx="1450824" cy="2356425"/>
          </a:xfrm>
          <a:prstGeom prst="rect">
            <a:avLst/>
          </a:prstGeom>
          <a:noFill/>
          <a:ln>
            <a:solidFill>
              <a:schemeClr val="tx1">
                <a:lumMod val="50000"/>
                <a:lumOff val="50000"/>
              </a:schemeClr>
            </a:solidFill>
            <a:prstDash val="dash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9" name="Picture 68">
            <a:extLst>
              <a:ext uri="{FF2B5EF4-FFF2-40B4-BE49-F238E27FC236}">
                <a16:creationId xmlns:a16="http://schemas.microsoft.com/office/drawing/2014/main" id="{3068E183-298E-B708-39E1-7C7E20716778}"/>
              </a:ext>
            </a:extLst>
          </p:cNvPr>
          <p:cNvPicPr>
            <a:picLocks noChangeAspect="1"/>
          </p:cNvPicPr>
          <p:nvPr/>
        </p:nvPicPr>
        <p:blipFill>
          <a:blip r:embed="rId7"/>
          <a:stretch>
            <a:fillRect/>
          </a:stretch>
        </p:blipFill>
        <p:spPr>
          <a:xfrm>
            <a:off x="4397042" y="4750377"/>
            <a:ext cx="619514" cy="619514"/>
          </a:xfrm>
          <a:prstGeom prst="rect">
            <a:avLst/>
          </a:prstGeom>
        </p:spPr>
      </p:pic>
      <p:sp>
        <p:nvSpPr>
          <p:cNvPr id="78" name="TextBox 77">
            <a:extLst>
              <a:ext uri="{FF2B5EF4-FFF2-40B4-BE49-F238E27FC236}">
                <a16:creationId xmlns:a16="http://schemas.microsoft.com/office/drawing/2014/main" id="{C70F2412-1001-1FE7-84BB-DFF1EEFF7C21}"/>
              </a:ext>
            </a:extLst>
          </p:cNvPr>
          <p:cNvSpPr txBox="1"/>
          <p:nvPr/>
        </p:nvSpPr>
        <p:spPr>
          <a:xfrm>
            <a:off x="7995086" y="5576001"/>
            <a:ext cx="964623" cy="276999"/>
          </a:xfrm>
          <a:prstGeom prst="rect">
            <a:avLst/>
          </a:prstGeom>
          <a:noFill/>
        </p:spPr>
        <p:txBody>
          <a:bodyPr wrap="none" rtlCol="0">
            <a:spAutoFit/>
          </a:bodyPr>
          <a:lstStyle/>
          <a:p>
            <a:r>
              <a:rPr lang="en-US" sz="1200" b="1" dirty="0"/>
              <a:t>Generation</a:t>
            </a:r>
          </a:p>
        </p:txBody>
      </p:sp>
      <p:pic>
        <p:nvPicPr>
          <p:cNvPr id="79" name="Picture 78">
            <a:extLst>
              <a:ext uri="{FF2B5EF4-FFF2-40B4-BE49-F238E27FC236}">
                <a16:creationId xmlns:a16="http://schemas.microsoft.com/office/drawing/2014/main" id="{08CE9CDE-BF89-D6B4-7856-0E1310F35D6B}"/>
              </a:ext>
            </a:extLst>
          </p:cNvPr>
          <p:cNvPicPr>
            <a:picLocks noChangeAspect="1"/>
          </p:cNvPicPr>
          <p:nvPr/>
        </p:nvPicPr>
        <p:blipFill>
          <a:blip r:embed="rId8"/>
          <a:stretch>
            <a:fillRect/>
          </a:stretch>
        </p:blipFill>
        <p:spPr>
          <a:xfrm>
            <a:off x="8136816" y="3941674"/>
            <a:ext cx="664732" cy="664732"/>
          </a:xfrm>
          <a:prstGeom prst="rect">
            <a:avLst/>
          </a:prstGeom>
        </p:spPr>
      </p:pic>
      <p:sp>
        <p:nvSpPr>
          <p:cNvPr id="80" name="TextBox 79">
            <a:extLst>
              <a:ext uri="{FF2B5EF4-FFF2-40B4-BE49-F238E27FC236}">
                <a16:creationId xmlns:a16="http://schemas.microsoft.com/office/drawing/2014/main" id="{0B0CE518-E550-B498-18FE-1A540F7BEEC1}"/>
              </a:ext>
            </a:extLst>
          </p:cNvPr>
          <p:cNvSpPr txBox="1"/>
          <p:nvPr/>
        </p:nvSpPr>
        <p:spPr>
          <a:xfrm>
            <a:off x="8317124" y="4612771"/>
            <a:ext cx="425116" cy="253916"/>
          </a:xfrm>
          <a:prstGeom prst="rect">
            <a:avLst/>
          </a:prstGeom>
          <a:noFill/>
        </p:spPr>
        <p:txBody>
          <a:bodyPr wrap="none" rtlCol="0">
            <a:spAutoFit/>
          </a:bodyPr>
          <a:lstStyle/>
          <a:p>
            <a:pPr algn="ctr"/>
            <a:r>
              <a:rPr lang="en-US" sz="1050" dirty="0"/>
              <a:t>LLM</a:t>
            </a:r>
          </a:p>
        </p:txBody>
      </p:sp>
      <p:cxnSp>
        <p:nvCxnSpPr>
          <p:cNvPr id="81" name="Straight Arrow Connector 80">
            <a:extLst>
              <a:ext uri="{FF2B5EF4-FFF2-40B4-BE49-F238E27FC236}">
                <a16:creationId xmlns:a16="http://schemas.microsoft.com/office/drawing/2014/main" id="{9818D1A7-F531-9392-45E9-40A2ED03A0F8}"/>
              </a:ext>
            </a:extLst>
          </p:cNvPr>
          <p:cNvCxnSpPr>
            <a:cxnSpLocks/>
          </p:cNvCxnSpPr>
          <p:nvPr/>
        </p:nvCxnSpPr>
        <p:spPr>
          <a:xfrm>
            <a:off x="8801548" y="4294702"/>
            <a:ext cx="1178055"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pic>
        <p:nvPicPr>
          <p:cNvPr id="82" name="Picture 81">
            <a:extLst>
              <a:ext uri="{FF2B5EF4-FFF2-40B4-BE49-F238E27FC236}">
                <a16:creationId xmlns:a16="http://schemas.microsoft.com/office/drawing/2014/main" id="{399FAED8-22C3-3DDF-AE16-71B4736F099E}"/>
              </a:ext>
            </a:extLst>
          </p:cNvPr>
          <p:cNvPicPr>
            <a:picLocks noChangeAspect="1"/>
          </p:cNvPicPr>
          <p:nvPr/>
        </p:nvPicPr>
        <p:blipFill>
          <a:blip r:embed="rId9"/>
          <a:stretch>
            <a:fillRect/>
          </a:stretch>
        </p:blipFill>
        <p:spPr>
          <a:xfrm>
            <a:off x="10062466" y="3963583"/>
            <a:ext cx="632864" cy="632864"/>
          </a:xfrm>
          <a:prstGeom prst="rect">
            <a:avLst/>
          </a:prstGeom>
        </p:spPr>
      </p:pic>
      <p:sp>
        <p:nvSpPr>
          <p:cNvPr id="83" name="TextBox 82">
            <a:extLst>
              <a:ext uri="{FF2B5EF4-FFF2-40B4-BE49-F238E27FC236}">
                <a16:creationId xmlns:a16="http://schemas.microsoft.com/office/drawing/2014/main" id="{5D364BF0-1B4C-6882-51E4-D7C490608640}"/>
              </a:ext>
            </a:extLst>
          </p:cNvPr>
          <p:cNvSpPr txBox="1"/>
          <p:nvPr/>
        </p:nvSpPr>
        <p:spPr>
          <a:xfrm>
            <a:off x="10010964" y="4596447"/>
            <a:ext cx="617477" cy="253916"/>
          </a:xfrm>
          <a:prstGeom prst="rect">
            <a:avLst/>
          </a:prstGeom>
          <a:noFill/>
        </p:spPr>
        <p:txBody>
          <a:bodyPr wrap="none" rtlCol="0">
            <a:spAutoFit/>
          </a:bodyPr>
          <a:lstStyle/>
          <a:p>
            <a:pPr algn="ctr"/>
            <a:r>
              <a:rPr lang="en-US" sz="1050" dirty="0"/>
              <a:t>Answer</a:t>
            </a:r>
          </a:p>
        </p:txBody>
      </p:sp>
    </p:spTree>
    <p:extLst>
      <p:ext uri="{BB962C8B-B14F-4D97-AF65-F5344CB8AC3E}">
        <p14:creationId xmlns:p14="http://schemas.microsoft.com/office/powerpoint/2010/main" val="10019170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5"/>
          <p:cNvSpPr txBox="1"/>
          <p:nvPr/>
        </p:nvSpPr>
        <p:spPr>
          <a:xfrm>
            <a:off x="6677026" y="3533776"/>
            <a:ext cx="246308" cy="410379"/>
          </a:xfrm>
          <a:prstGeom prst="rect">
            <a:avLst/>
          </a:prstGeom>
          <a:noFill/>
          <a:ln>
            <a:noFill/>
          </a:ln>
        </p:spPr>
        <p:txBody>
          <a:bodyPr spcFirstLastPara="1" wrap="square" lIns="121900" tIns="60925" rIns="121900" bIns="60925" anchor="t" anchorCtr="0">
            <a:spAutoFit/>
          </a:bodyPr>
          <a:lstStyle/>
          <a:p>
            <a:pPr marL="0" marR="0" lvl="0" indent="0" algn="l" rtl="0">
              <a:spcBef>
                <a:spcPts val="0"/>
              </a:spcBef>
              <a:spcAft>
                <a:spcPts val="0"/>
              </a:spcAft>
              <a:buNone/>
            </a:pPr>
            <a:endParaRPr sz="1867">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1344</TotalTime>
  <Words>213</Words>
  <Application>Microsoft Macintosh PowerPoint</Application>
  <PresentationFormat>Widescreen</PresentationFormat>
  <Paragraphs>30</Paragraphs>
  <Slides>4</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vt:i4>
      </vt:variant>
    </vt:vector>
  </HeadingPairs>
  <TitlesOfParts>
    <vt:vector size="11" baseType="lpstr">
      <vt:lpstr>Aptos</vt:lpstr>
      <vt:lpstr>Aptos Display</vt:lpstr>
      <vt:lpstr>Arial</vt:lpstr>
      <vt:lpstr>Play</vt:lpstr>
      <vt:lpstr>Poppins</vt:lpstr>
      <vt:lpstr>Poppins SemiBold</vt:lpstr>
      <vt:lpstr>Office Theme</vt:lpstr>
      <vt:lpstr>PowerPoint Presentation</vt:lpstr>
      <vt:lpstr>Strategies to Confront Hallucinations</vt:lpstr>
      <vt:lpstr>Simple RAG Architecture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Bhavishya Pandit</dc:creator>
  <cp:lastModifiedBy>Bhavishya Pandit</cp:lastModifiedBy>
  <cp:revision>7</cp:revision>
  <dcterms:created xsi:type="dcterms:W3CDTF">2024-04-29T06:46:38Z</dcterms:created>
  <dcterms:modified xsi:type="dcterms:W3CDTF">2024-05-10T07:50:40Z</dcterms:modified>
</cp:coreProperties>
</file>