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lIns="91440" tIns="45720" rIns="91440" bIns="45720" rtlCol="0" anchor="t">
            <a:spAutoFit/>
          </a:bodyPr>
          <a:lstStyle/>
          <a:p>
            <a:r>
              <a:rPr lang="en-US" sz="2400" dirty="0"/>
              <a:t>STUDENT NAME:</a:t>
            </a:r>
            <a:endParaRPr lang="en-US" sz="2400" dirty="0"/>
          </a:p>
          <a:p>
            <a:r>
              <a:rPr lang="en-US" sz="2400" dirty="0"/>
              <a:t>REGISTER NO AND NMID: </a:t>
            </a:r>
            <a:endParaRPr lang="en-US" altLang="en-GB" sz="2400" dirty="0">
              <a:cs typeface="Calibri" panose="020F0502020204030204"/>
            </a:endParaRPr>
          </a:p>
          <a:p>
            <a:r>
              <a:rPr lang="en-US" sz="2400" dirty="0"/>
              <a:t>DEPARTMENT: </a:t>
            </a:r>
            <a:endParaRPr lang="en-US" sz="2400" dirty="0"/>
          </a:p>
          <a:p>
            <a:r>
              <a:rPr lang="en-US" sz="2400" dirty="0"/>
              <a:t>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endParaRPr lang="en-IN" dirty="0">
              <a:solidFill>
                <a:srgbClr val="FF0000"/>
              </a:solidFill>
              <a:latin typeface="Sitka Heading" panose="02000505000000020004" charset="0"/>
              <a:cs typeface="Sitka Heading" panose="020005050000000200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lang="en-IN" sz="4250" spc="2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p>
            <a:pPr algn="ctr"/>
            <a:r>
              <a:rPr lang="en-US" altLang="en-GB" sz="4400"/>
              <a:t>STUDENT DIGITAL PORTFOLIO USING FRONT END DEVELOPMENT</a:t>
            </a:r>
            <a:endParaRPr lang="en-US" altLang="en-GB"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lang="en-US" altLang="en-GB" sz="2000"/>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p>
            <a:pPr marL="285750" indent="-285750">
              <a:buFont typeface="Arial" panose="020B0604020202020204" pitchFamily="34" charset="0"/>
              <a:buChar char="•"/>
            </a:pPr>
            <a:r>
              <a:rPr lang="en-US" altLang="en-GB" sz="2000"/>
              <a:t> HTML, CSS, JavaScript – Core technologies used for structure, styling, and interactivity.</a:t>
            </a:r>
            <a:endParaRPr lang="en-US" altLang="en-GB" sz="2000"/>
          </a:p>
          <a:p>
            <a:pPr marL="285750" indent="-285750">
              <a:buFont typeface="Arial" panose="020B0604020202020204" pitchFamily="34" charset="0"/>
              <a:buChar char="•"/>
            </a:pPr>
            <a:r>
              <a:rPr lang="en-US" altLang="en-GB" sz="2000"/>
              <a:t>ScrollReveal.js – A JavaScript library used to animate elements on scroll.</a:t>
            </a:r>
            <a:endParaRPr lang="en-US" altLang="en-GB" sz="2000"/>
          </a:p>
          <a:p>
            <a:pPr marL="285750" indent="-285750">
              <a:buFont typeface="Arial" panose="020B0604020202020204" pitchFamily="34" charset="0"/>
              <a:buChar char="•"/>
            </a:pPr>
            <a:r>
              <a:rPr lang="en-US" altLang="en-GB" sz="2000"/>
              <a:t> Responsive Web Design – Ensures the layout adapts to different screen sizes.</a:t>
            </a:r>
            <a:endParaRPr lang="en-US" altLang="en-GB" sz="2000"/>
          </a:p>
          <a:p>
            <a:pPr marL="285750" indent="-285750">
              <a:buFont typeface="Arial" panose="020B0604020202020204" pitchFamily="34" charset="0"/>
              <a:buChar char="•"/>
            </a:pPr>
            <a:r>
              <a:rPr lang="en-US" altLang="en-GB" sz="2000"/>
              <a:t> Event Handling in JavaScript – Used for toggling the navigation menu.</a:t>
            </a:r>
            <a:endParaRPr lang="en-US" altLang="en-GB" sz="2000"/>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219835" y="1722120"/>
            <a:ext cx="7853045" cy="2565400"/>
          </a:xfrm>
          <a:prstGeom prst="rect">
            <a:avLst/>
          </a:prstGeom>
          <a:noFill/>
        </p:spPr>
        <p:txBody>
          <a:bodyPr wrap="square" rtlCol="0">
            <a:noAutofit/>
          </a:bodyPr>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5" name="Text Box 4"/>
          <p:cNvSpPr txBox="1"/>
          <p:nvPr/>
        </p:nvSpPr>
        <p:spPr>
          <a:xfrm>
            <a:off x="1872615" y="1752600"/>
            <a:ext cx="7298690" cy="3928110"/>
          </a:xfrm>
          <a:prstGeom prst="rect">
            <a:avLst/>
          </a:prstGeom>
          <a:noFill/>
        </p:spPr>
        <p:txBody>
          <a:bodyPr wrap="square" rtlCol="0">
            <a:noAutofit/>
          </a:bodyPr>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endParaRPr lang="en-US" altLang="en-GB" sz="2000"/>
          </a:p>
          <a:p>
            <a:pPr marL="285750" indent="-285750">
              <a:buFont typeface="Arial" panose="020B0604020202020204" pitchFamily="34" charset="0"/>
              <a:buChar char="•"/>
            </a:pPr>
            <a:r>
              <a:rPr lang="en-US" altLang="en-GB" sz="2000"/>
              <a:t>Dynamic Icon Switching – Menu icon changes between open and close states.</a:t>
            </a:r>
            <a:endParaRPr lang="en-US" altLang="en-GB" sz="2000"/>
          </a:p>
          <a:p>
            <a:pPr marL="285750" indent="-285750">
              <a:buFont typeface="Arial" panose="020B0604020202020204" pitchFamily="34" charset="0"/>
              <a:buChar char="•"/>
            </a:pPr>
            <a:r>
              <a:rPr lang="en-US" altLang="en-GB" sz="2000"/>
              <a:t>Scroll Animations – Elements appear smoothly as the user scrolls, using ScrollReveal.js.</a:t>
            </a:r>
            <a:endParaRPr lang="en-US" altLang="en-GB" sz="2000"/>
          </a:p>
          <a:p>
            <a:pPr marL="285750" indent="-285750">
              <a:buFont typeface="Arial" panose="020B0604020202020204" pitchFamily="34" charset="0"/>
              <a:buChar char="•"/>
            </a:pPr>
            <a:r>
              <a:rPr lang="en-US" altLang="en-GB" sz="2000"/>
              <a:t> Interactive UI – Buttons and content respond to user interactions.</a:t>
            </a:r>
            <a:endParaRPr lang="en-US" altLang="en-GB" sz="2000"/>
          </a:p>
          <a:p>
            <a:pPr marL="285750" indent="-285750">
              <a:buFont typeface="Arial" panose="020B0604020202020204" pitchFamily="34" charset="0"/>
              <a:buChar char="•"/>
            </a:pPr>
            <a:r>
              <a:rPr lang="en-US" altLang="en-GB" sz="2000"/>
              <a:t> Section-Based Layout – Clear structure with header, about, services, and portfolio sections.</a:t>
            </a:r>
            <a:endParaRPr lang="en-US" altLang="en-GB" sz="2000"/>
          </a:p>
          <a:p>
            <a:pPr marL="285750" indent="-285750">
              <a:buFont typeface="Arial" panose="020B0604020202020204" pitchFamily="34" charset="0"/>
              <a:buChar char="•"/>
            </a:pPr>
            <a:r>
              <a:rPr lang="en-US" altLang="en-GB" sz="2000"/>
              <a:t> Clean Visual Design – Focused on readability and user engagement</a:t>
            </a:r>
            <a:r>
              <a:rPr lang="en-IN" altLang="en-US" sz="2000"/>
              <a:t>.</a:t>
            </a:r>
            <a:endParaRPr lang="en-IN"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3826</Words>
  <Application>WPS Presentation</Application>
  <PresentationFormat>Widescreen</PresentationFormat>
  <Paragraphs>94</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Roboto</vt:lpstr>
      <vt:lpstr>Calibri</vt:lpstr>
      <vt:lpstr>Sitka Heading</vt:lpstr>
      <vt:lpstr>Microsoft YaHei</vt:lpstr>
      <vt:lpstr>Arial Unicode MS</vt:lpstr>
      <vt:lpstr>Calibri</vt:lpstr>
      <vt:lpstr>Office Theme</vt:lpstr>
      <vt:lpstr>Digital Portfolio  </vt:lpstr>
      <vt:lpstr>PROJECT TITLE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25</cp:revision>
  <dcterms:created xsi:type="dcterms:W3CDTF">2024-03-29T15:07:00Z</dcterms:created>
  <dcterms:modified xsi:type="dcterms:W3CDTF">2025-08-28T09:41:55Z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D67FFF50DAC147BF8B29B4AE1978509B_13</vt:lpwstr>
  </property>
  <property fmtid="{D5CDD505-2E9C-101B-9397-08002B2CF9AE}" pid="5" name="KSOProductBuildVer">
    <vt:lpwstr>2057-12.2.0.21936</vt:lpwstr>
  </property>
</Properties>
</file>