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21"/>
    </p:embeddedFont>
    <p:embeddedFont>
      <p:font typeface="Calibri (MS)" charset="1" panose="020F0502020204030204"/>
      <p:regular r:id="rId22"/>
    </p:embeddedFont>
    <p:embeddedFont>
      <p:font typeface="Arimo" charset="1" panose="020B0604020202020204"/>
      <p:regular r:id="rId23"/>
    </p:embeddedFont>
    <p:embeddedFont>
      <p:font typeface="Trebuchet MS Bold" charset="1" panose="020B0703020202020204"/>
      <p:regular r:id="rId24"/>
    </p:embeddedFont>
    <p:embeddedFont>
      <p:font typeface="Trebuchet MS" charset="1" panose="020B0603020202020204"/>
      <p:regular r:id="rId25"/>
    </p:embeddedFont>
    <p:embeddedFont>
      <p:font typeface="Times New Roman" charset="1" panose="020305020704050203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null</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3923253" y="4950270"/>
            <a:ext cx="12733020" cy="2781143"/>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NAME:M.Bhavatharani</a:t>
            </a:r>
          </a:p>
          <a:p>
            <a:pPr algn="l">
              <a:lnSpc>
                <a:spcPts val="4320"/>
              </a:lnSpc>
            </a:pPr>
            <a:r>
              <a:rPr lang="en-US" sz="3600">
                <a:solidFill>
                  <a:srgbClr val="000000"/>
                </a:solidFill>
                <a:latin typeface="Calibri (MS)"/>
                <a:ea typeface="Calibri (MS)"/>
                <a:cs typeface="Calibri (MS)"/>
                <a:sym typeface="Calibri (MS)"/>
              </a:rPr>
              <a:t>REGISTER NO AND NMID: 78B714F66618BDAA34D469E88F29859E</a:t>
            </a:r>
          </a:p>
          <a:p>
            <a:pPr algn="l">
              <a:lnSpc>
                <a:spcPts val="4320"/>
              </a:lnSpc>
            </a:pPr>
            <a:r>
              <a:rPr lang="en-US" sz="3600">
                <a:solidFill>
                  <a:srgbClr val="000000"/>
                </a:solidFill>
                <a:latin typeface="Calibri (MS)"/>
                <a:ea typeface="Calibri (MS)"/>
                <a:cs typeface="Calibri (MS)"/>
                <a:sym typeface="Calibri (MS)"/>
              </a:rPr>
              <a:t>DEPARTMENT: BCA</a:t>
            </a:r>
          </a:p>
          <a:p>
            <a:pPr algn="l">
              <a:lnSpc>
                <a:spcPts val="4320"/>
              </a:lnSpc>
            </a:pPr>
            <a:r>
              <a:rPr lang="en-US" sz="3600">
                <a:solidFill>
                  <a:srgbClr val="000000"/>
                </a:solidFill>
                <a:latin typeface="Calibri (MS)"/>
                <a:ea typeface="Calibri (MS)"/>
                <a:cs typeface="Calibri (MS)"/>
                <a:sym typeface="Calibri (MS)"/>
              </a:rPr>
              <a:t>COLLEGE:Sri Akilandeswari women's college,Thiruvallur University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31" id="31"/>
          <p:cNvSpPr/>
          <p:nvPr/>
        </p:nvSpPr>
        <p:spPr>
          <a:xfrm flipH="false" flipV="false" rot="0">
            <a:off x="3493371" y="2621907"/>
            <a:ext cx="14327906" cy="6357787"/>
          </a:xfrm>
          <a:custGeom>
            <a:avLst/>
            <a:gdLst/>
            <a:ahLst/>
            <a:cxnLst/>
            <a:rect r="r" b="b" t="t" l="l"/>
            <a:pathLst>
              <a:path h="6357787" w="14327906">
                <a:moveTo>
                  <a:pt x="0" y="0"/>
                </a:moveTo>
                <a:lnTo>
                  <a:pt x="14327906" y="0"/>
                </a:lnTo>
                <a:lnTo>
                  <a:pt x="14327906" y="6357787"/>
                </a:lnTo>
                <a:lnTo>
                  <a:pt x="0" y="6357787"/>
                </a:lnTo>
                <a:lnTo>
                  <a:pt x="0" y="0"/>
                </a:lnTo>
                <a:close/>
              </a:path>
            </a:pathLst>
          </a:custGeom>
          <a:blipFill>
            <a:blip r:embed="rId3"/>
            <a:stretch>
              <a:fillRect l="0" t="0" r="0" b="-566"/>
            </a:stretch>
          </a:blipFill>
        </p:spPr>
      </p:sp>
      <p:sp>
        <p:nvSpPr>
          <p:cNvPr name="TextBox 32" id="32"/>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3059430" y="2813685"/>
            <a:ext cx="10434638" cy="3990022"/>
          </a:xfrm>
          <a:prstGeom prst="rect">
            <a:avLst/>
          </a:prstGeom>
        </p:spPr>
        <p:txBody>
          <a:bodyPr anchor="t" rtlCol="false" tIns="0" lIns="0" bIns="0" rIns="0">
            <a:spAutoFit/>
          </a:bodyPr>
          <a:lstStyle/>
          <a:p>
            <a:pPr algn="l">
              <a:lnSpc>
                <a:spcPts val="4320"/>
              </a:lnSpc>
            </a:pPr>
          </a:p>
          <a:p>
            <a:pPr algn="l">
              <a:lnSpc>
                <a:spcPts val="4320"/>
              </a:lnSpc>
            </a:pPr>
            <a:r>
              <a:rPr lang="en-US" sz="3600">
                <a:solidFill>
                  <a:srgbClr val="000000"/>
                </a:solidFill>
                <a:latin typeface="Calibri (MS)"/>
                <a:ea typeface="Calibri (MS)"/>
                <a:cs typeface="Calibri (MS)"/>
                <a:sym typeface="Calibri (MS)"/>
              </a:rPr>
              <a:t>This project successfully enhances the user interface with responsive design and smooth scroll animations. It improves navigation and overall user engagement across devices. The implementation demonstrates how simple JavaScript and animation libraries can create a modern, interactive web experience.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049078" y="10515600"/>
            <a:ext cx="14238923" cy="411480"/>
            <a:chOff x="0" y="0"/>
            <a:chExt cx="18985230" cy="548640"/>
          </a:xfrm>
        </p:grpSpPr>
        <p:grpSp>
          <p:nvGrpSpPr>
            <p:cNvPr name="Group 3" id="3"/>
            <p:cNvGrpSpPr/>
            <p:nvPr/>
          </p:nvGrpSpPr>
          <p:grpSpPr>
            <a:xfrm rot="0">
              <a:off x="0" y="0"/>
              <a:ext cx="18985230" cy="548640"/>
              <a:chOff x="0" y="0"/>
              <a:chExt cx="18985230" cy="548640"/>
            </a:xfrm>
          </p:grpSpPr>
          <p:sp>
            <p:nvSpPr>
              <p:cNvPr name="Freeform 4" id="4"/>
              <p:cNvSpPr/>
              <p:nvPr/>
            </p:nvSpPr>
            <p:spPr>
              <a:xfrm flipH="false" flipV="false" rot="0">
                <a:off x="0" y="0"/>
                <a:ext cx="18985230" cy="548640"/>
              </a:xfrm>
              <a:custGeom>
                <a:avLst/>
                <a:gdLst/>
                <a:ahLst/>
                <a:cxnLst/>
                <a:rect r="r" b="b" t="t" l="l"/>
                <a:pathLst>
                  <a:path h="548640" w="18985230">
                    <a:moveTo>
                      <a:pt x="18985230" y="548640"/>
                    </a:moveTo>
                    <a:lnTo>
                      <a:pt x="2564003" y="36576"/>
                    </a:lnTo>
                    <a:lnTo>
                      <a:pt x="0" y="0"/>
                    </a:lnTo>
                    <a:lnTo>
                      <a:pt x="18985230" y="0"/>
                    </a:lnTo>
                    <a:lnTo>
                      <a:pt x="18985230" y="548640"/>
                    </a:lnTo>
                    <a:close/>
                  </a:path>
                </a:pathLst>
              </a:custGeom>
              <a:solidFill>
                <a:srgbClr val="F1F1F1"/>
              </a:solidFill>
            </p:spPr>
          </p:sp>
        </p:grpSp>
        <p:sp>
          <p:nvSpPr>
            <p:cNvPr name="TextBox 5" id="5"/>
            <p:cNvSpPr txBox="true"/>
            <p:nvPr/>
          </p:nvSpPr>
          <p:spPr>
            <a:xfrm rot="-10800000">
              <a:off x="0" y="0"/>
              <a:ext cx="18985230" cy="567690"/>
            </a:xfrm>
            <a:prstGeom prst="rect">
              <a:avLst/>
            </a:prstGeom>
          </p:spPr>
          <p:txBody>
            <a:bodyPr anchor="t" rtlCol="false" tIns="0" lIns="0" bIns="0" rIns="0">
              <a:spAutoFit/>
            </a:bodyPr>
            <a:lstStyle/>
            <a:p>
              <a:pPr algn="l">
                <a:lnSpc>
                  <a:spcPts val="3240"/>
                </a:lnSpc>
              </a:pPr>
              <a:r>
                <a:rPr lang="en-US" sz="2700">
                  <a:solidFill>
                    <a:srgbClr val="FF0000"/>
                  </a:solidFill>
                  <a:latin typeface="Arimo"/>
                  <a:ea typeface="Arimo"/>
                  <a:cs typeface="Arimo"/>
                  <a:sym typeface="Arimo"/>
                </a:rPr>
                <a:t>d</a:t>
              </a:r>
            </a:p>
          </p:txBody>
        </p:sp>
      </p:grpSp>
      <p:sp>
        <p:nvSpPr>
          <p:cNvPr name="Freeform 6" id="6"/>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6015038"/>
            <a:ext cx="671512" cy="4271962"/>
            <a:chOff x="0" y="0"/>
            <a:chExt cx="895350" cy="5695950"/>
          </a:xfrm>
        </p:grpSpPr>
        <p:sp>
          <p:nvSpPr>
            <p:cNvPr name="Freeform 8" id="8"/>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9" id="9"/>
          <p:cNvGrpSpPr/>
          <p:nvPr/>
        </p:nvGrpSpPr>
        <p:grpSpPr>
          <a:xfrm rot="0">
            <a:off x="14030325" y="8043862"/>
            <a:ext cx="685800" cy="685800"/>
            <a:chOff x="0" y="0"/>
            <a:chExt cx="914400" cy="914400"/>
          </a:xfrm>
        </p:grpSpPr>
        <p:sp>
          <p:nvSpPr>
            <p:cNvPr name="Freeform 10" id="10"/>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1" id="11"/>
          <p:cNvGrpSpPr/>
          <p:nvPr/>
        </p:nvGrpSpPr>
        <p:grpSpPr>
          <a:xfrm rot="0">
            <a:off x="10044112" y="2543175"/>
            <a:ext cx="471488" cy="485775"/>
            <a:chOff x="0" y="0"/>
            <a:chExt cx="628650" cy="647700"/>
          </a:xfrm>
        </p:grpSpPr>
        <p:sp>
          <p:nvSpPr>
            <p:cNvPr name="Freeform 12" id="12"/>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3" id="13"/>
          <p:cNvGrpSpPr/>
          <p:nvPr/>
        </p:nvGrpSpPr>
        <p:grpSpPr>
          <a:xfrm rot="0">
            <a:off x="14030325" y="8843962"/>
            <a:ext cx="271462" cy="271462"/>
            <a:chOff x="0" y="0"/>
            <a:chExt cx="361950" cy="361950"/>
          </a:xfrm>
        </p:grpSpPr>
        <p:sp>
          <p:nvSpPr>
            <p:cNvPr name="Freeform 14" id="14"/>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5" id="15"/>
          <p:cNvSpPr txBox="true"/>
          <p:nvPr/>
        </p:nvSpPr>
        <p:spPr>
          <a:xfrm rot="0">
            <a:off x="1257300" y="1264285"/>
            <a:ext cx="15337155" cy="1358900"/>
          </a:xfrm>
          <a:prstGeom prst="rect">
            <a:avLst/>
          </a:prstGeom>
        </p:spPr>
        <p:txBody>
          <a:bodyPr anchor="t" rtlCol="false" tIns="0" lIns="0" bIns="0" rIns="0">
            <a:spAutoFit/>
          </a:bodyPr>
          <a:lstStyle/>
          <a:p>
            <a:pPr algn="l">
              <a:lnSpc>
                <a:spcPts val="7650"/>
              </a:lnSpc>
            </a:pPr>
            <a:r>
              <a:rPr lang="en-US" b="true" sz="6375" spc="37">
                <a:solidFill>
                  <a:srgbClr val="000000"/>
                </a:solidFill>
                <a:latin typeface="Trebuchet MS Bold"/>
                <a:ea typeface="Trebuchet MS Bold"/>
                <a:cs typeface="Trebuchet MS Bold"/>
                <a:sym typeface="Trebuchet MS Bold"/>
              </a:rPr>
              <a:t>PROJECT TITLE                                                      </a:t>
            </a:r>
          </a:p>
        </p:txBody>
      </p:sp>
      <p:grpSp>
        <p:nvGrpSpPr>
          <p:cNvPr name="Group 16" id="16"/>
          <p:cNvGrpSpPr>
            <a:grpSpLocks noChangeAspect="true"/>
          </p:cNvGrpSpPr>
          <p:nvPr/>
        </p:nvGrpSpPr>
        <p:grpSpPr>
          <a:xfrm rot="0">
            <a:off x="1014412" y="9701212"/>
            <a:ext cx="3214688" cy="300038"/>
            <a:chOff x="0" y="0"/>
            <a:chExt cx="4286250" cy="400050"/>
          </a:xfrm>
        </p:grpSpPr>
        <p:sp>
          <p:nvSpPr>
            <p:cNvPr name="Freeform 17" id="17"/>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8" id="18"/>
          <p:cNvGrpSpPr>
            <a:grpSpLocks noChangeAspect="true"/>
          </p:cNvGrpSpPr>
          <p:nvPr/>
        </p:nvGrpSpPr>
        <p:grpSpPr>
          <a:xfrm rot="0">
            <a:off x="700088" y="9615488"/>
            <a:ext cx="5557838" cy="442912"/>
            <a:chOff x="0" y="0"/>
            <a:chExt cx="7410450" cy="590550"/>
          </a:xfrm>
        </p:grpSpPr>
        <p:sp>
          <p:nvSpPr>
            <p:cNvPr name="Freeform 19" id="19"/>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20" id="20"/>
          <p:cNvSpPr txBox="true"/>
          <p:nvPr/>
        </p:nvSpPr>
        <p:spPr>
          <a:xfrm rot="0">
            <a:off x="1120140" y="2991803"/>
            <a:ext cx="15906750" cy="2219325"/>
          </a:xfrm>
          <a:prstGeom prst="rect">
            <a:avLst/>
          </a:prstGeom>
        </p:spPr>
        <p:txBody>
          <a:bodyPr anchor="t" rtlCol="false" tIns="0" lIns="0" bIns="0" rIns="0">
            <a:spAutoFit/>
          </a:bodyPr>
          <a:lstStyle/>
          <a:p>
            <a:pPr algn="ctr">
              <a:lnSpc>
                <a:spcPts val="7920"/>
              </a:lnSpc>
            </a:pPr>
            <a:r>
              <a:rPr lang="en-US" sz="6600">
                <a:solidFill>
                  <a:srgbClr val="000000"/>
                </a:solidFill>
                <a:latin typeface="Calibri (MS)"/>
                <a:ea typeface="Calibri (MS)"/>
                <a:cs typeface="Calibri (MS)"/>
                <a:sym typeface="Calibri (MS)"/>
              </a:rPr>
              <a:t>STUDENT DIGITAL PORTFOLIO USING FRONT END DEVELOPMENT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2306002" y="2836545"/>
            <a:ext cx="9990772" cy="4406265"/>
          </a:xfrm>
          <a:prstGeom prst="rect">
            <a:avLst/>
          </a:prstGeom>
        </p:spPr>
        <p:txBody>
          <a:bodyPr anchor="t" rtlCol="false" tIns="0" lIns="0" bIns="0" rIns="0">
            <a:spAutoFit/>
          </a:bodyPr>
          <a:lstStyle/>
          <a:p>
            <a:pPr algn="l">
              <a:lnSpc>
                <a:spcPts val="3600"/>
              </a:lnSpc>
            </a:pPr>
          </a:p>
          <a:p>
            <a:pPr algn="l">
              <a:lnSpc>
                <a:spcPts val="3600"/>
              </a:lnSpc>
            </a:pPr>
            <a:r>
              <a:rPr lang="en-US" sz="3000">
                <a:solidFill>
                  <a:srgbClr val="000000"/>
                </a:solidFill>
                <a:latin typeface="Calibri (MS)"/>
                <a:ea typeface="Calibri (MS)"/>
                <a:cs typeface="Calibri (MS)"/>
                <a:sym typeface="Calibri (MS)"/>
              </a:rPr>
              <a:t>In modern web design, providing a smooth and interactive user experience is essential, especially on mobile devices. Many websites lack responsive navigation and engaging animations, leading to poor usability. The challenge is to implement a dynamic navigation menu and visually appealing content transitions that enhance user engagement. This project addresses the need for interactive UI by integrating JavaScript-based menu toggling and scroll-triggered animations. The aim is to improve user navigation and content visibility across devices.</a:t>
            </a:r>
          </a:p>
          <a:p>
            <a:pPr algn="l">
              <a:lnSpc>
                <a:spcPts val="3600"/>
              </a:lnSpc>
            </a:pPr>
          </a:p>
          <a:p>
            <a:pPr algn="l">
              <a:lnSpc>
                <a:spcPts val="36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987867" y="3316605"/>
            <a:ext cx="9493568" cy="5171123"/>
          </a:xfrm>
          <a:prstGeom prst="rect">
            <a:avLst/>
          </a:prstGeom>
        </p:spPr>
        <p:txBody>
          <a:bodyPr anchor="t" rtlCol="false" tIns="0" lIns="0" bIns="0" rIns="0">
            <a:spAutoFit/>
          </a:bodyPr>
          <a:lstStyle/>
          <a:p>
            <a:pPr algn="l">
              <a:lnSpc>
                <a:spcPts val="3600"/>
              </a:lnSpc>
            </a:pPr>
            <a:r>
              <a:rPr lang="en-US" sz="3000">
                <a:solidFill>
                  <a:srgbClr val="000000"/>
                </a:solidFill>
                <a:latin typeface="Calibri (MS)"/>
                <a:ea typeface="Calibri (MS)"/>
                <a:cs typeface="Calibri (MS)"/>
                <a:sym typeface="Calibri (MS)"/>
              </a:rPr>
              <a:t>This project focuses on enhancing a website’s user interface using JavaScript. It implements a responsive navigation menu that toggles on mobile view for better accessibility. ScrollReveal.js is used to animate content as the user scrolls, adding interactivity and engagement. The code improves usability by combining functionality with visual appeal. It ensures seamless navigation and content visibility across various screen sizes. Overall, the project upgrades user experience through responsive design and smooth animations.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669732" y="3709035"/>
            <a:ext cx="11460480" cy="3232785"/>
          </a:xfrm>
          <a:prstGeom prst="rect">
            <a:avLst/>
          </a:prstGeom>
        </p:spPr>
        <p:txBody>
          <a:bodyPr anchor="t" rtlCol="false" tIns="0" lIns="0" bIns="0" rIns="0">
            <a:spAutoFit/>
          </a:bodyPr>
          <a:lstStyle/>
          <a:p>
            <a:pPr algn="l">
              <a:lnSpc>
                <a:spcPts val="3600"/>
              </a:lnSpc>
            </a:pPr>
            <a:r>
              <a:rPr lang="en-US" sz="3000">
                <a:solidFill>
                  <a:srgbClr val="000000"/>
                </a:solidFill>
                <a:latin typeface="Calibri (MS)"/>
                <a:ea typeface="Calibri (MS)"/>
                <a:cs typeface="Calibri (MS)"/>
                <a:sym typeface="Calibri (MS)"/>
              </a:rPr>
              <a:t>The end users of this project are website visitors who access the site from various devices, especially mobile users. These include customers, clients, or general audiences seeking information or services online. Web developers and designers may also benefit by reusing or learning from the interactive features. Users expect fast, easy-to-navigate, and visually appealing websites. This project aims to meet those expectations by enhancing user experience through responsive design and animations.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5529262" y="2940367"/>
            <a:ext cx="7553325" cy="4558665"/>
          </a:xfrm>
          <a:prstGeom prst="rect">
            <a:avLst/>
          </a:prstGeom>
        </p:spPr>
        <p:txBody>
          <a:bodyPr anchor="t" rtlCol="false" tIns="0" lIns="0" bIns="0" rIns="0">
            <a:spAutoFit/>
          </a:bodyPr>
          <a:lstStyle/>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HTML, CSS, JavaScript – Core technologies used for structure, styling, and interactivity.</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ScrollReveal.js – A JavaScript library used to animate elements on scroll.</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Responsive Web Design – Ensures the layout adapts to different screen sizes.</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Event Handling in JavaScript – Used for toggling the navigation menu.</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DOM Manipulation – Enables dynamic updates to elements like icons and menus.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109662" y="440530"/>
            <a:ext cx="13192125" cy="939165"/>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PORTFOLIO DESIGN AND LAYOUT</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921192" y="2562225"/>
            <a:ext cx="11596688" cy="3823335"/>
          </a:xfrm>
          <a:prstGeom prst="rect">
            <a:avLst/>
          </a:prstGeom>
        </p:spPr>
        <p:txBody>
          <a:bodyPr anchor="t" rtlCol="false" tIns="0" lIns="0" bIns="0" rIns="0">
            <a:spAutoFit/>
          </a:bodyPr>
          <a:lstStyle/>
          <a:p>
            <a:pPr algn="l">
              <a:lnSpc>
                <a:spcPts val="3600"/>
              </a:lnSpc>
            </a:pPr>
          </a:p>
          <a:p>
            <a:pPr algn="l">
              <a:lnSpc>
                <a:spcPts val="3600"/>
              </a:lnSpc>
            </a:pPr>
            <a:r>
              <a:rPr lang="en-US" sz="3000">
                <a:solidFill>
                  <a:srgbClr val="000000"/>
                </a:solidFill>
                <a:latin typeface="Calibri (MS)"/>
                <a:ea typeface="Calibri (MS)"/>
                <a:cs typeface="Calibri (MS)"/>
                <a:sym typeface="Calibri (MS)"/>
              </a:rPr>
              <a:t>The portfolio layout is clean, responsive, and user-friendly. It includes a header, about section, services, and a project portfolio grid. The navigation menu is designed for both desktop and mobile views with a toggle feature. ScrollReveal animations enhance the user experience by animating content as users scroll. Cards in the portfolio section are arranged in a grid layout with consistent spacing and visual hierarchy. The design focuses on simplicity, readability, and interactivity.</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2900362" y="2607945"/>
            <a:ext cx="10765155" cy="5867400"/>
          </a:xfrm>
          <a:prstGeom prst="rect">
            <a:avLst/>
          </a:prstGeom>
        </p:spPr>
        <p:txBody>
          <a:bodyPr anchor="t" rtlCol="false" tIns="0" lIns="0" bIns="0" rIns="0">
            <a:spAutoFit/>
          </a:bodyPr>
          <a:lstStyle/>
          <a:p>
            <a:pPr algn="l">
              <a:lnSpc>
                <a:spcPts val="3600"/>
              </a:lnSpc>
            </a:pP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Responsive Navigation Menu – Adapts to mobile and desktop views with toggle functionality.</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Dynamic Icon Switching – Menu icon changes between open and close states.</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Scroll Animations – Elements appear smoothly as the user scrolls, using ScrollReveal.js.</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Interactive UI – Buttons and content respond to user interactions.</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Section-Based Layout – Clear structure with header, about, services, and portfolio sections.</a:t>
            </a:r>
          </a:p>
          <a:p>
            <a:pPr algn="l" marL="542925" indent="-271462" lvl="1">
              <a:lnSpc>
                <a:spcPts val="3600"/>
              </a:lnSpc>
              <a:buFont typeface="Arial"/>
              <a:buChar char="•"/>
            </a:pPr>
            <a:r>
              <a:rPr lang="en-US" sz="3000">
                <a:solidFill>
                  <a:srgbClr val="000000"/>
                </a:solidFill>
                <a:latin typeface="Calibri (MS)"/>
                <a:ea typeface="Calibri (MS)"/>
                <a:cs typeface="Calibri (MS)"/>
                <a:sym typeface="Calibri (MS)"/>
              </a:rPr>
              <a:t> Clean Visual Design – Focused on readability and user engagement.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DAGxj_hG3U0</dc:identifier>
  <dcterms:modified xsi:type="dcterms:W3CDTF">2011-08-01T06:04:30Z</dcterms:modified>
  <cp:revision>1</cp:revision>
  <dc:title>DIGITAL PORTFOLIO.pptx</dc:title>
</cp:coreProperties>
</file>