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753-7EB7-9425-DE1C-D0FF449F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0174"/>
            <a:ext cx="8825658" cy="1020445"/>
          </a:xfrm>
        </p:spPr>
        <p:txBody>
          <a:bodyPr/>
          <a:lstStyle/>
          <a:p>
            <a:r>
              <a:rPr lang="en-US" dirty="0"/>
              <a:t>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0173-CAB5-9977-0BBE-8E9805817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66" y="2080619"/>
            <a:ext cx="8567047" cy="2935357"/>
          </a:xfrm>
        </p:spPr>
        <p:txBody>
          <a:bodyPr/>
          <a:lstStyle/>
          <a:p>
            <a:r>
              <a:rPr lang="en-US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71963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5CB5-3FAC-8240-C427-E44D3D0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C23C-3987-9789-A0A2-BC4F8700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conclusion typically </a:t>
            </a:r>
            <a:r>
              <a:rPr lang="en-US" dirty="0" err="1"/>
              <a:t>summarises</a:t>
            </a:r>
            <a:r>
              <a:rPr lang="en-US" dirty="0"/>
              <a:t> the main point and key takeaways from a discussion project or analysis.</a:t>
            </a:r>
          </a:p>
          <a:p>
            <a:r>
              <a:rPr lang="en-US" dirty="0"/>
              <a:t>1.Recap the key findings or result.</a:t>
            </a:r>
          </a:p>
          <a:p>
            <a:r>
              <a:rPr lang="en-US" dirty="0"/>
              <a:t>2. Emphasizes the important or impact.</a:t>
            </a:r>
          </a:p>
          <a:p>
            <a:r>
              <a:rPr lang="en-US" dirty="0"/>
              <a:t>3.provide recommendation or next step.</a:t>
            </a:r>
          </a:p>
          <a:p>
            <a:r>
              <a:rPr lang="en-US" dirty="0"/>
              <a:t>Leave a lasting impression or </a:t>
            </a:r>
            <a:r>
              <a:rPr lang="en-US"/>
              <a:t>final thoughts.</a:t>
            </a:r>
          </a:p>
        </p:txBody>
      </p:sp>
    </p:spTree>
    <p:extLst>
      <p:ext uri="{BB962C8B-B14F-4D97-AF65-F5344CB8AC3E}">
        <p14:creationId xmlns:p14="http://schemas.microsoft.com/office/powerpoint/2010/main" val="285112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ACDA-32FD-235F-0E5F-0BB67DDD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1AC-498E-52BE-026E-CE51F0A5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87" y="2850052"/>
            <a:ext cx="83472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F525-4EFC-664F-351C-053CCC92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204774-062C-6D5D-F665-F66F63D60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499"/>
            <a:ext cx="9448520" cy="40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51C1-B41E-0510-18B1-FF217E18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4340A-D455-16C6-F118-11B3337E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244035"/>
            <a:ext cx="8406016" cy="37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4F75-98D5-C794-D1AD-763D5631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3315-E57A-C094-8CAB-AABE3F81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https://github.com/bhavadharani2006</a:t>
            </a:r>
          </a:p>
        </p:txBody>
      </p:sp>
    </p:spTree>
    <p:extLst>
      <p:ext uri="{BB962C8B-B14F-4D97-AF65-F5344CB8AC3E}">
        <p14:creationId xmlns:p14="http://schemas.microsoft.com/office/powerpoint/2010/main" val="17426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D0B5-C615-135F-B6EF-2B54D3C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E013-E246-1612-4492-1B511374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R.BHAVADHARANI.</a:t>
            </a:r>
          </a:p>
          <a:p>
            <a:r>
              <a:rPr lang="en-US" dirty="0"/>
              <a:t>NMID:6E82388B74410E3A5DB497C870B5523A</a:t>
            </a:r>
          </a:p>
          <a:p>
            <a:r>
              <a:rPr lang="en-US" dirty="0"/>
              <a:t>COLLEGE:  VALLIAMMAI WOMEN’S College.</a:t>
            </a:r>
          </a:p>
          <a:p>
            <a:r>
              <a:rPr lang="en-US" dirty="0"/>
              <a:t>DEPARTMENT: BCA.</a:t>
            </a:r>
          </a:p>
          <a:p>
            <a:r>
              <a:rPr lang="en-US" dirty="0"/>
              <a:t>UNIVERSITY: ANNAMALAI UNIVERCITY.</a:t>
            </a:r>
          </a:p>
        </p:txBody>
      </p:sp>
    </p:spTree>
    <p:extLst>
      <p:ext uri="{BB962C8B-B14F-4D97-AF65-F5344CB8AC3E}">
        <p14:creationId xmlns:p14="http://schemas.microsoft.com/office/powerpoint/2010/main" val="23474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E1E7-69D4-5555-95BC-685C65C8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C23C-E86A-D529-6206-960DB7AC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CONTENTS:</a:t>
            </a:r>
          </a:p>
          <a:p>
            <a:r>
              <a:rPr lang="en-US" dirty="0"/>
              <a:t>1.Problem statement.</a:t>
            </a:r>
          </a:p>
          <a:p>
            <a:r>
              <a:rPr lang="en-US" dirty="0"/>
              <a:t>2. Project overview.</a:t>
            </a:r>
          </a:p>
          <a:p>
            <a:r>
              <a:rPr lang="en-US" dirty="0"/>
              <a:t>3. End user.</a:t>
            </a:r>
          </a:p>
          <a:p>
            <a:r>
              <a:rPr lang="en-US" dirty="0"/>
              <a:t>4.Tools and technologies.</a:t>
            </a:r>
          </a:p>
          <a:p>
            <a:r>
              <a:rPr lang="en-US" dirty="0"/>
              <a:t>5. Portfolio design and layout.</a:t>
            </a:r>
          </a:p>
          <a:p>
            <a:r>
              <a:rPr lang="en-US" dirty="0"/>
              <a:t>6.Features and functionality.</a:t>
            </a:r>
          </a:p>
          <a:p>
            <a:r>
              <a:rPr lang="en-US" dirty="0"/>
              <a:t>7.Result and screenshot.</a:t>
            </a:r>
          </a:p>
          <a:p>
            <a:r>
              <a:rPr lang="en-US" dirty="0"/>
              <a:t>8. Conclusion.</a:t>
            </a:r>
          </a:p>
          <a:p>
            <a:r>
              <a:rPr lang="en-US" dirty="0"/>
              <a:t>9. </a:t>
            </a:r>
            <a:r>
              <a:rPr lang="en-US" dirty="0" err="1"/>
              <a:t>Github</a:t>
            </a:r>
            <a:r>
              <a:rPr lang="en-US" dirty="0"/>
              <a:t> link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22A6-9DD2-43EE-BD3A-9A55524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B48A-C58A-6933-EF30-92234423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 is a concise  description of  an issue or challenge that needs to be addressed. </a:t>
            </a:r>
          </a:p>
          <a:p>
            <a:r>
              <a:rPr lang="en-US" dirty="0"/>
              <a:t>To craft or effective problem statement consider the following.</a:t>
            </a:r>
          </a:p>
          <a:p>
            <a:r>
              <a:rPr lang="en-US" dirty="0"/>
              <a:t>Focus on the impact: Describe the consequences of not addressing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245375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805-65B5-C609-A238-CE924169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746-2407-C2EC-AB82-09EC941F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helpful project overview  is need more information about your  project .</a:t>
            </a:r>
          </a:p>
          <a:p>
            <a:r>
              <a:rPr lang="en-US" dirty="0"/>
              <a:t>1.project  tittle or topic .</a:t>
            </a:r>
          </a:p>
          <a:p>
            <a:r>
              <a:rPr lang="en-US" dirty="0"/>
              <a:t>2.Objective or goal.</a:t>
            </a:r>
          </a:p>
          <a:p>
            <a:r>
              <a:rPr lang="en-US" dirty="0"/>
              <a:t>3. Any specific  requirements  or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092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914-CF19-3B81-DDC7-4C10853F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D9D8-F482-E21C-23CC-7547F281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 are the individual or group  who will ultimately  user or benefits  from the project, service  or solution being developer .</a:t>
            </a:r>
          </a:p>
          <a:p>
            <a:r>
              <a:rPr lang="en-US" dirty="0"/>
              <a:t>Customers.</a:t>
            </a:r>
          </a:p>
          <a:p>
            <a:r>
              <a:rPr lang="en-US" dirty="0"/>
              <a:t>Employees.</a:t>
            </a:r>
          </a:p>
          <a:p>
            <a:r>
              <a:rPr lang="en-US" dirty="0"/>
              <a:t>Patients.</a:t>
            </a:r>
          </a:p>
          <a:p>
            <a:r>
              <a:rPr lang="en-US" dirty="0"/>
              <a:t>Students.</a:t>
            </a:r>
          </a:p>
          <a:p>
            <a:r>
              <a:rPr lang="en-US" dirty="0" err="1"/>
              <a:t>Cusomers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1259-0033-57D3-17D4-13A4270D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9079-A7A3-797A-2E32-51F121C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 technologies  refer to the software, hardware and platform are used to develop implement  and maintain a project or solutions.</a:t>
            </a:r>
          </a:p>
          <a:p>
            <a:r>
              <a:rPr lang="en-US" dirty="0"/>
              <a:t>Software: programming language (e.g., </a:t>
            </a:r>
            <a:r>
              <a:rPr lang="en-US" dirty="0" err="1"/>
              <a:t>Python,Java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).</a:t>
            </a:r>
          </a:p>
          <a:p>
            <a:r>
              <a:rPr lang="en-US" dirty="0"/>
              <a:t>Hardware: servers and  infrastructure.</a:t>
            </a:r>
          </a:p>
          <a:p>
            <a:r>
              <a:rPr lang="en-US" dirty="0"/>
              <a:t>Platforms: cloud platform (</a:t>
            </a:r>
            <a:r>
              <a:rPr lang="en-US" dirty="0" err="1"/>
              <a:t>e.g.,AVS,AZURE</a:t>
            </a:r>
            <a:r>
              <a:rPr lang="en-US" dirty="0"/>
              <a:t>, Google Cloud).</a:t>
            </a:r>
          </a:p>
        </p:txBody>
      </p:sp>
    </p:spTree>
    <p:extLst>
      <p:ext uri="{BB962C8B-B14F-4D97-AF65-F5344CB8AC3E}">
        <p14:creationId xmlns:p14="http://schemas.microsoft.com/office/powerpoint/2010/main" val="2613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E832-6651-2E9C-A477-51622572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DB9B-D259-11CD-AE4A-0CCD63D2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design and layout refer to the visual arrangement and organization of content in a portfolio.</a:t>
            </a:r>
          </a:p>
          <a:p>
            <a:r>
              <a:rPr lang="en-US" dirty="0"/>
              <a:t>Which showcases an individual or company work skills and accomplishments.</a:t>
            </a:r>
          </a:p>
          <a:p>
            <a:r>
              <a:rPr lang="en-US" dirty="0"/>
              <a:t>1.Visual hierarchy: organizing content to draw attention to key pieces.</a:t>
            </a:r>
          </a:p>
          <a:p>
            <a:r>
              <a:rPr lang="en-US" dirty="0"/>
              <a:t>2.Tyography: choosing fronts that reflects the brand and enhance readability.</a:t>
            </a:r>
          </a:p>
          <a:p>
            <a:r>
              <a:rPr lang="en-US" dirty="0"/>
              <a:t>3.Navigation: creating an intuitive and user friendly and user 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08641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A3D-A70F-40A6-3474-BD4D512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163D-241E-0D2A-2461-DE1A72AA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various context fractures and functionality can be related in different ways.</a:t>
            </a:r>
          </a:p>
          <a:p>
            <a:r>
              <a:rPr lang="en-US" dirty="0"/>
              <a:t>1.Medical: Fractures bone break can impact functionality affecting mobile or overall health.</a:t>
            </a:r>
          </a:p>
          <a:p>
            <a:r>
              <a:rPr lang="en-US" dirty="0"/>
              <a:t>2.Design: understanding fractures and material properties can inform design decisions to ensure functionality and durability.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7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PORTFOLIO </vt:lpstr>
      <vt:lpstr>MY SELF </vt:lpstr>
      <vt:lpstr>TABLE OF CONTENT </vt:lpstr>
      <vt:lpstr>PROBLEM STATEMENT </vt:lpstr>
      <vt:lpstr>Project overview:</vt:lpstr>
      <vt:lpstr>END USER :</vt:lpstr>
      <vt:lpstr>TOOLS AND TECHNOLOGIES </vt:lpstr>
      <vt:lpstr>PORTFOLIO DESIGN AND LAYOUT </vt:lpstr>
      <vt:lpstr>FRACTURES AND FUNCTIONALITY </vt:lpstr>
      <vt:lpstr>CONCLUSION </vt:lpstr>
      <vt:lpstr>PowerPoint Presentation</vt:lpstr>
      <vt:lpstr>PowerPoint Presentation</vt:lpstr>
      <vt:lpstr>PowerPoint Presentation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Bhavadharani R</dc:creator>
  <cp:lastModifiedBy>Bhavadharani R</cp:lastModifiedBy>
  <cp:revision>10</cp:revision>
  <dcterms:created xsi:type="dcterms:W3CDTF">2025-08-29T04:43:30Z</dcterms:created>
  <dcterms:modified xsi:type="dcterms:W3CDTF">2025-08-29T08:04:10Z</dcterms:modified>
</cp:coreProperties>
</file>