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62953-D139-4780-BEB3-A432AD3EF022}" v="1" dt="2025-09-08T08:30:39.256"/>
    <p1510:client id="{72177F65-773F-4A25-85F0-CBBDEE5D3780}" v="2" dt="2025-09-08T09:40:45.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esh K" userId="939e46658f425eca" providerId="LiveId" clId="{F0BA847C-4D11-452A-A78A-434B300F7D13}"/>
    <pc:docChg chg="modSld">
      <pc:chgData name="Mukesh K" userId="939e46658f425eca" providerId="LiveId" clId="{F0BA847C-4D11-452A-A78A-434B300F7D13}" dt="2025-09-08T09:41:41.942" v="84" actId="1076"/>
      <pc:docMkLst>
        <pc:docMk/>
      </pc:docMkLst>
      <pc:sldChg chg="modSp mod">
        <pc:chgData name="Mukesh K" userId="939e46658f425eca" providerId="LiveId" clId="{F0BA847C-4D11-452A-A78A-434B300F7D13}" dt="2025-09-08T09:40:45.460" v="82"/>
        <pc:sldMkLst>
          <pc:docMk/>
          <pc:sldMk cId="0" sldId="256"/>
        </pc:sldMkLst>
        <pc:spChg chg="mod">
          <ac:chgData name="Mukesh K" userId="939e46658f425eca" providerId="LiveId" clId="{F0BA847C-4D11-452A-A78A-434B300F7D13}" dt="2025-09-08T09:40:45.460" v="82"/>
          <ac:spMkLst>
            <pc:docMk/>
            <pc:sldMk cId="0" sldId="256"/>
            <ac:spMk id="36" creationId="{00000000-0000-0000-0000-000000000000}"/>
          </ac:spMkLst>
        </pc:spChg>
      </pc:sldChg>
      <pc:sldChg chg="addSp delSp modSp mod">
        <pc:chgData name="Mukesh K" userId="939e46658f425eca" providerId="LiveId" clId="{F0BA847C-4D11-452A-A78A-434B300F7D13}" dt="2025-09-08T09:41:41.942" v="84" actId="1076"/>
        <pc:sldMkLst>
          <pc:docMk/>
          <pc:sldMk cId="0" sldId="264"/>
        </pc:sldMkLst>
        <pc:spChg chg="add mod">
          <ac:chgData name="Mukesh K" userId="939e46658f425eca" providerId="LiveId" clId="{F0BA847C-4D11-452A-A78A-434B300F7D13}" dt="2025-09-08T09:41:41.942" v="84" actId="1076"/>
          <ac:spMkLst>
            <pc:docMk/>
            <pc:sldMk cId="0" sldId="264"/>
            <ac:spMk id="3" creationId="{6F911851-9F5D-DDA1-C62D-13E1B5EA04AF}"/>
          </ac:spMkLst>
        </pc:spChg>
        <pc:spChg chg="del mod">
          <ac:chgData name="Mukesh K" userId="939e46658f425eca" providerId="LiveId" clId="{F0BA847C-4D11-452A-A78A-434B300F7D13}" dt="2025-09-08T09:22:30.456" v="43"/>
          <ac:spMkLst>
            <pc:docMk/>
            <pc:sldMk cId="0" sldId="264"/>
            <ac:spMk id="4" creationId="{BF55FFA9-0FD9-A5E9-83B0-6B6E1E5ABF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search?cs=0&amp;sca_esv=d035e08cd000bfaf&amp;q=portfolio&amp;sa=X&amp;ved=2ahUKEwifjcPR4MiPAxUPTmwGHVgiBa8QxccNegQINRAB&amp;mstk=AUtExfAaIUq30G3tQhWcblgaV2SIrpGSJJOiftF--KYnxckciziCEowNzM5GRUf5BLQaWViUy4HIu0cLAyZBVTYmfqA89kVlEskHVXKL6h8aB5h2m4a6SShag-G5zbyQYozmjTX2DyM6HkQj_FMYMmldd_irqOlONagimccv6v-bym7XLR7rhA1AQJSA6PdIEJ61uSeV&amp;csui=3"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www.google.com/search?cs=0&amp;sca_esv=d035e08cd000bfaf&amp;q=connect+with+me&amp;sa=X&amp;ved=2ahUKEwifjcPR4MiPAxUPTmwGHVgiBa8QxccNegQINRAC&amp;mstk=AUtExfAaIUq30G3tQhWcblgaV2SIrpGSJJOiftF--KYnxckciziCEowNzM5GRUf5BLQaWViUy4HIu0cLAyZBVTYmfqA89kVlEskHVXKL6h8aB5h2m4a6SShag-G5zbyQYozmjTX2DyM6HkQj_FMYMmldd_irqOlONagimccv6v-bym7XLR7rhA1AQJSA6PdIEJ61uSeV&amp;csui=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308284"/>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 BHAVADHEESH M</a:t>
            </a:r>
            <a:endParaRPr b="1" dirty="0"/>
          </a:p>
          <a:p>
            <a:pPr marL="457200" lvl="0" indent="-381000">
              <a:buSzPts val="2400"/>
              <a:buFont typeface="Calibri"/>
              <a:buChar char="●"/>
            </a:pPr>
            <a:r>
              <a:rPr lang="en-US" sz="2400" b="1" dirty="0">
                <a:latin typeface="Calibri"/>
                <a:ea typeface="Calibri"/>
                <a:cs typeface="Calibri"/>
                <a:sym typeface="Calibri"/>
              </a:rPr>
              <a:t>REGISTER NO AND NMID:  </a:t>
            </a:r>
            <a:r>
              <a:rPr lang="en-US" sz="2400" b="1" dirty="0">
                <a:ea typeface="Calibri"/>
                <a:cs typeface="Calibri"/>
                <a:sym typeface="Calibri"/>
              </a:rPr>
              <a:t>2428D0010 &amp;</a:t>
            </a:r>
          </a:p>
          <a:p>
            <a:pPr marL="76200" lvl="0">
              <a:buSzPts val="2400"/>
            </a:pPr>
            <a:r>
              <a:rPr lang="en-IN" sz="2400" b="1" dirty="0">
                <a:ea typeface="Calibri"/>
                <a:cs typeface="Calibri"/>
                <a:sym typeface="Calibri"/>
              </a:rPr>
              <a:t>A2A3CF477BC1363A3B54AAB81E7D9D08</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B.SC.CSA</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BHARATIAR UNIVERSITY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2333626-73EB-EEB8-39A8-C51FCB0B696F}"/>
              </a:ext>
            </a:extLst>
          </p:cNvPr>
          <p:cNvSpPr txBox="1"/>
          <p:nvPr/>
        </p:nvSpPr>
        <p:spPr>
          <a:xfrm>
            <a:off x="755331" y="1401547"/>
            <a:ext cx="8486991" cy="1569660"/>
          </a:xfrm>
          <a:prstGeom prst="rect">
            <a:avLst/>
          </a:prstGeom>
          <a:noFill/>
        </p:spPr>
        <p:txBody>
          <a:bodyPr wrap="square">
            <a:spAutoFit/>
          </a:bodyPr>
          <a:lstStyle/>
          <a:p>
            <a:r>
              <a:rPr lang="en-US" sz="3200" b="0" i="0" dirty="0">
                <a:solidFill>
                  <a:srgbClr val="001D35"/>
                </a:solidFill>
                <a:effectLst/>
                <a:latin typeface="Google Sans"/>
              </a:rPr>
              <a:t>I invite you to explore my </a:t>
            </a:r>
            <a:r>
              <a:rPr lang="en-US" sz="3200" b="0" i="0" dirty="0">
                <a:effectLst/>
                <a:latin typeface="Google Sans"/>
                <a:hlinkClick r:id="rId3"/>
              </a:rPr>
              <a:t>portfolio</a:t>
            </a:r>
            <a:r>
              <a:rPr lang="en-US" sz="3200" b="0" i="0" dirty="0">
                <a:solidFill>
                  <a:srgbClr val="001D35"/>
                </a:solidFill>
                <a:effectLst/>
                <a:latin typeface="Google Sans"/>
              </a:rPr>
              <a:t> to see my work in action, or to </a:t>
            </a:r>
            <a:r>
              <a:rPr lang="en-US" sz="3200" b="0" i="0" dirty="0">
                <a:effectLst/>
                <a:latin typeface="Google Sans"/>
                <a:hlinkClick r:id="rId4"/>
              </a:rPr>
              <a:t>connect with me</a:t>
            </a:r>
            <a:r>
              <a:rPr lang="en-US" sz="3200" b="0" i="0" dirty="0">
                <a:solidFill>
                  <a:srgbClr val="001D35"/>
                </a:solidFill>
                <a:effectLst/>
                <a:latin typeface="Google Sans"/>
              </a:rPr>
              <a:t> directly to discuss how we can achieve your goals together</a:t>
            </a:r>
            <a:r>
              <a:rPr lang="en-US" sz="3200" dirty="0">
                <a:solidFill>
                  <a:srgbClr val="001D35"/>
                </a:solidFill>
                <a:latin typeface="Google Sans"/>
              </a:rPr>
              <a:t>.</a:t>
            </a:r>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Digital portfolio website </a:t>
            </a: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
        <p:nvSpPr>
          <p:cNvPr id="3" name="TextBox 2">
            <a:extLst>
              <a:ext uri="{FF2B5EF4-FFF2-40B4-BE49-F238E27FC236}">
                <a16:creationId xmlns:a16="http://schemas.microsoft.com/office/drawing/2014/main" id="{6F911851-9F5D-DDA1-C62D-13E1B5EA04AF}"/>
              </a:ext>
            </a:extLst>
          </p:cNvPr>
          <p:cNvSpPr txBox="1"/>
          <p:nvPr/>
        </p:nvSpPr>
        <p:spPr>
          <a:xfrm>
            <a:off x="2522621" y="5379802"/>
            <a:ext cx="6104020" cy="646331"/>
          </a:xfrm>
          <a:prstGeom prst="rect">
            <a:avLst/>
          </a:prstGeom>
          <a:noFill/>
        </p:spPr>
        <p:txBody>
          <a:bodyPr wrap="square">
            <a:spAutoFit/>
          </a:bodyPr>
          <a:lstStyle/>
          <a:p>
            <a:r>
              <a:rPr lang="en-IN" dirty="0"/>
              <a:t>https://github.com/bhavadheeshmkn/BHAVADHEESH-NAAN-MUDHALVAN.git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725</Words>
  <Application>Microsoft Office PowerPoint</Application>
  <PresentationFormat>Widescreen</PresentationFormat>
  <Paragraphs>109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Google Sans</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Mukesh K</cp:lastModifiedBy>
  <cp:revision>2</cp:revision>
  <dcterms:modified xsi:type="dcterms:W3CDTF">2025-09-08T09:41:42Z</dcterms:modified>
</cp:coreProperties>
</file>