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4" r:id="rId3"/>
    <p:sldId id="257" r:id="rId4"/>
    <p:sldId id="258" r:id="rId5"/>
    <p:sldId id="273" r:id="rId6"/>
    <p:sldId id="277" r:id="rId7"/>
    <p:sldId id="274" r:id="rId8"/>
    <p:sldId id="280" r:id="rId9"/>
    <p:sldId id="279" r:id="rId10"/>
    <p:sldId id="278" r:id="rId11"/>
    <p:sldId id="281" r:id="rId12"/>
    <p:sldId id="282" r:id="rId13"/>
    <p:sldId id="283" r:id="rId14"/>
    <p:sldId id="275" r:id="rId15"/>
    <p:sldId id="276" r:id="rId16"/>
    <p:sldId id="260" r:id="rId17"/>
    <p:sldId id="272" r:id="rId18"/>
  </p:sldIdLst>
  <p:sldSz cx="9144000" cy="5143500" type="screen16x9"/>
  <p:notesSz cx="6858000" cy="9144000"/>
  <p:embeddedFontLst>
    <p:embeddedFont>
      <p:font typeface="Lexend" panose="020B0604020202020204" charset="0"/>
      <p:regular r:id="rId20"/>
      <p:bold r:id="rId21"/>
    </p:embeddedFont>
    <p:embeddedFont>
      <p:font typeface="Neue Haas Grotesk Text Pro" panose="020B0504020202020204" pitchFamily="3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T Sans Narrow" panose="020B0506020203020204" pitchFamily="34" charset="0"/>
      <p:regular r:id="rId30"/>
      <p:bold r:id="rId31"/>
    </p:embeddedFont>
    <p:embeddedFont>
      <p:font typeface="Rockwell" panose="02060603020205020403" pitchFamily="18" charset="0"/>
      <p:regular r:id="rId32"/>
      <p:bold r:id="rId33"/>
      <p:italic r:id="rId34"/>
      <p:boldItalic r:id="rId35"/>
    </p:embeddedFont>
    <p:embeddedFont>
      <p:font typeface="Rockwell Nova" panose="02060503020205020403" pitchFamily="18" charset="0"/>
      <p:regular r:id="rId36"/>
      <p:bold r:id="rId37"/>
      <p:italic r:id="rId38"/>
      <p:boldItalic r:id="rId39"/>
    </p:embeddedFont>
    <p:embeddedFont>
      <p:font typeface="Sitka Banner" pitchFamily="2" charset="0"/>
      <p:regular r:id="rId40"/>
      <p:bold r:id="rId41"/>
      <p:italic r:id="rId42"/>
      <p:boldItalic r:id="rId43"/>
    </p:embeddedFont>
    <p:embeddedFont>
      <p:font typeface="Sitka Text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35C7E-C916-487F-A6E5-C811A3726FEB}" v="16" dt="2023-11-23T18:40:04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9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ireddy Vadra" userId="2c228ebe427f5f37" providerId="LiveId" clId="{6E335C7E-C916-487F-A6E5-C811A3726FEB}"/>
    <pc:docChg chg="undo custSel addSld delSld modSld sldOrd">
      <pc:chgData name="Kotireddy Vadra" userId="2c228ebe427f5f37" providerId="LiveId" clId="{6E335C7E-C916-487F-A6E5-C811A3726FEB}" dt="2023-11-23T18:44:55.427" v="962" actId="20577"/>
      <pc:docMkLst>
        <pc:docMk/>
      </pc:docMkLst>
      <pc:sldChg chg="modSp mod">
        <pc:chgData name="Kotireddy Vadra" userId="2c228ebe427f5f37" providerId="LiveId" clId="{6E335C7E-C916-487F-A6E5-C811A3726FEB}" dt="2023-11-23T18:43:18.659" v="912" actId="1036"/>
        <pc:sldMkLst>
          <pc:docMk/>
          <pc:sldMk cId="0" sldId="256"/>
        </pc:sldMkLst>
        <pc:spChg chg="mod">
          <ac:chgData name="Kotireddy Vadra" userId="2c228ebe427f5f37" providerId="LiveId" clId="{6E335C7E-C916-487F-A6E5-C811A3726FEB}" dt="2023-11-23T18:43:18.659" v="912" actId="1036"/>
          <ac:spMkLst>
            <pc:docMk/>
            <pc:sldMk cId="0" sldId="256"/>
            <ac:spMk id="66" creationId="{00000000-0000-0000-0000-000000000000}"/>
          </ac:spMkLst>
        </pc:spChg>
      </pc:sldChg>
      <pc:sldChg chg="modSp mod">
        <pc:chgData name="Kotireddy Vadra" userId="2c228ebe427f5f37" providerId="LiveId" clId="{6E335C7E-C916-487F-A6E5-C811A3726FEB}" dt="2023-11-23T18:43:42.162" v="924" actId="20577"/>
        <pc:sldMkLst>
          <pc:docMk/>
          <pc:sldMk cId="0" sldId="257"/>
        </pc:sldMkLst>
        <pc:spChg chg="mod">
          <ac:chgData name="Kotireddy Vadra" userId="2c228ebe427f5f37" providerId="LiveId" clId="{6E335C7E-C916-487F-A6E5-C811A3726FEB}" dt="2023-11-23T18:43:42.162" v="924" actId="20577"/>
          <ac:spMkLst>
            <pc:docMk/>
            <pc:sldMk cId="0" sldId="257"/>
            <ac:spMk id="72" creationId="{00000000-0000-0000-0000-000000000000}"/>
          </ac:spMkLst>
        </pc:spChg>
      </pc:sldChg>
      <pc:sldChg chg="modSp mod">
        <pc:chgData name="Kotireddy Vadra" userId="2c228ebe427f5f37" providerId="LiveId" clId="{6E335C7E-C916-487F-A6E5-C811A3726FEB}" dt="2023-11-23T17:40:13.102" v="103" actId="20577"/>
        <pc:sldMkLst>
          <pc:docMk/>
          <pc:sldMk cId="0" sldId="258"/>
        </pc:sldMkLst>
        <pc:spChg chg="mod">
          <ac:chgData name="Kotireddy Vadra" userId="2c228ebe427f5f37" providerId="LiveId" clId="{6E335C7E-C916-487F-A6E5-C811A3726FEB}" dt="2023-11-23T17:40:13.102" v="103" actId="20577"/>
          <ac:spMkLst>
            <pc:docMk/>
            <pc:sldMk cId="0" sldId="258"/>
            <ac:spMk id="80" creationId="{00000000-0000-0000-0000-000000000000}"/>
          </ac:spMkLst>
        </pc:spChg>
      </pc:sldChg>
      <pc:sldChg chg="modSp del mod">
        <pc:chgData name="Kotireddy Vadra" userId="2c228ebe427f5f37" providerId="LiveId" clId="{6E335C7E-C916-487F-A6E5-C811A3726FEB}" dt="2023-11-23T18:44:25.071" v="926" actId="2696"/>
        <pc:sldMkLst>
          <pc:docMk/>
          <pc:sldMk cId="0" sldId="259"/>
        </pc:sldMkLst>
        <pc:spChg chg="mod">
          <ac:chgData name="Kotireddy Vadra" userId="2c228ebe427f5f37" providerId="LiveId" clId="{6E335C7E-C916-487F-A6E5-C811A3726FEB}" dt="2023-11-23T18:44:17.825" v="925" actId="20577"/>
          <ac:spMkLst>
            <pc:docMk/>
            <pc:sldMk cId="0" sldId="259"/>
            <ac:spMk id="85" creationId="{00000000-0000-0000-0000-000000000000}"/>
          </ac:spMkLst>
        </pc:spChg>
      </pc:sldChg>
      <pc:sldChg chg="modSp mod">
        <pc:chgData name="Kotireddy Vadra" userId="2c228ebe427f5f37" providerId="LiveId" clId="{6E335C7E-C916-487F-A6E5-C811A3726FEB}" dt="2023-11-23T18:44:55.427" v="962" actId="20577"/>
        <pc:sldMkLst>
          <pc:docMk/>
          <pc:sldMk cId="0" sldId="260"/>
        </pc:sldMkLst>
        <pc:spChg chg="mod">
          <ac:chgData name="Kotireddy Vadra" userId="2c228ebe427f5f37" providerId="LiveId" clId="{6E335C7E-C916-487F-A6E5-C811A3726FEB}" dt="2023-11-23T18:44:55.427" v="962" actId="20577"/>
          <ac:spMkLst>
            <pc:docMk/>
            <pc:sldMk cId="0" sldId="260"/>
            <ac:spMk id="91" creationId="{00000000-0000-0000-0000-000000000000}"/>
          </ac:spMkLst>
        </pc:spChg>
      </pc:sldChg>
      <pc:sldChg chg="modSp mod">
        <pc:chgData name="Kotireddy Vadra" userId="2c228ebe427f5f37" providerId="LiveId" clId="{6E335C7E-C916-487F-A6E5-C811A3726FEB}" dt="2023-11-03T05:17:48.319" v="5" actId="2711"/>
        <pc:sldMkLst>
          <pc:docMk/>
          <pc:sldMk cId="3549645157" sldId="273"/>
        </pc:sldMkLst>
        <pc:spChg chg="mod">
          <ac:chgData name="Kotireddy Vadra" userId="2c228ebe427f5f37" providerId="LiveId" clId="{6E335C7E-C916-487F-A6E5-C811A3726FEB}" dt="2023-11-03T05:17:48.319" v="5" actId="2711"/>
          <ac:spMkLst>
            <pc:docMk/>
            <pc:sldMk cId="3549645157" sldId="273"/>
            <ac:spMk id="3" creationId="{B40EFB3A-2093-E8BD-6AD0-3319045F61AE}"/>
          </ac:spMkLst>
        </pc:spChg>
      </pc:sldChg>
      <pc:sldChg chg="modSp mod">
        <pc:chgData name="Kotireddy Vadra" userId="2c228ebe427f5f37" providerId="LiveId" clId="{6E335C7E-C916-487F-A6E5-C811A3726FEB}" dt="2023-11-03T05:17:02.660" v="4" actId="2711"/>
        <pc:sldMkLst>
          <pc:docMk/>
          <pc:sldMk cId="2481109165" sldId="274"/>
        </pc:sldMkLst>
        <pc:spChg chg="mod">
          <ac:chgData name="Kotireddy Vadra" userId="2c228ebe427f5f37" providerId="LiveId" clId="{6E335C7E-C916-487F-A6E5-C811A3726FEB}" dt="2023-11-03T05:17:02.660" v="4" actId="2711"/>
          <ac:spMkLst>
            <pc:docMk/>
            <pc:sldMk cId="2481109165" sldId="274"/>
            <ac:spMk id="3" creationId="{A0B264A8-056A-7A61-8FA4-9F39F3DBF70F}"/>
          </ac:spMkLst>
        </pc:spChg>
      </pc:sldChg>
      <pc:sldChg chg="modSp mod">
        <pc:chgData name="Kotireddy Vadra" userId="2c228ebe427f5f37" providerId="LiveId" clId="{6E335C7E-C916-487F-A6E5-C811A3726FEB}" dt="2023-11-03T05:16:50.449" v="3" actId="2711"/>
        <pc:sldMkLst>
          <pc:docMk/>
          <pc:sldMk cId="2165096808" sldId="275"/>
        </pc:sldMkLst>
        <pc:spChg chg="mod">
          <ac:chgData name="Kotireddy Vadra" userId="2c228ebe427f5f37" providerId="LiveId" clId="{6E335C7E-C916-487F-A6E5-C811A3726FEB}" dt="2023-11-03T05:16:50.449" v="3" actId="2711"/>
          <ac:spMkLst>
            <pc:docMk/>
            <pc:sldMk cId="2165096808" sldId="275"/>
            <ac:spMk id="3" creationId="{81FAD1E4-D0BA-97C0-411C-21D0EE944801}"/>
          </ac:spMkLst>
        </pc:spChg>
      </pc:sldChg>
      <pc:sldChg chg="modSp mod">
        <pc:chgData name="Kotireddy Vadra" userId="2c228ebe427f5f37" providerId="LiveId" clId="{6E335C7E-C916-487F-A6E5-C811A3726FEB}" dt="2023-11-03T05:16:09.871" v="1" actId="20577"/>
        <pc:sldMkLst>
          <pc:docMk/>
          <pc:sldMk cId="573301890" sldId="276"/>
        </pc:sldMkLst>
        <pc:spChg chg="mod">
          <ac:chgData name="Kotireddy Vadra" userId="2c228ebe427f5f37" providerId="LiveId" clId="{6E335C7E-C916-487F-A6E5-C811A3726FEB}" dt="2023-11-03T05:16:09.871" v="1" actId="20577"/>
          <ac:spMkLst>
            <pc:docMk/>
            <pc:sldMk cId="573301890" sldId="276"/>
            <ac:spMk id="3" creationId="{8F3F662E-0735-144F-1ECE-80471539C693}"/>
          </ac:spMkLst>
        </pc:spChg>
      </pc:sldChg>
      <pc:sldChg chg="modSp new mod ord">
        <pc:chgData name="Kotireddy Vadra" userId="2c228ebe427f5f37" providerId="LiveId" clId="{6E335C7E-C916-487F-A6E5-C811A3726FEB}" dt="2023-11-23T17:52:10.858" v="148" actId="5793"/>
        <pc:sldMkLst>
          <pc:docMk/>
          <pc:sldMk cId="1733504653" sldId="277"/>
        </pc:sldMkLst>
        <pc:spChg chg="mod">
          <ac:chgData name="Kotireddy Vadra" userId="2c228ebe427f5f37" providerId="LiveId" clId="{6E335C7E-C916-487F-A6E5-C811A3726FEB}" dt="2023-11-23T17:41:06.171" v="130" actId="20577"/>
          <ac:spMkLst>
            <pc:docMk/>
            <pc:sldMk cId="1733504653" sldId="277"/>
            <ac:spMk id="2" creationId="{B1C6037D-FFA9-F68F-538B-381DB1067D95}"/>
          </ac:spMkLst>
        </pc:spChg>
        <pc:spChg chg="mod">
          <ac:chgData name="Kotireddy Vadra" userId="2c228ebe427f5f37" providerId="LiveId" clId="{6E335C7E-C916-487F-A6E5-C811A3726FEB}" dt="2023-11-23T17:52:10.858" v="148" actId="5793"/>
          <ac:spMkLst>
            <pc:docMk/>
            <pc:sldMk cId="1733504653" sldId="277"/>
            <ac:spMk id="3" creationId="{F65636A4-EC81-769E-19E0-90C4222594D7}"/>
          </ac:spMkLst>
        </pc:spChg>
      </pc:sldChg>
      <pc:sldChg chg="modSp new mod">
        <pc:chgData name="Kotireddy Vadra" userId="2c228ebe427f5f37" providerId="LiveId" clId="{6E335C7E-C916-487F-A6E5-C811A3726FEB}" dt="2023-11-23T18:06:47.116" v="539" actId="5793"/>
        <pc:sldMkLst>
          <pc:docMk/>
          <pc:sldMk cId="3497504582" sldId="278"/>
        </pc:sldMkLst>
        <pc:spChg chg="mod">
          <ac:chgData name="Kotireddy Vadra" userId="2c228ebe427f5f37" providerId="LiveId" clId="{6E335C7E-C916-487F-A6E5-C811A3726FEB}" dt="2023-11-23T17:56:14.253" v="198" actId="20577"/>
          <ac:spMkLst>
            <pc:docMk/>
            <pc:sldMk cId="3497504582" sldId="278"/>
            <ac:spMk id="2" creationId="{AA372032-9599-4861-C03D-FFFA57E2A6A4}"/>
          </ac:spMkLst>
        </pc:spChg>
        <pc:spChg chg="mod">
          <ac:chgData name="Kotireddy Vadra" userId="2c228ebe427f5f37" providerId="LiveId" clId="{6E335C7E-C916-487F-A6E5-C811A3726FEB}" dt="2023-11-23T18:06:47.116" v="539" actId="5793"/>
          <ac:spMkLst>
            <pc:docMk/>
            <pc:sldMk cId="3497504582" sldId="278"/>
            <ac:spMk id="3" creationId="{EB941962-AB27-6075-4F4E-71584834E0BB}"/>
          </ac:spMkLst>
        </pc:spChg>
      </pc:sldChg>
      <pc:sldChg chg="modSp new mod">
        <pc:chgData name="Kotireddy Vadra" userId="2c228ebe427f5f37" providerId="LiveId" clId="{6E335C7E-C916-487F-A6E5-C811A3726FEB}" dt="2023-11-23T18:33:39.464" v="808" actId="5793"/>
        <pc:sldMkLst>
          <pc:docMk/>
          <pc:sldMk cId="250549367" sldId="279"/>
        </pc:sldMkLst>
        <pc:spChg chg="mod">
          <ac:chgData name="Kotireddy Vadra" userId="2c228ebe427f5f37" providerId="LiveId" clId="{6E335C7E-C916-487F-A6E5-C811A3726FEB}" dt="2023-11-23T17:57:52.861" v="268" actId="20577"/>
          <ac:spMkLst>
            <pc:docMk/>
            <pc:sldMk cId="250549367" sldId="279"/>
            <ac:spMk id="2" creationId="{FABCAA2F-4661-BFC5-A3C1-53B7C4826E98}"/>
          </ac:spMkLst>
        </pc:spChg>
        <pc:spChg chg="mod">
          <ac:chgData name="Kotireddy Vadra" userId="2c228ebe427f5f37" providerId="LiveId" clId="{6E335C7E-C916-487F-A6E5-C811A3726FEB}" dt="2023-11-23T18:33:39.464" v="808" actId="5793"/>
          <ac:spMkLst>
            <pc:docMk/>
            <pc:sldMk cId="250549367" sldId="279"/>
            <ac:spMk id="3" creationId="{F1434DF5-906B-FE5E-51AD-8478E1C861FF}"/>
          </ac:spMkLst>
        </pc:spChg>
      </pc:sldChg>
      <pc:sldChg chg="addSp delSp modSp new mod">
        <pc:chgData name="Kotireddy Vadra" userId="2c228ebe427f5f37" providerId="LiveId" clId="{6E335C7E-C916-487F-A6E5-C811A3726FEB}" dt="2023-11-23T18:33:26.354" v="807" actId="20577"/>
        <pc:sldMkLst>
          <pc:docMk/>
          <pc:sldMk cId="4174715283" sldId="280"/>
        </pc:sldMkLst>
        <pc:spChg chg="mod">
          <ac:chgData name="Kotireddy Vadra" userId="2c228ebe427f5f37" providerId="LiveId" clId="{6E335C7E-C916-487F-A6E5-C811A3726FEB}" dt="2023-11-23T18:15:57.486" v="559" actId="20577"/>
          <ac:spMkLst>
            <pc:docMk/>
            <pc:sldMk cId="4174715283" sldId="280"/>
            <ac:spMk id="2" creationId="{24B5D695-07D5-C41B-B699-C6EF5A6A7D1C}"/>
          </ac:spMkLst>
        </pc:spChg>
        <pc:spChg chg="mod">
          <ac:chgData name="Kotireddy Vadra" userId="2c228ebe427f5f37" providerId="LiveId" clId="{6E335C7E-C916-487F-A6E5-C811A3726FEB}" dt="2023-11-23T18:33:26.354" v="807" actId="20577"/>
          <ac:spMkLst>
            <pc:docMk/>
            <pc:sldMk cId="4174715283" sldId="280"/>
            <ac:spMk id="3" creationId="{ED87BA36-58D4-DD77-3396-3C9D64D08253}"/>
          </ac:spMkLst>
        </pc:spChg>
        <pc:spChg chg="add mod">
          <ac:chgData name="Kotireddy Vadra" userId="2c228ebe427f5f37" providerId="LiveId" clId="{6E335C7E-C916-487F-A6E5-C811A3726FEB}" dt="2023-11-23T18:30:19.601" v="764" actId="1076"/>
          <ac:spMkLst>
            <pc:docMk/>
            <pc:sldMk cId="4174715283" sldId="280"/>
            <ac:spMk id="4" creationId="{16E5F180-6567-58A6-DC58-31D2C4AFD326}"/>
          </ac:spMkLst>
        </pc:spChg>
        <pc:spChg chg="add mod">
          <ac:chgData name="Kotireddy Vadra" userId="2c228ebe427f5f37" providerId="LiveId" clId="{6E335C7E-C916-487F-A6E5-C811A3726FEB}" dt="2023-11-23T18:26:42.700" v="722" actId="20577"/>
          <ac:spMkLst>
            <pc:docMk/>
            <pc:sldMk cId="4174715283" sldId="280"/>
            <ac:spMk id="5" creationId="{BB9C6221-7FE6-9AC6-FA1D-A81A6DA2E5E8}"/>
          </ac:spMkLst>
        </pc:spChg>
        <pc:spChg chg="add mod">
          <ac:chgData name="Kotireddy Vadra" userId="2c228ebe427f5f37" providerId="LiveId" clId="{6E335C7E-C916-487F-A6E5-C811A3726FEB}" dt="2023-11-23T18:28:28.162" v="763" actId="20577"/>
          <ac:spMkLst>
            <pc:docMk/>
            <pc:sldMk cId="4174715283" sldId="280"/>
            <ac:spMk id="6" creationId="{175649CD-640A-EF6A-D665-9AF4DC67587E}"/>
          </ac:spMkLst>
        </pc:spChg>
        <pc:spChg chg="add del mod">
          <ac:chgData name="Kotireddy Vadra" userId="2c228ebe427f5f37" providerId="LiveId" clId="{6E335C7E-C916-487F-A6E5-C811A3726FEB}" dt="2023-11-23T18:32:09.623" v="782"/>
          <ac:spMkLst>
            <pc:docMk/>
            <pc:sldMk cId="4174715283" sldId="280"/>
            <ac:spMk id="7" creationId="{A731B241-F77B-C66B-2AC3-02F75F97C554}"/>
          </ac:spMkLst>
        </pc:spChg>
        <pc:spChg chg="add mod">
          <ac:chgData name="Kotireddy Vadra" userId="2c228ebe427f5f37" providerId="LiveId" clId="{6E335C7E-C916-487F-A6E5-C811A3726FEB}" dt="2023-11-23T18:22:16.649" v="575" actId="20577"/>
          <ac:spMkLst>
            <pc:docMk/>
            <pc:sldMk cId="4174715283" sldId="280"/>
            <ac:spMk id="8" creationId="{019F3CBD-DC0E-84FB-16E0-37B0474B89FF}"/>
          </ac:spMkLst>
        </pc:spChg>
        <pc:spChg chg="add del mod">
          <ac:chgData name="Kotireddy Vadra" userId="2c228ebe427f5f37" providerId="LiveId" clId="{6E335C7E-C916-487F-A6E5-C811A3726FEB}" dt="2023-11-23T18:32:09.624" v="784"/>
          <ac:spMkLst>
            <pc:docMk/>
            <pc:sldMk cId="4174715283" sldId="280"/>
            <ac:spMk id="9" creationId="{2F94C37C-B493-1EDF-B5EE-14F6DCBC2B7A}"/>
          </ac:spMkLst>
        </pc:spChg>
        <pc:spChg chg="add del mod">
          <ac:chgData name="Kotireddy Vadra" userId="2c228ebe427f5f37" providerId="LiveId" clId="{6E335C7E-C916-487F-A6E5-C811A3726FEB}" dt="2023-11-23T18:32:09.625" v="786"/>
          <ac:spMkLst>
            <pc:docMk/>
            <pc:sldMk cId="4174715283" sldId="280"/>
            <ac:spMk id="10" creationId="{06C82BB6-3DC9-0540-8658-BFD731130C7E}"/>
          </ac:spMkLst>
        </pc:spChg>
        <pc:spChg chg="add mod">
          <ac:chgData name="Kotireddy Vadra" userId="2c228ebe427f5f37" providerId="LiveId" clId="{6E335C7E-C916-487F-A6E5-C811A3726FEB}" dt="2023-11-23T18:23:31.976" v="591" actId="20577"/>
          <ac:spMkLst>
            <pc:docMk/>
            <pc:sldMk cId="4174715283" sldId="280"/>
            <ac:spMk id="11" creationId="{4B6F5BDC-767A-5D51-4A88-61C852FCC352}"/>
          </ac:spMkLst>
        </pc:spChg>
        <pc:spChg chg="add del mod">
          <ac:chgData name="Kotireddy Vadra" userId="2c228ebe427f5f37" providerId="LiveId" clId="{6E335C7E-C916-487F-A6E5-C811A3726FEB}" dt="2023-11-23T18:32:09.626" v="788"/>
          <ac:spMkLst>
            <pc:docMk/>
            <pc:sldMk cId="4174715283" sldId="280"/>
            <ac:spMk id="12" creationId="{26931739-274F-C538-CD76-60261A15CFFE}"/>
          </ac:spMkLst>
        </pc:spChg>
        <pc:spChg chg="add mod">
          <ac:chgData name="Kotireddy Vadra" userId="2c228ebe427f5f37" providerId="LiveId" clId="{6E335C7E-C916-487F-A6E5-C811A3726FEB}" dt="2023-11-23T18:24:09.115" v="601" actId="14100"/>
          <ac:spMkLst>
            <pc:docMk/>
            <pc:sldMk cId="4174715283" sldId="280"/>
            <ac:spMk id="13" creationId="{50A02BA7-C6A8-D980-AD1B-52351FC7133E}"/>
          </ac:spMkLst>
        </pc:spChg>
        <pc:inkChg chg="add del">
          <ac:chgData name="Kotireddy Vadra" userId="2c228ebe427f5f37" providerId="LiveId" clId="{6E335C7E-C916-487F-A6E5-C811A3726FEB}" dt="2023-11-23T18:30:40.997" v="766" actId="9405"/>
          <ac:inkMkLst>
            <pc:docMk/>
            <pc:sldMk cId="4174715283" sldId="280"/>
            <ac:inkMk id="14" creationId="{EBDB031C-921D-AA7A-98E8-182F275B704D}"/>
          </ac:inkMkLst>
        </pc:inkChg>
        <pc:inkChg chg="add del">
          <ac:chgData name="Kotireddy Vadra" userId="2c228ebe427f5f37" providerId="LiveId" clId="{6E335C7E-C916-487F-A6E5-C811A3726FEB}" dt="2023-11-23T18:30:47.755" v="768" actId="9405"/>
          <ac:inkMkLst>
            <pc:docMk/>
            <pc:sldMk cId="4174715283" sldId="280"/>
            <ac:inkMk id="15" creationId="{EAFB70E0-7F27-A67D-088F-7379A96AEC18}"/>
          </ac:inkMkLst>
        </pc:inkChg>
        <pc:inkChg chg="add del">
          <ac:chgData name="Kotireddy Vadra" userId="2c228ebe427f5f37" providerId="LiveId" clId="{6E335C7E-C916-487F-A6E5-C811A3726FEB}" dt="2023-11-23T18:30:54.342" v="770" actId="9405"/>
          <ac:inkMkLst>
            <pc:docMk/>
            <pc:sldMk cId="4174715283" sldId="280"/>
            <ac:inkMk id="16" creationId="{4E94C277-1F25-03EF-576B-604F8DD1AEDD}"/>
          </ac:inkMkLst>
        </pc:inkChg>
        <pc:inkChg chg="add">
          <ac:chgData name="Kotireddy Vadra" userId="2c228ebe427f5f37" providerId="LiveId" clId="{6E335C7E-C916-487F-A6E5-C811A3726FEB}" dt="2023-11-23T18:30:56.900" v="771" actId="9405"/>
          <ac:inkMkLst>
            <pc:docMk/>
            <pc:sldMk cId="4174715283" sldId="280"/>
            <ac:inkMk id="17" creationId="{0FA8CC9C-E21C-4DE1-F5C9-F551E3049840}"/>
          </ac:inkMkLst>
        </pc:inkChg>
        <pc:inkChg chg="add">
          <ac:chgData name="Kotireddy Vadra" userId="2c228ebe427f5f37" providerId="LiveId" clId="{6E335C7E-C916-487F-A6E5-C811A3726FEB}" dt="2023-11-23T18:31:09.451" v="772" actId="9405"/>
          <ac:inkMkLst>
            <pc:docMk/>
            <pc:sldMk cId="4174715283" sldId="280"/>
            <ac:inkMk id="18" creationId="{DF81FF79-807A-4960-A3FD-BAA143A50F7B}"/>
          </ac:inkMkLst>
        </pc:inkChg>
        <pc:inkChg chg="add">
          <ac:chgData name="Kotireddy Vadra" userId="2c228ebe427f5f37" providerId="LiveId" clId="{6E335C7E-C916-487F-A6E5-C811A3726FEB}" dt="2023-11-23T18:31:16.357" v="773" actId="9405"/>
          <ac:inkMkLst>
            <pc:docMk/>
            <pc:sldMk cId="4174715283" sldId="280"/>
            <ac:inkMk id="19" creationId="{AD6C41D8-A96D-E9F8-F3B9-5C9D28138B13}"/>
          </ac:inkMkLst>
        </pc:inkChg>
        <pc:inkChg chg="add">
          <ac:chgData name="Kotireddy Vadra" userId="2c228ebe427f5f37" providerId="LiveId" clId="{6E335C7E-C916-487F-A6E5-C811A3726FEB}" dt="2023-11-23T18:31:24.129" v="774" actId="9405"/>
          <ac:inkMkLst>
            <pc:docMk/>
            <pc:sldMk cId="4174715283" sldId="280"/>
            <ac:inkMk id="20" creationId="{A4621D71-C21D-CA8B-4CA6-263B6FA8EF7C}"/>
          </ac:inkMkLst>
        </pc:inkChg>
        <pc:inkChg chg="add">
          <ac:chgData name="Kotireddy Vadra" userId="2c228ebe427f5f37" providerId="LiveId" clId="{6E335C7E-C916-487F-A6E5-C811A3726FEB}" dt="2023-11-23T18:31:42.064" v="775" actId="9405"/>
          <ac:inkMkLst>
            <pc:docMk/>
            <pc:sldMk cId="4174715283" sldId="280"/>
            <ac:inkMk id="21" creationId="{4917BA7F-8525-9FCC-E81B-4F281E3EE9F0}"/>
          </ac:inkMkLst>
        </pc:inkChg>
        <pc:inkChg chg="add">
          <ac:chgData name="Kotireddy Vadra" userId="2c228ebe427f5f37" providerId="LiveId" clId="{6E335C7E-C916-487F-A6E5-C811A3726FEB}" dt="2023-11-23T18:31:45.369" v="776" actId="9405"/>
          <ac:inkMkLst>
            <pc:docMk/>
            <pc:sldMk cId="4174715283" sldId="280"/>
            <ac:inkMk id="22" creationId="{89929A57-85F0-A769-6F80-4CA588519002}"/>
          </ac:inkMkLst>
        </pc:inkChg>
        <pc:inkChg chg="add">
          <ac:chgData name="Kotireddy Vadra" userId="2c228ebe427f5f37" providerId="LiveId" clId="{6E335C7E-C916-487F-A6E5-C811A3726FEB}" dt="2023-11-23T18:32:00.091" v="777" actId="9405"/>
          <ac:inkMkLst>
            <pc:docMk/>
            <pc:sldMk cId="4174715283" sldId="280"/>
            <ac:inkMk id="23" creationId="{8872F7C4-B855-EC0D-01D5-4772407DC402}"/>
          </ac:inkMkLst>
        </pc:inkChg>
        <pc:inkChg chg="add">
          <ac:chgData name="Kotireddy Vadra" userId="2c228ebe427f5f37" providerId="LiveId" clId="{6E335C7E-C916-487F-A6E5-C811A3726FEB}" dt="2023-11-23T18:32:00.984" v="778" actId="9405"/>
          <ac:inkMkLst>
            <pc:docMk/>
            <pc:sldMk cId="4174715283" sldId="280"/>
            <ac:inkMk id="24" creationId="{7DDD7D4B-4059-0B04-C940-FF112D032AF9}"/>
          </ac:inkMkLst>
        </pc:inkChg>
        <pc:inkChg chg="add">
          <ac:chgData name="Kotireddy Vadra" userId="2c228ebe427f5f37" providerId="LiveId" clId="{6E335C7E-C916-487F-A6E5-C811A3726FEB}" dt="2023-11-23T18:32:02.731" v="779" actId="9405"/>
          <ac:inkMkLst>
            <pc:docMk/>
            <pc:sldMk cId="4174715283" sldId="280"/>
            <ac:inkMk id="25" creationId="{623CB4D5-0792-39EA-DCCD-EEFD81B605F3}"/>
          </ac:inkMkLst>
        </pc:inkChg>
        <pc:inkChg chg="add">
          <ac:chgData name="Kotireddy Vadra" userId="2c228ebe427f5f37" providerId="LiveId" clId="{6E335C7E-C916-487F-A6E5-C811A3726FEB}" dt="2023-11-23T18:32:05.017" v="780" actId="9405"/>
          <ac:inkMkLst>
            <pc:docMk/>
            <pc:sldMk cId="4174715283" sldId="280"/>
            <ac:inkMk id="26" creationId="{63C99903-76FE-FA32-282E-267F2FD84CBF}"/>
          </ac:inkMkLst>
        </pc:inkChg>
      </pc:sldChg>
      <pc:sldChg chg="addSp delSp modSp new mod">
        <pc:chgData name="Kotireddy Vadra" userId="2c228ebe427f5f37" providerId="LiveId" clId="{6E335C7E-C916-487F-A6E5-C811A3726FEB}" dt="2023-11-23T18:40:33.345" v="853" actId="14100"/>
        <pc:sldMkLst>
          <pc:docMk/>
          <pc:sldMk cId="1165648706" sldId="281"/>
        </pc:sldMkLst>
        <pc:spChg chg="mod">
          <ac:chgData name="Kotireddy Vadra" userId="2c228ebe427f5f37" providerId="LiveId" clId="{6E335C7E-C916-487F-A6E5-C811A3726FEB}" dt="2023-11-23T18:40:33.345" v="853" actId="14100"/>
          <ac:spMkLst>
            <pc:docMk/>
            <pc:sldMk cId="1165648706" sldId="281"/>
            <ac:spMk id="2" creationId="{CD730662-7169-5D23-B74C-66F535E24870}"/>
          </ac:spMkLst>
        </pc:spChg>
        <pc:spChg chg="del">
          <ac:chgData name="Kotireddy Vadra" userId="2c228ebe427f5f37" providerId="LiveId" clId="{6E335C7E-C916-487F-A6E5-C811A3726FEB}" dt="2023-11-23T18:37:30.833" v="839"/>
          <ac:spMkLst>
            <pc:docMk/>
            <pc:sldMk cId="1165648706" sldId="281"/>
            <ac:spMk id="3" creationId="{AD5C8AEB-F7AE-ADED-8FD4-0EE0D2643400}"/>
          </ac:spMkLst>
        </pc:spChg>
        <pc:spChg chg="add mod">
          <ac:chgData name="Kotireddy Vadra" userId="2c228ebe427f5f37" providerId="LiveId" clId="{6E335C7E-C916-487F-A6E5-C811A3726FEB}" dt="2023-11-23T18:40:14.794" v="851" actId="255"/>
          <ac:spMkLst>
            <pc:docMk/>
            <pc:sldMk cId="1165648706" sldId="281"/>
            <ac:spMk id="4" creationId="{E5F324ED-DA2A-9422-1ED6-79191B642AD8}"/>
          </ac:spMkLst>
        </pc:spChg>
      </pc:sldChg>
      <pc:sldChg chg="addSp delSp modSp new del mod">
        <pc:chgData name="Kotireddy Vadra" userId="2c228ebe427f5f37" providerId="LiveId" clId="{6E335C7E-C916-487F-A6E5-C811A3726FEB}" dt="2023-11-23T18:36:10.488" v="827" actId="680"/>
        <pc:sldMkLst>
          <pc:docMk/>
          <pc:sldMk cId="3783484512" sldId="281"/>
        </pc:sldMkLst>
        <pc:spChg chg="mod">
          <ac:chgData name="Kotireddy Vadra" userId="2c228ebe427f5f37" providerId="LiveId" clId="{6E335C7E-C916-487F-A6E5-C811A3726FEB}" dt="2023-11-23T18:36:10.488" v="827" actId="680"/>
          <ac:spMkLst>
            <pc:docMk/>
            <pc:sldMk cId="3783484512" sldId="281"/>
            <ac:spMk id="2" creationId="{DBC122DE-B606-ADAE-79DB-C8F3AFAAB0CA}"/>
          </ac:spMkLst>
        </pc:spChg>
        <pc:spChg chg="add del">
          <ac:chgData name="Kotireddy Vadra" userId="2c228ebe427f5f37" providerId="LiveId" clId="{6E335C7E-C916-487F-A6E5-C811A3726FEB}" dt="2023-11-23T18:36:05.601" v="823"/>
          <ac:spMkLst>
            <pc:docMk/>
            <pc:sldMk cId="3783484512" sldId="281"/>
            <ac:spMk id="3" creationId="{309BA431-3161-C5FB-ABA6-9F25EA2A80D8}"/>
          </ac:spMkLst>
        </pc:spChg>
        <pc:spChg chg="add del">
          <ac:chgData name="Kotireddy Vadra" userId="2c228ebe427f5f37" providerId="LiveId" clId="{6E335C7E-C916-487F-A6E5-C811A3726FEB}" dt="2023-11-23T18:35:25.127" v="821"/>
          <ac:spMkLst>
            <pc:docMk/>
            <pc:sldMk cId="3783484512" sldId="281"/>
            <ac:spMk id="4" creationId="{83E98561-CB0E-B01B-9B95-6F242AD24D00}"/>
          </ac:spMkLst>
        </pc:spChg>
        <pc:spChg chg="add del">
          <ac:chgData name="Kotireddy Vadra" userId="2c228ebe427f5f37" providerId="LiveId" clId="{6E335C7E-C916-487F-A6E5-C811A3726FEB}" dt="2023-11-23T18:35:25.127" v="821"/>
          <ac:spMkLst>
            <pc:docMk/>
            <pc:sldMk cId="3783484512" sldId="281"/>
            <ac:spMk id="5" creationId="{6F1FFCE8-D909-8617-5145-2BCA44C9C5AF}"/>
          </ac:spMkLst>
        </pc:spChg>
        <pc:spChg chg="add del">
          <ac:chgData name="Kotireddy Vadra" userId="2c228ebe427f5f37" providerId="LiveId" clId="{6E335C7E-C916-487F-A6E5-C811A3726FEB}" dt="2023-11-23T18:35:25.127" v="821"/>
          <ac:spMkLst>
            <pc:docMk/>
            <pc:sldMk cId="3783484512" sldId="281"/>
            <ac:spMk id="6" creationId="{0ABC522A-F06B-8492-4596-F9E8CFA1F2EA}"/>
          </ac:spMkLst>
        </pc:spChg>
        <pc:spChg chg="add del mod">
          <ac:chgData name="Kotireddy Vadra" userId="2c228ebe427f5f37" providerId="LiveId" clId="{6E335C7E-C916-487F-A6E5-C811A3726FEB}" dt="2023-11-23T18:36:05.601" v="823"/>
          <ac:spMkLst>
            <pc:docMk/>
            <pc:sldMk cId="3783484512" sldId="281"/>
            <ac:spMk id="7" creationId="{C91A553B-B77C-B98C-8692-B626437008DE}"/>
          </ac:spMkLst>
        </pc:spChg>
      </pc:sldChg>
      <pc:sldChg chg="modSp new mod">
        <pc:chgData name="Kotireddy Vadra" userId="2c228ebe427f5f37" providerId="LiveId" clId="{6E335C7E-C916-487F-A6E5-C811A3726FEB}" dt="2023-11-23T18:42:11.528" v="884"/>
        <pc:sldMkLst>
          <pc:docMk/>
          <pc:sldMk cId="3847983844" sldId="282"/>
        </pc:sldMkLst>
        <pc:spChg chg="mod">
          <ac:chgData name="Kotireddy Vadra" userId="2c228ebe427f5f37" providerId="LiveId" clId="{6E335C7E-C916-487F-A6E5-C811A3726FEB}" dt="2023-11-23T18:42:00.694" v="874" actId="20577"/>
          <ac:spMkLst>
            <pc:docMk/>
            <pc:sldMk cId="3847983844" sldId="282"/>
            <ac:spMk id="2" creationId="{3D8A978C-5E26-58C4-60F8-3E1721098BDF}"/>
          </ac:spMkLst>
        </pc:spChg>
        <pc:spChg chg="mod">
          <ac:chgData name="Kotireddy Vadra" userId="2c228ebe427f5f37" providerId="LiveId" clId="{6E335C7E-C916-487F-A6E5-C811A3726FEB}" dt="2023-11-23T18:42:11.528" v="884"/>
          <ac:spMkLst>
            <pc:docMk/>
            <pc:sldMk cId="3847983844" sldId="282"/>
            <ac:spMk id="3" creationId="{5196B627-EB89-688C-6FBF-0FD65833E5B8}"/>
          </ac:spMkLst>
        </pc:spChg>
      </pc:sldChg>
      <pc:sldChg chg="modSp new mod">
        <pc:chgData name="Kotireddy Vadra" userId="2c228ebe427f5f37" providerId="LiveId" clId="{6E335C7E-C916-487F-A6E5-C811A3726FEB}" dt="2023-11-23T18:43:04.052" v="911" actId="20577"/>
        <pc:sldMkLst>
          <pc:docMk/>
          <pc:sldMk cId="87656230" sldId="283"/>
        </pc:sldMkLst>
        <pc:spChg chg="mod">
          <ac:chgData name="Kotireddy Vadra" userId="2c228ebe427f5f37" providerId="LiveId" clId="{6E335C7E-C916-487F-A6E5-C811A3726FEB}" dt="2023-11-23T18:42:26.433" v="895" actId="20577"/>
          <ac:spMkLst>
            <pc:docMk/>
            <pc:sldMk cId="87656230" sldId="283"/>
            <ac:spMk id="2" creationId="{9269C4DD-C4CA-1964-3FD4-C277D4F60CB4}"/>
          </ac:spMkLst>
        </pc:spChg>
        <pc:spChg chg="mod">
          <ac:chgData name="Kotireddy Vadra" userId="2c228ebe427f5f37" providerId="LiveId" clId="{6E335C7E-C916-487F-A6E5-C811A3726FEB}" dt="2023-11-23T18:43:04.052" v="911" actId="20577"/>
          <ac:spMkLst>
            <pc:docMk/>
            <pc:sldMk cId="87656230" sldId="283"/>
            <ac:spMk id="3" creationId="{637ADBDF-3E0D-78FF-1A81-CD80E082C0E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8:30:56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8:32:05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8:31:09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24575,'16'236'0,"0"9"0,-17 1127 0,2-1342 0,2 1 0,9 38 0,-5-36 0,2 55 0,-11 109 0,5 76 0,11-169 0,-7-64 0,3 67 0,-11 456 0,0-560 0,1-1 0,0 1 0,0 0 0,0-1 0,0 1 0,1-1 0,-1 1 0,1-1 0,-1 1 0,1-1 0,0 1 0,0-1 0,0 1 0,1-1 0,-1 0 0,0 0 0,1 0 0,-1 0 0,1 0 0,0 0 0,0 0 0,0 0 0,3 2 0,0-2 0,0 0 0,1 0 0,-1-1 0,1 0 0,0 0 0,0 0 0,-1 0 0,1-1 0,9-1 0,43-2 0,76-13 0,-77 7 0,78-2 0,491 12 0,-598-3 0,-1-1 0,0-2 0,0-1 0,30-11 0,26-5 0,15 5 0,188-8 0,104 26 0,-158 2 0,456-3 0,-663 1 0,-2 2 0,42 8 0,-39-5 0,0-1 0,29 0 0,30-6 0,-46 0 0,50 4 0,-87-3-72,0 0 1,-1 0-1,1 1 0,0-1 0,0 1 0,0-1 0,-1 1 0,1 0 1,0-1-1,-1 1 0,1 0 0,-1 0 0,1 0 0,-1 1 0,1-1 1,-1 0-1,0 0 0,2 3 0,4 9-6754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8:31:16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455 404 24575,'-8'-2'0,"-1"0"0,1 0 0,0-1 0,0 1 0,0-2 0,0 1 0,0-1 0,1 0 0,0-1 0,-10-8 0,-7-2 0,11 6 0,1 0 0,-1 0 0,2-2 0,-1 1 0,1-1 0,1-1 0,-11-16 0,-4 0 56,-54-50 0,53 55-549,2 0 1,-35-44 0,41 41-6334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8:31:24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509 0 24575,'-12'11'0,"0"-1"0,-1-1 0,0 0 0,0-1 0,-1 0 0,-16 6 0,12-6 0,0 2 0,-33 22 0,15-4 0,13-11 0,1 0 0,1 2 0,-30 33 0,31-30-9,-1-2 0,-41 32 0,22-21-1329,22-16-5488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8:31:42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2380 1 24575,'19'532'0,"-3"178"0,-19-445 0,3 991 0,1-1240 0,1 0 0,1 0 0,7 27 0,-6-32 0,-1 1 0,0-1 0,-1 0 0,-1 1 0,1 0 0,-2-1 0,0 1 0,-1 16 0,0-26 0,0 0 0,0 1 0,-1-1 0,1 0 0,0 0 0,-1 0 0,1 0 0,-1 0 0,0 0 0,0 0 0,0 0 0,0-1 0,0 1 0,0 0 0,0-1 0,0 0 0,0 0 0,-1 0 0,1 0 0,-1 0 0,1 0 0,-1 0 0,1-1 0,-1 1 0,1-1 0,-4 0 0,-11 2 0,0-1 0,-30-1 0,33-1 0,-244-3 0,-224-9 0,-607-6 0,811 19 0,254 2 17,1 0-1,-38 9 1,12-2-1432,22-5-5411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8:31:45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401 0 24575,'-54'49'0,"-62"45"0,48-41 0,56-43 0,1 2 0,0-1 0,-17 26 0,-25 25 0,49-58 0,-2 2 0,0-1 0,0 1 0,1 0 0,-9 13 0,13-18 0,0 0 0,1 1 0,-1-1 0,0 0 0,1 0 0,-1 0 0,1 0 0,0 1 0,-1-1 0,1 0 0,0 1 0,0-1 0,0 0 0,0 0 0,0 1 0,0-1 0,0 0 0,0 1 0,0-1 0,1 0 0,-1 0 0,0 1 0,1-1 0,-1 0 0,1 0 0,0 0 0,-1 0 0,1 0 0,0 0 0,0 0 0,-1 0 0,1 0 0,0 0 0,0 0 0,0 0 0,0 0 0,0-1 0,0 1 0,2 0 0,29 15 0,0-3 0,1-1 0,53 13 0,-23-12-47,-52-12-54,0 0-1,0 1 1,-1 0-1,1 1 1,-1 0 0,0 1-1,0 0 1,0 1 0,0 0-1,-1 0 1,0 1-1,10 8 1,-3 2-6725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8:32:00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8:32:00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8:32:02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8a36a3f1b_0_1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8a36a3f1b_0_1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8a36a3f1b_0_2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8a36a3f1b_0_2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8a36a3f1b_0_2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8a36a3f1b_0_2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customXml" Target="../ink/ink8.xml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549512" y="1421230"/>
            <a:ext cx="5764500" cy="19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Blood Management System</a:t>
            </a:r>
            <a:br>
              <a:rPr lang="en-GB" dirty="0"/>
            </a:b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Efficient Management of Blood Donations, Recipients, and Inventory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2032-9599-4861-C03D-FFFA57E2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41962-AB27-6075-4F4E-71584834E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l">
              <a:buNone/>
            </a:pPr>
            <a:r>
              <a:rPr lang="en-US" b="1" i="0" dirty="0">
                <a:effectLst/>
                <a:latin typeface="Söhne"/>
              </a:rPr>
              <a:t>2.BloodInventory: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InventoryID</a:t>
            </a:r>
            <a:r>
              <a:rPr lang="en-US" b="0" i="0" dirty="0">
                <a:effectLst/>
                <a:latin typeface="Söhne"/>
              </a:rPr>
              <a:t> (Primary Key)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BloodType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Quantity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 err="1">
                <a:latin typeface="Söhne"/>
              </a:rPr>
              <a:t>Donorid</a:t>
            </a:r>
            <a:r>
              <a:rPr lang="en-US" dirty="0">
                <a:latin typeface="Söhne"/>
              </a:rPr>
              <a:t>(</a:t>
            </a:r>
            <a:r>
              <a:rPr lang="en-US" dirty="0" err="1">
                <a:latin typeface="Söhne"/>
              </a:rPr>
              <a:t>Foreignkey</a:t>
            </a:r>
            <a:r>
              <a:rPr lang="en-US" dirty="0">
                <a:latin typeface="Söhne"/>
              </a:rPr>
              <a:t> references Donor)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 err="1">
                <a:latin typeface="Söhne"/>
              </a:rPr>
              <a:t>PatientId</a:t>
            </a:r>
            <a:r>
              <a:rPr lang="en-US" dirty="0">
                <a:latin typeface="Söhne"/>
              </a:rPr>
              <a:t>(</a:t>
            </a:r>
            <a:r>
              <a:rPr lang="en-US" dirty="0" err="1">
                <a:latin typeface="Söhne"/>
              </a:rPr>
              <a:t>Foreignkey</a:t>
            </a:r>
            <a:r>
              <a:rPr lang="en-US" dirty="0">
                <a:latin typeface="Söhne"/>
              </a:rPr>
              <a:t> referencing Patient)</a:t>
            </a:r>
            <a:endParaRPr lang="en-US" b="0" i="0" dirty="0">
              <a:effectLst/>
              <a:latin typeface="Söhne"/>
            </a:endParaRPr>
          </a:p>
          <a:p>
            <a:pPr marL="114300" indent="0" algn="l">
              <a:buNone/>
            </a:pPr>
            <a:r>
              <a:rPr lang="en-US" b="1" i="0" dirty="0">
                <a:effectLst/>
                <a:latin typeface="Söhne"/>
              </a:rPr>
              <a:t>3.Patient: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dirty="0" err="1">
                <a:latin typeface="Söhne"/>
              </a:rPr>
              <a:t>Patient</a:t>
            </a:r>
            <a:r>
              <a:rPr lang="en-US" b="0" i="0" dirty="0" err="1">
                <a:effectLst/>
                <a:latin typeface="Söhne"/>
              </a:rPr>
              <a:t>ID</a:t>
            </a:r>
            <a:r>
              <a:rPr lang="en-US" b="0" i="0" dirty="0">
                <a:effectLst/>
                <a:latin typeface="Söhne"/>
              </a:rPr>
              <a:t> (Primary Key)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Quantity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BloodType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Reason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latin typeface="Söhne"/>
              </a:rPr>
              <a:t>Request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latin typeface="Söhne"/>
              </a:rPr>
              <a:t>Contact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latin typeface="Söhne"/>
              </a:rPr>
              <a:t>Location 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9750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0662-7169-5D23-B74C-66F535E2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5025"/>
            <a:ext cx="8060267" cy="7074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F324ED-DA2A-9422-1ED6-79191B642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23244"/>
            <a:ext cx="9175589" cy="44178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791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Admin account using following command</a:t>
            </a:r>
          </a:p>
          <a:p>
            <a:pPr marL="171450" indent="-171450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manage.py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createsuperuser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Login, can see Unit of blood of each blood group available, Number Of Donor,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Number of blood request, Number of approved request, Total Unit of blood on Dashboard.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View, Update, Delete Donor.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View, Update, Delete Patient.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View Donation Request made by donor and can approve or reject that request based on disease of donor.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Donation Request approved by admin then that unit of blood added to blood stock of that blood group.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Donation Request rejected by admin then 0 unit of blood added to stock.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View Blood Request made by donor / patient and can approve or reject that request.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Blood Request approved by admin then that unit of blood reduced from blood stock of that blood group.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Blood Request rejected by admin then 0 unit of blood reduced from stock.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see history of blood request.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Update Unit Of Particular Blood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4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978C-5E26-58C4-60F8-3E172109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6B627-EB89-688C-6FBF-0FD65833E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Donor: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Donor can create account by providing basic details.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After Login, Donor can donate blood, After approval from admin only, blood will be added to blood stock.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Donor can see their donation history with status (Pending, Approved, Rejected).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Donor can also request for blood from blood stock.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Donor can see their blood request history with status.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Donor can see number of blood request Made, Approved, Pending, Rejected by Admin on their dashboard.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8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C4DD-C4CA-1964-3FD4-C277D4F6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ADBDF-3E0D-78FF-1A81-CD80E082C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Reciepient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Create account (No Approval Required By Admin, Can Login After Signup)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After Login, Can see number of blood request Made, Approved, Pending, Rejected by Admin on their dashboard.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Patient can request for blood of specific blood group and unit from blood stock.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Patient can see their blood request history with status (Pending, Approved, Rejected).</a:t>
            </a:r>
          </a:p>
        </p:txBody>
      </p:sp>
    </p:spTree>
    <p:extLst>
      <p:ext uri="{BB962C8B-B14F-4D97-AF65-F5344CB8AC3E}">
        <p14:creationId xmlns:p14="http://schemas.microsoft.com/office/powerpoint/2010/main" val="8765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6B0-B62E-4654-0B76-91412A02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Users , what kind of Information maintained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AD1E4-D0BA-97C0-411C-21D0EE944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2.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Recipients: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Rockwell Nova" panose="020F0502020204030204" pitchFamily="18" charset="0"/>
              </a:rPr>
              <a:t>Information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 Needs: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Personal information: Name, contact details, medical history.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Rockwell" panose="02060603020205020403" pitchFamily="18" charset="0"/>
              </a:rPr>
              <a:t>Required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blood type and quantity.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Hospital and healthcare provider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Functional Needs: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Registration and profile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Viewing the status of their blood transfusion requests.</a:t>
            </a:r>
          </a:p>
        </p:txBody>
      </p:sp>
    </p:spTree>
    <p:extLst>
      <p:ext uri="{BB962C8B-B14F-4D97-AF65-F5344CB8AC3E}">
        <p14:creationId xmlns:p14="http://schemas.microsoft.com/office/powerpoint/2010/main" val="216509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6D15-53F4-6FEA-B551-C3CB4442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Users , what kind of Information maintained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F662E-0735-144F-1ECE-80471539C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 Admin:</a:t>
            </a:r>
          </a:p>
          <a:p>
            <a:pPr marL="114300" indent="0" algn="l">
              <a:buNone/>
            </a:pPr>
            <a:endParaRPr lang="en-US" b="1" dirty="0">
              <a:solidFill>
                <a:srgbClr val="374151"/>
              </a:solidFill>
              <a:latin typeface="Söhne"/>
            </a:endParaRPr>
          </a:p>
          <a:p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Information Needs: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Donor and recipient information.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Blood inventory data: Blood types, quantities, expiration 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Donation and transfusion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Functional Needs: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Donor and recipient registration and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Recording blood donations and transfusions.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Managing blood inventory and ensuring adequate stock.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0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2105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              Database Design Process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020150"/>
            <a:ext cx="86331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The database design for this web application consists of 3 tables stores the data generated by the application. The tables are : </a:t>
            </a:r>
            <a:endParaRPr sz="28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GB" sz="2800" dirty="0"/>
              <a:t>Patient table for storing the details of the Patient. </a:t>
            </a:r>
            <a:endParaRPr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2800" dirty="0"/>
              <a:t>Donor table stores the details of the Donor. </a:t>
            </a:r>
            <a:endParaRPr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2800" dirty="0"/>
              <a:t>Blood inventory table contains Inventory Details .</a:t>
            </a:r>
            <a:endParaRPr sz="2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7021-C1DD-3874-A720-D12B0AD7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Summary: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90460-6B90-C66C-700D-4396597E5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website is useful for Blood Donors and recipients and organisations to know about the blood inventory activities.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website is designed by using html ,python, Django ,</a:t>
            </a:r>
            <a:r>
              <a:rPr lang="en-GB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logins for Donor, </a:t>
            </a:r>
            <a:r>
              <a:rPr lang="en-GB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Reciepiant</a:t>
            </a: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Admin.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562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33DA-A382-B91F-3982-4BF3730E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99D9-E558-5B44-C393-D9B6D08A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8583944" cy="31794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Neue Haas Grotesk Text Pro" panose="020B0504020202020204" pitchFamily="34" charset="0"/>
              </a:rPr>
              <a:t>Vadra Kotireddy-700740665 (Project Lead)</a:t>
            </a:r>
          </a:p>
          <a:p>
            <a:r>
              <a:rPr lang="en-US" sz="2400" b="1" dirty="0">
                <a:solidFill>
                  <a:srgbClr val="00B050"/>
                </a:solidFill>
                <a:latin typeface="Neue Haas Grotesk Text Pro" panose="020B0504020202020204" pitchFamily="34" charset="0"/>
              </a:rPr>
              <a:t>Komandla Aravind-700758964 (Front end Developer)</a:t>
            </a:r>
          </a:p>
          <a:p>
            <a:r>
              <a:rPr lang="en-US" sz="2400" b="1" dirty="0">
                <a:solidFill>
                  <a:srgbClr val="00B050"/>
                </a:solidFill>
                <a:latin typeface="Neue Haas Grotesk Text Pro" panose="020B0504020202020204" pitchFamily="34" charset="0"/>
              </a:rPr>
              <a:t>Kuna Saikumar-700757485  (Front end Developer)</a:t>
            </a:r>
          </a:p>
          <a:p>
            <a:r>
              <a:rPr lang="en-US" sz="2400" b="1" dirty="0">
                <a:solidFill>
                  <a:srgbClr val="00B050"/>
                </a:solidFill>
                <a:latin typeface="Neue Haas Grotesk Text Pro" panose="020B0504020202020204" pitchFamily="34" charset="0"/>
              </a:rPr>
              <a:t>RamaSaisurya-700747664  (Django Python Developer)</a:t>
            </a:r>
          </a:p>
          <a:p>
            <a:r>
              <a:rPr lang="en-US" sz="2400" b="1" dirty="0">
                <a:solidFill>
                  <a:srgbClr val="00B050"/>
                </a:solidFill>
                <a:latin typeface="Neue Haas Grotesk Text Pro" panose="020B0504020202020204" pitchFamily="34" charset="0"/>
              </a:rPr>
              <a:t>Harsha Chowdary Manukonda-700747367 (Django Python Developer)</a:t>
            </a:r>
          </a:p>
          <a:p>
            <a:r>
              <a:rPr lang="en-US" sz="2400" b="1" dirty="0">
                <a:solidFill>
                  <a:srgbClr val="00B050"/>
                </a:solidFill>
                <a:latin typeface="Neue Haas Grotesk Text Pro" panose="020B0504020202020204" pitchFamily="34" charset="0"/>
              </a:rPr>
              <a:t>Jignesh prasas-700755115 (Django Python Developer)</a:t>
            </a:r>
          </a:p>
          <a:p>
            <a:r>
              <a:rPr lang="en-US" sz="2400" b="1" dirty="0">
                <a:solidFill>
                  <a:srgbClr val="00B050"/>
                </a:solidFill>
                <a:latin typeface="Neue Haas Grotesk Text Pro" panose="020B0504020202020204" pitchFamily="34" charset="0"/>
              </a:rPr>
              <a:t>Tharun sai-700758765(Django Python Developer)</a:t>
            </a:r>
          </a:p>
          <a:p>
            <a:r>
              <a:rPr lang="en-US" sz="1900" b="1" dirty="0">
                <a:solidFill>
                  <a:srgbClr val="00B050"/>
                </a:solidFill>
                <a:latin typeface="Neue Haas Grotesk Text Pro" panose="020B0504020202020204" pitchFamily="34" charset="0"/>
              </a:rPr>
              <a:t>Anilkumar</a:t>
            </a:r>
            <a:r>
              <a:rPr lang="en-US" sz="2400" b="1" dirty="0">
                <a:solidFill>
                  <a:srgbClr val="00B050"/>
                </a:solidFill>
                <a:latin typeface="Neue Haas Grotesk Text Pro" panose="020B0504020202020204" pitchFamily="34" charset="0"/>
              </a:rPr>
              <a:t> penubolu-700755149  (SQL Developer)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385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55725" y="2763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exend"/>
                <a:ea typeface="Lexend"/>
                <a:cs typeface="Lexend"/>
                <a:sym typeface="Lexend"/>
              </a:rPr>
              <a:t>Outline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819150" y="1230925"/>
            <a:ext cx="7505700" cy="32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/>
              <a:t>Project Description</a:t>
            </a:r>
            <a:endParaRPr sz="24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400" dirty="0"/>
              <a:t>Why we need Database in Blood management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400" dirty="0"/>
              <a:t>ER Diagram and Entities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400" dirty="0"/>
              <a:t>Functions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/>
              <a:t>SQL tables and functionality description</a:t>
            </a:r>
            <a:endParaRPr sz="24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/>
              <a:t>User Interface and forms</a:t>
            </a:r>
            <a:endParaRPr sz="2400" dirty="0"/>
          </a:p>
          <a:p>
            <a:pPr indent="-355600">
              <a:buSzPts val="2000"/>
              <a:buFont typeface="Open Sans"/>
              <a:buChar char="❏"/>
            </a:pPr>
            <a:r>
              <a:rPr lang="en-GB" sz="2400" dirty="0"/>
              <a:t>Database Design Process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/>
              <a:t>Summary</a:t>
            </a:r>
            <a:endParaRPr sz="2400" dirty="0"/>
          </a:p>
        </p:txBody>
      </p:sp>
      <p:cxnSp>
        <p:nvCxnSpPr>
          <p:cNvPr id="73" name="Google Shape;73;p14"/>
          <p:cNvCxnSpPr/>
          <p:nvPr/>
        </p:nvCxnSpPr>
        <p:spPr>
          <a:xfrm rot="10800000" flipH="1">
            <a:off x="1044750" y="1031700"/>
            <a:ext cx="7280100" cy="234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4"/>
          <p:cNvCxnSpPr/>
          <p:nvPr/>
        </p:nvCxnSpPr>
        <p:spPr>
          <a:xfrm rot="10800000" flipH="1">
            <a:off x="1044750" y="1031688"/>
            <a:ext cx="7280100" cy="234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008125" y="388425"/>
            <a:ext cx="73167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Project Description	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550950" y="1137125"/>
            <a:ext cx="8042100" cy="3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Blood Management System is a Python Django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sqllite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web-based application that aims to streamline the processes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itka Banner" pitchFamily="2" charset="0"/>
              </a:rPr>
              <a:t>involved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in blood donation, recipient management, and blood inventory control. The system serves as platform for blood bank organizations to manage their blood-related activities efficiently and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8A05-9CAB-D480-E11F-0CF817A4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we need Database in Blood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EFB3A-2093-E8BD-6AD0-3319045F6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i="0" dirty="0">
                <a:effectLst/>
                <a:latin typeface="Söhne"/>
              </a:rPr>
              <a:t>Data Storage and Retrieval: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The primary purpose of a database in a blood management system is to store and manage data related to donors, recipients, blood donations, and blood inventory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sz="2400" b="1" i="0" dirty="0">
                <a:effectLst/>
                <a:latin typeface="Söhne"/>
              </a:rPr>
              <a:t>Data Integrity and Accuracy: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Databases are designed to ensure data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itka Text" pitchFamily="2" charset="0"/>
              </a:rPr>
              <a:t>integrity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and accuracy. They enforce data validation rules and constraints, helping to maintain the quality and reliability of the information</a:t>
            </a:r>
          </a:p>
          <a:p>
            <a:r>
              <a:rPr lang="en-US" sz="2400" b="1" i="0" dirty="0">
                <a:effectLst/>
                <a:latin typeface="Söhne"/>
              </a:rPr>
              <a:t>Donor and Recipient Profiles: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Databases store detailed information about donors and recipients, including personal details, medical histories, and contact information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4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037D-FFA9-F68F-538B-381DB106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 DIAGRAM and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36A4-EC81-769E-19E0-90C422259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US" sz="5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Entities:</a:t>
            </a:r>
          </a:p>
          <a:p>
            <a:pPr algn="l">
              <a:buFont typeface="+mj-lt"/>
              <a:buAutoNum type="arabicPeriod"/>
            </a:pPr>
            <a:r>
              <a:rPr lang="en-US" sz="5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Donor:</a:t>
            </a:r>
            <a:endParaRPr lang="en-US" sz="5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5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DonorID (Primary Key)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5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5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endParaRPr lang="en-US" sz="5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5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5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5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ContactNumber</a:t>
            </a:r>
            <a:endParaRPr lang="en-US" sz="5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5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BloodType</a:t>
            </a:r>
            <a:endParaRPr lang="en-US" sz="5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0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D808-0D54-9FBC-96A8-673EC5EB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Users , what kind of Information maintained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264A8-056A-7A61-8FA4-9F39F3DBF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9600" b="1" i="0" dirty="0">
                <a:solidFill>
                  <a:srgbClr val="374151"/>
                </a:solidFill>
                <a:effectLst/>
                <a:latin typeface="Söhne"/>
              </a:rPr>
              <a:t>Donors:</a:t>
            </a:r>
            <a:endParaRPr lang="en-US" sz="9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9600" b="1" i="0" dirty="0">
                <a:solidFill>
                  <a:srgbClr val="374151"/>
                </a:solidFill>
                <a:effectLst/>
                <a:latin typeface="Sitka Text" pitchFamily="2" charset="0"/>
              </a:rPr>
              <a:t>Information</a:t>
            </a:r>
            <a:r>
              <a:rPr lang="en-US" sz="9600" b="1" i="0" dirty="0">
                <a:solidFill>
                  <a:srgbClr val="374151"/>
                </a:solidFill>
                <a:effectLst/>
                <a:latin typeface="Söhne"/>
              </a:rPr>
              <a:t> Needs:</a:t>
            </a:r>
            <a:endParaRPr lang="en-US" sz="9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057400" lvl="2" indent="-1143000"/>
            <a:r>
              <a:rPr lang="en-US" sz="9600" b="0" i="0" dirty="0">
                <a:solidFill>
                  <a:srgbClr val="374151"/>
                </a:solidFill>
                <a:effectLst/>
                <a:latin typeface="Söhne"/>
              </a:rPr>
              <a:t>Personal information: Name, contact details, birthdate, gender.</a:t>
            </a:r>
          </a:p>
          <a:p>
            <a:pPr marL="2057400" lvl="2" indent="-1143000"/>
            <a:r>
              <a:rPr lang="en-US" sz="9600" b="0" i="0" dirty="0">
                <a:solidFill>
                  <a:srgbClr val="374151"/>
                </a:solidFill>
                <a:effectLst/>
                <a:latin typeface="Söhne"/>
              </a:rPr>
              <a:t>Blood type and compatibility information.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9600" b="1" i="0" dirty="0">
                <a:solidFill>
                  <a:srgbClr val="374151"/>
                </a:solidFill>
                <a:effectLst/>
                <a:latin typeface="Söhne"/>
              </a:rPr>
              <a:t>Functional Needs:</a:t>
            </a:r>
            <a:endParaRPr lang="en-US" sz="9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057400" lvl="2" indent="-1143000"/>
            <a:r>
              <a:rPr lang="en-US" sz="9600" b="0" i="0" dirty="0">
                <a:solidFill>
                  <a:srgbClr val="374151"/>
                </a:solidFill>
                <a:effectLst/>
                <a:latin typeface="Söhne"/>
              </a:rPr>
              <a:t>Registration and profile management.</a:t>
            </a:r>
          </a:p>
          <a:p>
            <a:pPr marL="2057400" lvl="2" indent="-1143000"/>
            <a:r>
              <a:rPr lang="en-US" sz="9600" b="0" i="0" dirty="0">
                <a:solidFill>
                  <a:srgbClr val="374151"/>
                </a:solidFill>
                <a:effectLst/>
                <a:latin typeface="Söhne"/>
              </a:rPr>
              <a:t>Scheduling appointments for blood donation.</a:t>
            </a:r>
          </a:p>
        </p:txBody>
      </p:sp>
    </p:spTree>
    <p:extLst>
      <p:ext uri="{BB962C8B-B14F-4D97-AF65-F5344CB8AC3E}">
        <p14:creationId xmlns:p14="http://schemas.microsoft.com/office/powerpoint/2010/main" val="248110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D695-07D5-C41B-B699-C6EF5A6A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7BA36-58D4-DD77-3396-3C9D64D08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1.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E5F180-6567-58A6-DC58-31D2C4AFD326}"/>
              </a:ext>
            </a:extLst>
          </p:cNvPr>
          <p:cNvSpPr/>
          <p:nvPr/>
        </p:nvSpPr>
        <p:spPr>
          <a:xfrm>
            <a:off x="1011611" y="1806222"/>
            <a:ext cx="1873955" cy="10724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Bloodtype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Disease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Unitsdonated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contact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C6221-7FE6-9AC6-FA1D-A81A6DA2E5E8}"/>
              </a:ext>
            </a:extLst>
          </p:cNvPr>
          <p:cNvSpPr/>
          <p:nvPr/>
        </p:nvSpPr>
        <p:spPr>
          <a:xfrm>
            <a:off x="4933244" y="1783644"/>
            <a:ext cx="1851378" cy="1117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Bloodtype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Disease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Unitsrequired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contact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5649CD-640A-EF6A-D665-9AF4DC67587E}"/>
              </a:ext>
            </a:extLst>
          </p:cNvPr>
          <p:cNvSpPr/>
          <p:nvPr/>
        </p:nvSpPr>
        <p:spPr>
          <a:xfrm>
            <a:off x="3127022" y="3702756"/>
            <a:ext cx="1873955" cy="7224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Approve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Reject</a:t>
            </a:r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Bloodtype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quantity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F3CBD-DC0E-84FB-16E0-37B0474B89FF}"/>
              </a:ext>
            </a:extLst>
          </p:cNvPr>
          <p:cNvSpPr txBox="1"/>
          <p:nvPr/>
        </p:nvSpPr>
        <p:spPr>
          <a:xfrm>
            <a:off x="1253067" y="1393674"/>
            <a:ext cx="147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F5BDC-767A-5D51-4A88-61C852FCC352}"/>
              </a:ext>
            </a:extLst>
          </p:cNvPr>
          <p:cNvSpPr txBox="1"/>
          <p:nvPr/>
        </p:nvSpPr>
        <p:spPr>
          <a:xfrm>
            <a:off x="5056166" y="1292578"/>
            <a:ext cx="1540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RECIEPIENT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02BA7-C6A8-D980-AD1B-52351FC7133E}"/>
              </a:ext>
            </a:extLst>
          </p:cNvPr>
          <p:cNvSpPr txBox="1"/>
          <p:nvPr/>
        </p:nvSpPr>
        <p:spPr>
          <a:xfrm>
            <a:off x="3674533" y="3213022"/>
            <a:ext cx="1145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A8CC9C-E21C-4DE1-F5C9-F551E3049840}"/>
                  </a:ext>
                </a:extLst>
              </p14:cNvPr>
              <p14:cNvContentPartPr/>
              <p14:nvPr/>
            </p14:nvContentPartPr>
            <p14:xfrm>
              <a:off x="1772013" y="28897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A8CC9C-E21C-4DE1-F5C9-F551E30498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5893" y="288359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F81FF79-807A-4960-A3FD-BAA143A50F7B}"/>
                  </a:ext>
                </a:extLst>
              </p14:cNvPr>
              <p14:cNvContentPartPr/>
              <p14:nvPr/>
            </p14:nvContentPartPr>
            <p14:xfrm>
              <a:off x="1772013" y="2889716"/>
              <a:ext cx="1299960" cy="1244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F81FF79-807A-4960-A3FD-BAA143A50F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5893" y="2883596"/>
                <a:ext cx="1312200" cy="12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6C41D8-A96D-E9F8-F3B9-5C9D28138B13}"/>
                  </a:ext>
                </a:extLst>
              </p14:cNvPr>
              <p14:cNvContentPartPr/>
              <p14:nvPr/>
            </p14:nvContentPartPr>
            <p14:xfrm>
              <a:off x="2929413" y="3963956"/>
              <a:ext cx="163800" cy="145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6C41D8-A96D-E9F8-F3B9-5C9D28138B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3293" y="3957836"/>
                <a:ext cx="1760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4621D71-C21D-CA8B-4CA6-263B6FA8EF7C}"/>
                  </a:ext>
                </a:extLst>
              </p14:cNvPr>
              <p14:cNvContentPartPr/>
              <p14:nvPr/>
            </p14:nvContentPartPr>
            <p14:xfrm>
              <a:off x="2898453" y="4120196"/>
              <a:ext cx="183600" cy="141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4621D71-C21D-CA8B-4CA6-263B6FA8EF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2333" y="4114076"/>
                <a:ext cx="1958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917BA7F-8525-9FCC-E81B-4F281E3EE9F0}"/>
                  </a:ext>
                </a:extLst>
              </p14:cNvPr>
              <p14:cNvContentPartPr/>
              <p14:nvPr/>
            </p14:nvContentPartPr>
            <p14:xfrm>
              <a:off x="5081133" y="2957396"/>
              <a:ext cx="879840" cy="1086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917BA7F-8525-9FCC-E81B-4F281E3EE9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75013" y="2951276"/>
                <a:ext cx="892080" cy="10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9929A57-85F0-A769-6F80-4CA588519002}"/>
                  </a:ext>
                </a:extLst>
              </p14:cNvPr>
              <p14:cNvContentPartPr/>
              <p14:nvPr/>
            </p14:nvContentPartPr>
            <p14:xfrm>
              <a:off x="5003373" y="3939836"/>
              <a:ext cx="151560" cy="205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9929A57-85F0-A769-6F80-4CA5885190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97253" y="3933716"/>
                <a:ext cx="1638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872F7C4-B855-EC0D-01D5-4772407DC402}"/>
                  </a:ext>
                </a:extLst>
              </p14:cNvPr>
              <p14:cNvContentPartPr/>
              <p14:nvPr/>
            </p14:nvContentPartPr>
            <p14:xfrm>
              <a:off x="10735764" y="17722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872F7C4-B855-EC0D-01D5-4772407DC4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9644" y="176615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DDD7D4B-4059-0B04-C940-FF112D032AF9}"/>
                  </a:ext>
                </a:extLst>
              </p14:cNvPr>
              <p14:cNvContentPartPr/>
              <p14:nvPr/>
            </p14:nvContentPartPr>
            <p14:xfrm>
              <a:off x="7879524" y="85787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DDD7D4B-4059-0B04-C940-FF112D032A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3404" y="85175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23CB4D5-0792-39EA-DCCD-EEFD81B605F3}"/>
                  </a:ext>
                </a:extLst>
              </p14:cNvPr>
              <p14:cNvContentPartPr/>
              <p14:nvPr/>
            </p14:nvContentPartPr>
            <p14:xfrm>
              <a:off x="3262164" y="152387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23CB4D5-0792-39EA-DCCD-EEFD81B605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6044" y="151775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3C99903-76FE-FA32-282E-267F2FD84CBF}"/>
                  </a:ext>
                </a:extLst>
              </p14:cNvPr>
              <p14:cNvContentPartPr/>
              <p14:nvPr/>
            </p14:nvContentPartPr>
            <p14:xfrm>
              <a:off x="3307524" y="71099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3C99903-76FE-FA32-282E-267F2FD84C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404" y="704876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471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A2F-4661-BFC5-A3C1-53B7C482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34DF5-906B-FE5E-51AD-8478E1C86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1.Donor:</a:t>
            </a:r>
          </a:p>
          <a:p>
            <a:pPr lvl="1"/>
            <a:r>
              <a:rPr lang="en-US" dirty="0"/>
              <a:t>DonorID(</a:t>
            </a:r>
            <a:r>
              <a:rPr lang="en-US" dirty="0" err="1"/>
              <a:t>Primarykey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Disease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 err="1"/>
              <a:t>Bloodgroup</a:t>
            </a:r>
            <a:endParaRPr lang="en-US" dirty="0"/>
          </a:p>
          <a:p>
            <a:pPr lvl="1"/>
            <a:r>
              <a:rPr lang="en-US" dirty="0"/>
              <a:t>Doctor</a:t>
            </a:r>
          </a:p>
          <a:p>
            <a:pPr lvl="1"/>
            <a:r>
              <a:rPr lang="en-US" dirty="0"/>
              <a:t>Donate</a:t>
            </a:r>
          </a:p>
          <a:p>
            <a:pPr lvl="1"/>
            <a:r>
              <a:rPr lang="en-US" dirty="0"/>
              <a:t>contact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936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324</TotalTime>
  <Words>948</Words>
  <Application>Microsoft Office PowerPoint</Application>
  <PresentationFormat>On-screen Show (16:9)</PresentationFormat>
  <Paragraphs>148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Sitka Banner</vt:lpstr>
      <vt:lpstr>Sitka Text</vt:lpstr>
      <vt:lpstr>Arial</vt:lpstr>
      <vt:lpstr>Neue Haas Grotesk Text Pro</vt:lpstr>
      <vt:lpstr>Lexend</vt:lpstr>
      <vt:lpstr>PT Sans Narrow</vt:lpstr>
      <vt:lpstr>-apple-system</vt:lpstr>
      <vt:lpstr>Wingdings</vt:lpstr>
      <vt:lpstr>Times New Roman</vt:lpstr>
      <vt:lpstr>Rockwell Nova</vt:lpstr>
      <vt:lpstr>Söhne</vt:lpstr>
      <vt:lpstr>Open Sans</vt:lpstr>
      <vt:lpstr>Rockwell</vt:lpstr>
      <vt:lpstr>Tropic</vt:lpstr>
      <vt:lpstr>Blood Management System Efficient Management of Blood Donations, Recipients, and Inventory</vt:lpstr>
      <vt:lpstr>PROJECT BY</vt:lpstr>
      <vt:lpstr>Outline</vt:lpstr>
      <vt:lpstr>    Project Description </vt:lpstr>
      <vt:lpstr>Why we need Database in Blood management</vt:lpstr>
      <vt:lpstr>ER DIAGRAM and Entities</vt:lpstr>
      <vt:lpstr>Users , what kind of Information maintained</vt:lpstr>
      <vt:lpstr>ER DIAGRAM</vt:lpstr>
      <vt:lpstr>Entities</vt:lpstr>
      <vt:lpstr>Entities</vt:lpstr>
      <vt:lpstr>Functions</vt:lpstr>
      <vt:lpstr>Functions Continued</vt:lpstr>
      <vt:lpstr>continued</vt:lpstr>
      <vt:lpstr>Users , what kind of Information maintained</vt:lpstr>
      <vt:lpstr>Users , what kind of Information maintained</vt:lpstr>
      <vt:lpstr>               Database Design Process</vt:lpstr>
      <vt:lpstr>Summary: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dc:creator>MANI KANTA GADDE</dc:creator>
  <cp:lastModifiedBy>Kotireddy Vadra</cp:lastModifiedBy>
  <cp:revision>4</cp:revision>
  <dcterms:modified xsi:type="dcterms:W3CDTF">2023-11-23T19:03:15Z</dcterms:modified>
</cp:coreProperties>
</file>