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Socket Programming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Android(Client) and Python(Server)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Server Features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Every message that is being exchanged between server/client is handled and interpreted as JSON Objects  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Real Time Chat and Active Users List , Server maintains the List of Socket Lists corresponding to Users That share some connection with the server.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feature also enables us to notify the client of an incoming message/new Buddy Request.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 This is it ~!!! 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Team Members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Bhavan Turaka(150050091)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Lakshman Pradeep K(150050092)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Ram Pratap K(150050093)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Akhil Orsu(150050095)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need a chat application inside the campus using LDAP ID.</a:t>
            </a:r>
          </a:p>
          <a:p>
            <a:pPr indent="0" lvl="0" mar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/>
              <a:t>What do we do?</a:t>
            </a:r>
          </a:p>
        </p:txBody>
      </p:sp>
      <p:pic>
        <p:nvPicPr>
          <p:cNvPr descr="thinking.jpeg"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800" y="2445799"/>
            <a:ext cx="1884223" cy="175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 here is the place where socket programming is useful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this project we have implemented android app for the client , python for the server and MySql for data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Android App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 has two types of logins one with LDAP ID and another with normal username present in MySql database.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With opening of the app it checks whether socket is connected or not.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If it is not connected a</a:t>
            </a:r>
            <a:r>
              <a:rPr lang="en"/>
              <a:t> socket connection will be formed in the server side it will create a thread for</a:t>
            </a:r>
            <a:r>
              <a:rPr lang="en"/>
              <a:t> this socket through which it will communicate as long as the socket is opened.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This is implemented using AsyncTask.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….Continue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Login activity it takes a json string with entities “login”, “username” and “password” through the socket in return it receives a json string that indicates the user in true and also sends it’s ID.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 In chatlist class we have two types 	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Group chat where it fetches user name and latest message.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One on one chat it fetches only latest messages.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chatlist it fetches all chats corresponding to the id of the user.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also have search which searches all users in MySql.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….Continue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 also has friend, active and request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Friend where it gives all friends.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Active gives all the active members of his friends.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Request gives the friend request.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Everyone can be a potential buddy to each person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Python(Server)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Python Server is run on host and a master socket is created to accept the incoming client connections assigning a new thread ( runs on the  socket) for every incoming connection.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Clients can thereby Login / Register from the android application . Login is implemented as Query to a remote LDAP Server and also checks in the Local DataBase in the Server 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Server Features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Communication with the client socket is implemented in the separate threads so as to facilitate the easy transfer of the messages.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Database MySQL  is being used  for the Server side owing to its easy access.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Here We keep track of All the Users and their corresponding Buddy’s and as our model is chat application we keep track a hell lot of  messages 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