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ource Code Pro"/>
      <p:regular r:id="rId15"/>
      <p:bold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				Chat Client </a:t>
            </a:r>
          </a:p>
          <a:p>
            <a:pPr indent="457200" lvl="0" marL="3657600" algn="l">
              <a:spcBef>
                <a:spcPts val="0"/>
              </a:spcBef>
              <a:buNone/>
            </a:pPr>
            <a:r>
              <a:rPr lang="en" sz="3000"/>
              <a:t>using sockets</a:t>
            </a:r>
            <a:r>
              <a:rPr lang="en"/>
              <a:t> 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Targerian Android App Manual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91150" y="578225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MEMBERS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BHAVAN -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RAM -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LAKSHMAN-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AKHIL-</a:t>
            </a:r>
          </a:p>
        </p:txBody>
      </p:sp>
      <p:pic>
        <p:nvPicPr>
          <p:cNvPr descr="Upward shot of Golden Gate Bridge against blue sky" id="138" name="Shape 138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5" y="0"/>
            <a:ext cx="5869324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App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 runs on the android interface (Client-Service model) using the TCP/IP sockets.The Application is the client-based model .One can use it by connecting to the server whose 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should be provided to get the app working.Move on !!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 launch one would get the option for login or signup.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                     Login                    SignUp Screen</a:t>
            </a:r>
          </a:p>
        </p:txBody>
      </p:sp>
      <p:pic>
        <p:nvPicPr>
          <p:cNvPr descr="start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399"/>
            <a:ext cx="2099644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in_page.pn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519" y="1258399"/>
            <a:ext cx="2099644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ister.png"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663" y="1258399"/>
            <a:ext cx="2099644" cy="373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Shape 78"/>
          <p:cNvCxnSpPr/>
          <p:nvPr/>
        </p:nvCxnSpPr>
        <p:spPr>
          <a:xfrm flipH="1" rot="10800000">
            <a:off x="1326050" y="816999"/>
            <a:ext cx="1500300" cy="16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9" name="Shape 79"/>
          <p:cNvCxnSpPr/>
          <p:nvPr/>
        </p:nvCxnSpPr>
        <p:spPr>
          <a:xfrm>
            <a:off x="1259075" y="2973575"/>
            <a:ext cx="4527300" cy="2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776875" y="549175"/>
            <a:ext cx="7527600" cy="3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3600"/>
              <a:t>On</a:t>
            </a:r>
            <a:r>
              <a:rPr lang="en"/>
              <a:t> </a:t>
            </a:r>
            <a:r>
              <a:rPr lang="en" sz="3000"/>
              <a:t>Start one can navigate to sign up or login on checking the corresponding boxes,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" sz="300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421925" y="455425"/>
            <a:ext cx="5089800" cy="3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hat_screen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275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 flipH="1" rot="10800000">
            <a:off x="535775" y="307200"/>
            <a:ext cx="48621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388450" y="200925"/>
            <a:ext cx="5089800" cy="444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On Login It lands up you here  enabling to check the old Chat Messages.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" sz="3000"/>
              <a:t>Here You can observe both individual chats with Normal Name and Groups too(LOLL).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93" name="Shape 93"/>
          <p:cNvSpPr/>
          <p:nvPr/>
        </p:nvSpPr>
        <p:spPr>
          <a:xfrm>
            <a:off x="7233050" y="401825"/>
            <a:ext cx="80400" cy="5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7286600" y="455525"/>
            <a:ext cx="1379700" cy="40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" name="Shape 95"/>
          <p:cNvSpPr txBox="1"/>
          <p:nvPr/>
        </p:nvSpPr>
        <p:spPr>
          <a:xfrm>
            <a:off x="8157275" y="4527350"/>
            <a:ext cx="986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box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6683875" y="1701100"/>
            <a:ext cx="93900" cy="29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7" name="Shape 97"/>
          <p:cNvSpPr txBox="1"/>
          <p:nvPr/>
        </p:nvSpPr>
        <p:spPr>
          <a:xfrm>
            <a:off x="6415975" y="4647900"/>
            <a:ext cx="1044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Chat Boxes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vidual_chat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75" y="304800"/>
            <a:ext cx="2721770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_chat.png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222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3214700" y="616150"/>
            <a:ext cx="31209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 Clicking the individual chats they appear.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Likewise here Ram Pratap Is the chat of individual 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Group chat LOLL.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One  can Observe the time Stamps and these get generated on chat of atleast  10 min interval.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Group chat Sender Name is being displayed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With a Log Out Button at the top corner and Refresh Button.</a:t>
            </a:r>
          </a:p>
        </p:txBody>
      </p:sp>
      <p:cxnSp>
        <p:nvCxnSpPr>
          <p:cNvPr id="105" name="Shape 105"/>
          <p:cNvCxnSpPr/>
          <p:nvPr/>
        </p:nvCxnSpPr>
        <p:spPr>
          <a:xfrm flipH="1" rot="10800000">
            <a:off x="1794875" y="2236800"/>
            <a:ext cx="21162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" name="Shape 106"/>
          <p:cNvCxnSpPr/>
          <p:nvPr/>
        </p:nvCxnSpPr>
        <p:spPr>
          <a:xfrm rot="10800000">
            <a:off x="5317500" y="3429050"/>
            <a:ext cx="1272600" cy="6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rch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71273" cy="4838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Shape 112"/>
          <p:cNvCxnSpPr/>
          <p:nvPr/>
        </p:nvCxnSpPr>
        <p:spPr>
          <a:xfrm>
            <a:off x="1460000" y="428625"/>
            <a:ext cx="3710400" cy="1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" name="Shape 113"/>
          <p:cNvSpPr txBox="1"/>
          <p:nvPr/>
        </p:nvSpPr>
        <p:spPr>
          <a:xfrm>
            <a:off x="5290850" y="254500"/>
            <a:ext cx="31746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 Pressing Search In previous menu , Lands up here 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Here you can search for all persons that are availabe for chat.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ON Clicking the Individual Person lands you in Chat List if you’re friends else you can add up as buddy’s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5612300" y="2491375"/>
            <a:ext cx="683100" cy="11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5" name="Shape 115"/>
          <p:cNvSpPr txBox="1"/>
          <p:nvPr/>
        </p:nvSpPr>
        <p:spPr>
          <a:xfrm>
            <a:off x="5786450" y="3562950"/>
            <a:ext cx="19824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Slide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iend_req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175" y="152400"/>
            <a:ext cx="3142648" cy="4838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pt_req.png"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6898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Shape 122"/>
          <p:cNvCxnSpPr/>
          <p:nvPr/>
        </p:nvCxnSpPr>
        <p:spPr>
          <a:xfrm flipH="1" rot="10800000">
            <a:off x="3107525" y="1245650"/>
            <a:ext cx="2745900" cy="1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3388825" y="2102925"/>
            <a:ext cx="30003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mentioned if you’’re not buddy’s you can add ‘em here.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Which On Add Friend You wait for the approval.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cept_request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5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ividual_chat.png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120" y="219375"/>
            <a:ext cx="2721770" cy="4838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 flipH="1" rot="10800000">
            <a:off x="2933400" y="1098225"/>
            <a:ext cx="2933400" cy="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" name="Shape 131"/>
          <p:cNvSpPr txBox="1"/>
          <p:nvPr/>
        </p:nvSpPr>
        <p:spPr>
          <a:xfrm>
            <a:off x="2357450" y="1888625"/>
            <a:ext cx="3442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On Accept Req.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OLaa!!  You’re buddy’s now.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Chat now!!.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