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2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52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5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1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5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34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2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0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7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2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2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8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8C93FC-0667-4684-B409-6ED423AB5B9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16D4D8-4109-4BC3-8310-BDC3F2CAF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2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1FF4-080A-C4F1-0BAF-07DE589B5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FAKE NEWS USING MACHINE LEARNING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F69A7-BA34-0558-35E3-FA19D4E0F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8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C54C-A1C1-50BC-378C-D035A190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3522-03C8-842C-6891-AD012ACF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2103A52031                               G. BHAVANA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2103A52024                                MD. AYAZ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2103A52161                               N. KARTHIK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2103A52093                               K.YESHWANTH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2103A52150                               L. NAGARAJU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B221-924E-8C0B-715D-CEB9D6FF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"/>
            <a:ext cx="10058398" cy="179831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92E51D-42AE-EEAF-3970-4E6263464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2040" y="2314720"/>
            <a:ext cx="1043940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What is Fake News?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Explain that fake news is misinformation or false information presented as news, which can mislead the public..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Security Risks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Fake news can provoke social unrest and compromise public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Challenges in Detecting Fake News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Language Nuances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Fake news can be subtle and crafted to appear credible.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Volume and Speed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Detecting fake news in real-time across high volumes of data is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Content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Fake news detection requires analyzing text, context, and often external fact-checking.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3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FC56-6FBB-E30E-61C4-C656D06F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722120"/>
            <a:ext cx="4404360" cy="3810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B0DC64-9DD5-70F8-CE93-9634AC4BB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8720" y="2548165"/>
            <a:ext cx="957072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Summarize key findings from recent studies on fake news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Commonly used machine learning algorithms like Naive Bayes, SVM, and neural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Mention any existing hybrid approaches combining multiple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limitations in existing methods, such as complexity, lack of transparency, or accuracy issues.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8362-2E3D-337C-009E-069AADBA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40" y="1859280"/>
            <a:ext cx="9357358" cy="426719"/>
          </a:xfrm>
        </p:spPr>
        <p:txBody>
          <a:bodyPr>
            <a:normAutofit fontScale="90000"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Problem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84A6-5790-529B-65AF-5E51020CA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636520"/>
            <a:ext cx="10576560" cy="354044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Goal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 Develop a reliable, efficient model to detect fake news using Logistic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Objectives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Achieve high accuracy with low computational cost.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Real-time analysis and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Simple, interpretable model for transparency.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Outcome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 Improve detection rates while ensuring a user-friendly, explainable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6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C21E-CB7B-8BEE-374C-2E947475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597766" y="1356360"/>
            <a:ext cx="5479434" cy="2072639"/>
          </a:xfrm>
        </p:spPr>
        <p:txBody>
          <a:bodyPr>
            <a:normAutofit/>
          </a:bodyPr>
          <a:lstStyle/>
          <a:p>
            <a:r>
              <a:rPr lang="en-IN" sz="2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Plan</a:t>
            </a:r>
            <a:b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F7DABC-D458-9656-977B-EAF257D33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9160" y="2500308"/>
            <a:ext cx="961644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Describe the steps involved in the proposed Logistic Regression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Mention dataset sources (e.g., online news databases).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like text cleaning, tokenization, and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Training Logistic Regression on the preprocessed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metrics such as accuracy, precision, recall,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Simple, effective, and interpretable compared to more complex models.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7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F0A2-9086-E21C-E547-49E198BD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493520"/>
            <a:ext cx="10622280" cy="2240280"/>
          </a:xfrm>
        </p:spPr>
        <p:txBody>
          <a:bodyPr>
            <a:normAutofit/>
          </a:bodyPr>
          <a:lstStyle/>
          <a:p>
            <a:r>
              <a:rPr lang="en-US" sz="2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vs. Proposed Plan</a:t>
            </a:r>
            <a:b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ECA766-D59C-B8F8-2155-955B6030F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1080" y="2814826"/>
            <a:ext cx="1016508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 but computationally intensive.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Good for text but may lack depth in complex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Logistic Regression Approach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Simpler, interpretable, and less resource-intensive.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May not capture complex non-linear relationships like neural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quick table summarizing accuracy, complexity, interpretability, and speed across methods.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8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8DB2-F47F-3A56-BC92-AC8C5F55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280160"/>
            <a:ext cx="10363200" cy="410528"/>
          </a:xfrm>
        </p:spPr>
        <p:txBody>
          <a:bodyPr>
            <a:normAutofit fontScale="90000"/>
          </a:bodyPr>
          <a:lstStyle/>
          <a:p>
            <a:r>
              <a:rPr lang="en-IN" sz="2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br>
              <a:rPr lang="en-IN" sz="27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30B6-2B18-7D39-ED6D-4791480B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606040"/>
            <a:ext cx="10485120" cy="35709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Summary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 Recap the potential of Logistic Regression in addressing fake news detection with a focus on simplicity and interpretability.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Future Scope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Explore hybrid models to enhance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 advanced NLP techniques for improved feature extraction.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Consider deploying in a real-time environment for continuous monitoring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8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228B-2E5F-11BA-5E0E-7C23750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1F6C-DED5-351B-6320-26FA37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229948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CD95-CCC4-0CC6-90C1-7FF72955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89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472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ui-sans-serif</vt:lpstr>
      <vt:lpstr>Organic</vt:lpstr>
      <vt:lpstr>DETECTING FAKE NEWS USING MACHINE LEARNING</vt:lpstr>
      <vt:lpstr>TEAM MEMBERS</vt:lpstr>
      <vt:lpstr>PROBLEM IDENTIFICATION</vt:lpstr>
      <vt:lpstr>LITERATURE REVIEW</vt:lpstr>
      <vt:lpstr>Objectives of the Problem </vt:lpstr>
      <vt:lpstr>Proposed Plan  </vt:lpstr>
      <vt:lpstr>Existing Methods vs. Proposed Plan  </vt:lpstr>
      <vt:lpstr>Conclusion and Future Work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Bhavana Gandrathi</dc:creator>
  <cp:lastModifiedBy>Bhavana Gandrathi</cp:lastModifiedBy>
  <cp:revision>1</cp:revision>
  <dcterms:created xsi:type="dcterms:W3CDTF">2024-11-18T17:53:43Z</dcterms:created>
  <dcterms:modified xsi:type="dcterms:W3CDTF">2024-11-18T17:59:07Z</dcterms:modified>
</cp:coreProperties>
</file>