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6" r:id="rId7"/>
    <p:sldId id="259" r:id="rId8"/>
    <p:sldId id="264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C0998A-7235-4854-9761-D0D23FE12E64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AF5963-D8E4-4952-B5E4-3D9D498E6DE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="" xmlns:p14="http://schemas.microsoft.com/office/powerpoint/2010/main" val="2083362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998A-7235-4854-9761-D0D23FE12E64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5963-D8E4-4952-B5E4-3D9D498E6D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8629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998A-7235-4854-9761-D0D23FE12E64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5963-D8E4-4952-B5E4-3D9D498E6D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7058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998A-7235-4854-9761-D0D23FE12E64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5963-D8E4-4952-B5E4-3D9D498E6D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31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C0998A-7235-4854-9761-D0D23FE12E64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AF5963-D8E4-4952-B5E4-3D9D498E6DE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="" xmlns:p14="http://schemas.microsoft.com/office/powerpoint/2010/main" val="679382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998A-7235-4854-9761-D0D23FE12E64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5963-D8E4-4952-B5E4-3D9D498E6D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9329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998A-7235-4854-9761-D0D23FE12E64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5963-D8E4-4952-B5E4-3D9D498E6D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2353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998A-7235-4854-9761-D0D23FE12E64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5963-D8E4-4952-B5E4-3D9D498E6D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4451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998A-7235-4854-9761-D0D23FE12E64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5963-D8E4-4952-B5E4-3D9D498E6D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1307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C0998A-7235-4854-9761-D0D23FE12E64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AF5963-D8E4-4952-B5E4-3D9D498E6DE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66348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C0998A-7235-4854-9761-D0D23FE12E64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AF5963-D8E4-4952-B5E4-3D9D498E6DE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17719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9C0998A-7235-4854-9761-D0D23FE12E64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6AF5963-D8E4-4952-B5E4-3D9D498E6DE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11947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mputer_vis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1D342C-EDD8-43B5-9CD5-531690AF7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499" y="749363"/>
            <a:ext cx="8361229" cy="2098226"/>
          </a:xfrm>
        </p:spPr>
        <p:txBody>
          <a:bodyPr/>
          <a:lstStyle/>
          <a:p>
            <a:r>
              <a:rPr lang="en-US" dirty="0"/>
              <a:t>AI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AC13D33-D11E-4577-BD6C-43935C239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577" y="3265197"/>
            <a:ext cx="8637072" cy="190532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Submitted by:</a:t>
            </a:r>
          </a:p>
          <a:p>
            <a:endParaRPr lang="en-US" sz="9600" dirty="0"/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Bhavana Sinha  02804092018</a:t>
            </a:r>
            <a:endParaRPr lang="en-IN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Sapna Rai           03004092018</a:t>
            </a:r>
            <a:endParaRPr lang="en-IN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Arshiya               04604092018</a:t>
            </a:r>
            <a:endParaRPr lang="en-IN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1269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41FEBB-22D0-42E2-B0C6-718460A5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851" y="2182091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Thank you !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9741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3BD7F-D1C4-4A88-8480-3E9A0DA4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6" y="2161309"/>
            <a:ext cx="3732415" cy="1562793"/>
          </a:xfrm>
        </p:spPr>
        <p:txBody>
          <a:bodyPr/>
          <a:lstStyle/>
          <a:p>
            <a:r>
              <a:rPr lang="en-US" dirty="0" smtClean="0"/>
              <a:t>DECEPTIVE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VEIL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00F3805-0579-4398-BC8F-1512B94C3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50" y="-390699"/>
            <a:ext cx="7196050" cy="7248699"/>
          </a:xfrm>
        </p:spPr>
      </p:pic>
    </p:spTree>
    <p:extLst>
      <p:ext uri="{BB962C8B-B14F-4D97-AF65-F5344CB8AC3E}">
        <p14:creationId xmlns="" xmlns:p14="http://schemas.microsoft.com/office/powerpoint/2010/main" val="404002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501626-9784-410B-BAC7-7D1DC490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477" y="968432"/>
            <a:ext cx="6550429" cy="1724891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fun project aims at making an ‘invisibility cloak’ using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Artifical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Intelligence(AI)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76BA8FE-32EB-4E44-BEE1-17C8EF731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345" y="406907"/>
            <a:ext cx="3501044" cy="2460983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AA79978-8F17-40CF-8741-413441A241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80" y="3254431"/>
            <a:ext cx="4677468" cy="3275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C71AED8-D8B7-48C4-BE4B-C6F1DC219692}"/>
              </a:ext>
            </a:extLst>
          </p:cNvPr>
          <p:cNvSpPr txBox="1"/>
          <p:nvPr/>
        </p:nvSpPr>
        <p:spPr>
          <a:xfrm>
            <a:off x="6916189" y="3765668"/>
            <a:ext cx="4300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project uses the </a:t>
            </a:r>
            <a:r>
              <a:rPr lang="en-US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‘Computer vision’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where computers are trained to intervene in digital media. It can either be stored media or live streaming. 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93691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C18549B-EE34-4C46-A7B2-F0DF3339DDE6}"/>
              </a:ext>
            </a:extLst>
          </p:cNvPr>
          <p:cNvSpPr txBox="1"/>
          <p:nvPr/>
        </p:nvSpPr>
        <p:spPr>
          <a:xfrm>
            <a:off x="4580313" y="365760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RGB vs HSV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FF4E085-2177-41FF-9E1F-BF1F6CADAD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91" y="1331941"/>
            <a:ext cx="7644764" cy="2412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C73E1C7-D196-473A-A0BD-E108E7A9E07B}"/>
              </a:ext>
            </a:extLst>
          </p:cNvPr>
          <p:cNvSpPr txBox="1"/>
          <p:nvPr/>
        </p:nvSpPr>
        <p:spPr>
          <a:xfrm>
            <a:off x="1039092" y="4064733"/>
            <a:ext cx="4763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Describes colors in terms of the amount of red, green, and blue present.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Defines color in terms of a combination of primary colors</a:t>
            </a:r>
            <a:br>
              <a:rPr lang="en-US" dirty="0"/>
            </a:b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C71A522-FC8E-45F5-99E8-EE5A59E3EF67}"/>
              </a:ext>
            </a:extLst>
          </p:cNvPr>
          <p:cNvSpPr txBox="1"/>
          <p:nvPr/>
        </p:nvSpPr>
        <p:spPr>
          <a:xfrm>
            <a:off x="6708371" y="4047917"/>
            <a:ext cx="4763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Describes colors in terms of the Hue, Saturation, and Value.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Describes colors similarly to how the human eye tends to perceive color using more familiar comparisons such as color, vibrancy and brightness. </a:t>
            </a:r>
            <a:br>
              <a:rPr lang="en-US" dirty="0"/>
            </a:b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412195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D3DDD4C-004B-45F0-93DE-9F99FD575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015" y="1470660"/>
            <a:ext cx="2804160" cy="1958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E9F897-7555-47C6-A4D0-7C3D89133BCA}"/>
              </a:ext>
            </a:extLst>
          </p:cNvPr>
          <p:cNvSpPr txBox="1"/>
          <p:nvPr/>
        </p:nvSpPr>
        <p:spPr>
          <a:xfrm>
            <a:off x="9335193" y="3798332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HSV color wheel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44613F4-F172-4691-AC14-9FF894206491}"/>
              </a:ext>
            </a:extLst>
          </p:cNvPr>
          <p:cNvSpPr txBox="1"/>
          <p:nvPr/>
        </p:nvSpPr>
        <p:spPr>
          <a:xfrm>
            <a:off x="3810000" y="216132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0" dirty="0">
                <a:solidFill>
                  <a:srgbClr val="292929"/>
                </a:solidFill>
                <a:effectLst/>
                <a:latin typeface="charter"/>
              </a:rPr>
              <a:t>What is HSV?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F87AB47-A6B8-41E6-BC71-7BD88E403744}"/>
              </a:ext>
            </a:extLst>
          </p:cNvPr>
          <p:cNvSpPr txBox="1"/>
          <p:nvPr/>
        </p:nvSpPr>
        <p:spPr>
          <a:xfrm>
            <a:off x="1341120" y="1324795"/>
            <a:ext cx="4937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H : Hue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colour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portion of the model.</a:t>
            </a:r>
            <a:endParaRPr lang="en-IN" b="1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en-IN" b="1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898663D-575B-4E79-A307-5AE415FA0E99}"/>
              </a:ext>
            </a:extLst>
          </p:cNvPr>
          <p:cNvSpPr txBox="1"/>
          <p:nvPr/>
        </p:nvSpPr>
        <p:spPr>
          <a:xfrm>
            <a:off x="1338347" y="2743629"/>
            <a:ext cx="6134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>
                <a:solidFill>
                  <a:srgbClr val="292929"/>
                </a:solidFill>
                <a:latin typeface="sohne"/>
              </a:rPr>
              <a:t>S</a:t>
            </a:r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 : Saturation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describes the amount of grey in a particular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colour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IN" b="1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en-IN" b="1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6B70AC1-C676-4A14-8CBA-212F11950F10}"/>
              </a:ext>
            </a:extLst>
          </p:cNvPr>
          <p:cNvSpPr txBox="1"/>
          <p:nvPr/>
        </p:nvSpPr>
        <p:spPr>
          <a:xfrm>
            <a:off x="1338348" y="4249342"/>
            <a:ext cx="6134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V : Value (Brightness)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describes the brightness or intensity of the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colour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IN" b="1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2068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55EB4CD-026C-4FDE-80CD-386DAADAF1DD}"/>
              </a:ext>
            </a:extLst>
          </p:cNvPr>
          <p:cNvSpPr txBox="1"/>
          <p:nvPr/>
        </p:nvSpPr>
        <p:spPr>
          <a:xfrm>
            <a:off x="1338348" y="752675"/>
            <a:ext cx="788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i="0" dirty="0">
                <a:solidFill>
                  <a:srgbClr val="292929"/>
                </a:solidFill>
                <a:effectLst/>
                <a:latin typeface="charter"/>
              </a:rPr>
              <a:t>Updated the HSV value for red </a:t>
            </a:r>
            <a:r>
              <a:rPr lang="en-IN" sz="2800" b="1" i="0" dirty="0" err="1">
                <a:solidFill>
                  <a:srgbClr val="292929"/>
                </a:solidFill>
                <a:effectLst/>
                <a:latin typeface="charter"/>
              </a:rPr>
              <a:t>color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1F2E2D0-731B-4B45-9D78-61324B861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142" y="1829838"/>
            <a:ext cx="7824875" cy="36149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5548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973906-370F-4C2E-B725-A1CA4940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3371"/>
          </a:xfrm>
        </p:spPr>
        <p:txBody>
          <a:bodyPr/>
          <a:lstStyle/>
          <a:p>
            <a:r>
              <a:rPr lang="en-US" dirty="0"/>
              <a:t>Steps implemented in the code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616D45-A2FB-4826-9415-A53F1466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407" y="1679171"/>
            <a:ext cx="3243349" cy="153785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python’s cv2, we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aptured the background frame and saved it.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32075E1-9B05-45CD-9612-C1E7CD99B409}"/>
              </a:ext>
            </a:extLst>
          </p:cNvPr>
          <p:cNvSpPr txBox="1"/>
          <p:nvPr/>
        </p:nvSpPr>
        <p:spPr>
          <a:xfrm flipH="1">
            <a:off x="6172200" y="3773978"/>
            <a:ext cx="5041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MASK </a:t>
            </a:r>
            <a:endParaRPr lang="en-US" b="1" dirty="0"/>
          </a:p>
          <a:p>
            <a:pPr algn="ctr"/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onverted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rgb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hsv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better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colour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description.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 red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coloured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cloth.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hsv’s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threshold value to get red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asked in the range of red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colour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highlight all the objects that have red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colour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b="1" dirty="0"/>
          </a:p>
        </p:txBody>
      </p:sp>
      <p:pic>
        <p:nvPicPr>
          <p:cNvPr id="1026" name="Picture 2" descr="C:\PYTHON 3.7.2\harry_potter\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2603" y="1384664"/>
            <a:ext cx="4558937" cy="2364377"/>
          </a:xfrm>
          <a:prstGeom prst="rect">
            <a:avLst/>
          </a:prstGeom>
          <a:noFill/>
        </p:spPr>
      </p:pic>
      <p:pic>
        <p:nvPicPr>
          <p:cNvPr id="1027" name="Picture 3" descr="C:\PYTHON 3.7.2\harry_potter\ma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5530" y="3082833"/>
            <a:ext cx="5041945" cy="3176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469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0AFC5AA-2C72-4511-88DD-7F711CBE4739}"/>
              </a:ext>
            </a:extLst>
          </p:cNvPr>
          <p:cNvSpPr txBox="1"/>
          <p:nvPr/>
        </p:nvSpPr>
        <p:spPr>
          <a:xfrm>
            <a:off x="1305098" y="232756"/>
            <a:ext cx="99170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faced :</a:t>
            </a:r>
          </a:p>
          <a:p>
            <a:endParaRPr lang="en-US" sz="2800" b="1" dirty="0"/>
          </a:p>
          <a:p>
            <a:r>
              <a:rPr lang="en-US" sz="2400" dirty="0"/>
              <a:t>The code wasn’t recognizing the boundaries for better performance.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74A0FB9-EB11-4BE5-94A0-4428D2BF0973}"/>
              </a:ext>
            </a:extLst>
          </p:cNvPr>
          <p:cNvSpPr txBox="1"/>
          <p:nvPr/>
        </p:nvSpPr>
        <p:spPr>
          <a:xfrm>
            <a:off x="1305098" y="1833194"/>
            <a:ext cx="99170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solved:</a:t>
            </a:r>
          </a:p>
          <a:p>
            <a:endParaRPr lang="en-US" sz="2800" b="1" dirty="0"/>
          </a:p>
          <a:p>
            <a:r>
              <a:rPr lang="en-US" sz="2400" dirty="0"/>
              <a:t>Used morphology to solve this issue.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CBD0882-D4AD-4C4F-A99E-A2EA858330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306" y="3674224"/>
            <a:ext cx="8304413" cy="24522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054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AC98574-ACDB-4342-BC34-6B1739E786CC}"/>
              </a:ext>
            </a:extLst>
          </p:cNvPr>
          <p:cNvSpPr txBox="1"/>
          <p:nvPr/>
        </p:nvSpPr>
        <p:spPr>
          <a:xfrm>
            <a:off x="1262347" y="0"/>
            <a:ext cx="44140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PART </a:t>
            </a:r>
            <a:r>
              <a:rPr lang="en-US" b="1" dirty="0" smtClean="0"/>
              <a:t>1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Used </a:t>
            </a:r>
            <a:r>
              <a:rPr lang="en-US" dirty="0" smtClean="0"/>
              <a:t>bitwise and </a:t>
            </a:r>
            <a:r>
              <a:rPr lang="en-US" dirty="0"/>
              <a:t>with background image.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Replaced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red cloth with </a:t>
            </a:r>
            <a:r>
              <a:rPr lang="en-US" dirty="0"/>
              <a:t>the </a:t>
            </a:r>
            <a:r>
              <a:rPr lang="en-US" dirty="0" smtClean="0"/>
              <a:t>background image.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1200150" lvl="2" indent="-285750"/>
            <a:r>
              <a:rPr lang="en-US" dirty="0" smtClean="0"/>
              <a:t>	</a:t>
            </a:r>
            <a:r>
              <a:rPr lang="en-US" dirty="0" smtClean="0"/>
              <a:t>	      </a:t>
            </a:r>
            <a:r>
              <a:rPr lang="en-US" b="1" dirty="0" smtClean="0"/>
              <a:t>PART 2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Using bitwise not and bitwise and, displayed the image which is not red(to show the face and background not covered with red)</a:t>
            </a:r>
            <a:r>
              <a:rPr lang="en-US" dirty="0" smtClean="0"/>
              <a:t>.</a:t>
            </a:r>
            <a:endParaRPr lang="en-US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35C29D4-0F1D-4102-AACA-7C57B277B9FA}"/>
              </a:ext>
            </a:extLst>
          </p:cNvPr>
          <p:cNvSpPr txBox="1"/>
          <p:nvPr/>
        </p:nvSpPr>
        <p:spPr>
          <a:xfrm>
            <a:off x="6784768" y="5087983"/>
            <a:ext cx="4801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PART </a:t>
            </a:r>
            <a:r>
              <a:rPr lang="en-US" b="1" dirty="0" smtClean="0"/>
              <a:t>3 (FINAL OUTPUT)</a:t>
            </a:r>
            <a:endParaRPr lang="en-US" b="1" dirty="0"/>
          </a:p>
          <a:p>
            <a:pPr algn="ctr"/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Showed </a:t>
            </a:r>
            <a:r>
              <a:rPr lang="en-US" dirty="0"/>
              <a:t>the combination of part </a:t>
            </a:r>
            <a:r>
              <a:rPr lang="en-US" dirty="0" smtClean="0"/>
              <a:t>1 </a:t>
            </a:r>
            <a:r>
              <a:rPr lang="en-US" dirty="0"/>
              <a:t>and </a:t>
            </a:r>
            <a:r>
              <a:rPr lang="en-US" dirty="0" smtClean="0"/>
              <a:t>2.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All things other </a:t>
            </a:r>
            <a:r>
              <a:rPr lang="en-US" dirty="0" smtClean="0"/>
              <a:t>than </a:t>
            </a:r>
            <a:r>
              <a:rPr lang="en-US" dirty="0"/>
              <a:t>the red part are visible.</a:t>
            </a:r>
          </a:p>
          <a:p>
            <a:endParaRPr lang="en-IN" dirty="0"/>
          </a:p>
        </p:txBody>
      </p:sp>
      <p:pic>
        <p:nvPicPr>
          <p:cNvPr id="2050" name="Picture 2" descr="C:\PYTHON 3.7.2\harry_potter\part1,par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7475" y="365897"/>
            <a:ext cx="5355771" cy="2860630"/>
          </a:xfrm>
          <a:prstGeom prst="rect">
            <a:avLst/>
          </a:prstGeom>
          <a:noFill/>
        </p:spPr>
      </p:pic>
      <p:pic>
        <p:nvPicPr>
          <p:cNvPr id="2051" name="Picture 3" descr="C:\PYTHON 3.7.2\harry_potter\part1,part2,cloa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085" y="3291841"/>
            <a:ext cx="5708469" cy="3344090"/>
          </a:xfrm>
          <a:prstGeom prst="rect">
            <a:avLst/>
          </a:prstGeom>
          <a:noFill/>
        </p:spPr>
      </p:pic>
      <p:pic>
        <p:nvPicPr>
          <p:cNvPr id="1026" name="Picture 2" descr="C:\PYTHON 3.7.2\harry_potter\fram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9806" y="3317966"/>
            <a:ext cx="4598126" cy="1763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324576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</TotalTime>
  <Words>278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Crop</vt:lpstr>
      <vt:lpstr>AI PROJECT</vt:lpstr>
      <vt:lpstr>DECEPTIVE  VEIL</vt:lpstr>
      <vt:lpstr>This fun project aims at making an ‘invisibility cloak’ using Artifical Intelligence(AI)</vt:lpstr>
      <vt:lpstr>Slide 4</vt:lpstr>
      <vt:lpstr>Slide 5</vt:lpstr>
      <vt:lpstr>Slide 6</vt:lpstr>
      <vt:lpstr>Steps implemented in the code </vt:lpstr>
      <vt:lpstr>Slide 8</vt:lpstr>
      <vt:lpstr>Slide 9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PROJECT</dc:title>
  <dc:creator>Arshiya Urooj</dc:creator>
  <cp:lastModifiedBy>LENOVO</cp:lastModifiedBy>
  <cp:revision>21</cp:revision>
  <dcterms:created xsi:type="dcterms:W3CDTF">2020-12-06T18:58:55Z</dcterms:created>
  <dcterms:modified xsi:type="dcterms:W3CDTF">2020-12-07T08:49:25Z</dcterms:modified>
</cp:coreProperties>
</file>