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1AC60-285E-47FD-8F10-0EFEE241CD74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4227A-2248-42F0-B5E9-D56DD6568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761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4227A-2248-42F0-B5E9-D56DD656806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68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a-CSE/pro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Section - B </a:t>
            </a:r>
          </a:p>
          <a:p>
            <a:r>
              <a:rPr lang="en-US" sz="2800" dirty="0"/>
              <a:t>Deepa S – PES1UG19CS134</a:t>
            </a:r>
          </a:p>
          <a:p>
            <a:r>
              <a:rPr lang="en-US" sz="2800" dirty="0"/>
              <a:t>Bhavana Chowdary – </a:t>
            </a:r>
            <a:r>
              <a:rPr lang="en-IN" sz="2800" dirty="0"/>
              <a:t>PES1UG19CS109</a:t>
            </a:r>
            <a:endParaRPr lang="en-GB" sz="2800" dirty="0"/>
          </a:p>
          <a:p>
            <a:r>
              <a:rPr lang="en-US" sz="2800" dirty="0"/>
              <a:t>Anusha Devanga – </a:t>
            </a:r>
            <a:r>
              <a:rPr lang="en-IN" sz="2800" dirty="0"/>
              <a:t>PES1UG19CS076</a:t>
            </a:r>
            <a:endParaRPr lang="en-GB" sz="2800" dirty="0"/>
          </a:p>
          <a:p>
            <a:endParaRPr lang="en-GB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https://github.com/Deepa-CSE/project  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Billing Interface In Restaurant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application created is for a fictional restaurant called “The Miracle restaurant” and it opens up to a homepage that displays the same.</a:t>
            </a:r>
          </a:p>
          <a:p>
            <a:r>
              <a:rPr lang="en-GB" dirty="0"/>
              <a:t>The application created takes in User Sign-in details at the restaurant and stores it in a </a:t>
            </a:r>
            <a:r>
              <a:rPr lang="en-GB" dirty="0" err="1"/>
              <a:t>Mongodb</a:t>
            </a:r>
            <a:r>
              <a:rPr lang="en-GB" dirty="0"/>
              <a:t> database.</a:t>
            </a:r>
          </a:p>
          <a:p>
            <a:r>
              <a:rPr lang="en-GB" dirty="0"/>
              <a:t>We have used </a:t>
            </a:r>
            <a:r>
              <a:rPr lang="en-GB" dirty="0" err="1"/>
              <a:t>MongoDb</a:t>
            </a:r>
            <a:r>
              <a:rPr lang="en-GB" dirty="0"/>
              <a:t> Atlas to show our database being connected and the user input being stored.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A072-6D87-4F66-9AB4-B6D1B6F2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6717-C4B2-438F-88A4-2B31D76D7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amount of the bill is taken as input along with the number of people who were present ( integer input ) and the service quality (Selection from a pre-defined dropdown menu).</a:t>
            </a:r>
          </a:p>
          <a:p>
            <a:r>
              <a:rPr lang="en-GB" dirty="0"/>
              <a:t>Based on service quality entered, a tip is calculated and the final bill is split between the total number of people.</a:t>
            </a:r>
            <a:endParaRPr lang="en-IN" dirty="0"/>
          </a:p>
          <a:p>
            <a:r>
              <a:rPr lang="en-IN" dirty="0"/>
              <a:t>Furthermore, A ‘Guide’ page is added to show information about tipping.</a:t>
            </a:r>
          </a:p>
        </p:txBody>
      </p:sp>
    </p:spTree>
    <p:extLst>
      <p:ext uri="{BB962C8B-B14F-4D97-AF65-F5344CB8AC3E}">
        <p14:creationId xmlns:p14="http://schemas.microsoft.com/office/powerpoint/2010/main" val="153303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676400"/>
            <a:ext cx="8412480" cy="4724399"/>
          </a:xfrm>
        </p:spPr>
        <p:txBody>
          <a:bodyPr>
            <a:normAutofit fontScale="85000" lnSpcReduction="20000"/>
          </a:bodyPr>
          <a:lstStyle/>
          <a:p>
            <a:r>
              <a:rPr lang="en-IN" sz="3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</a:t>
            </a:r>
            <a:r>
              <a:rPr lang="en-IN" sz="3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used </a:t>
            </a:r>
            <a:r>
              <a:rPr lang="en-IN" sz="3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</a:t>
            </a:r>
            <a:r>
              <a:rPr lang="en-IN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backend for connection of database and the other components of the application.</a:t>
            </a:r>
          </a:p>
          <a:p>
            <a:r>
              <a:rPr lang="en-IN" sz="3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Mongoose: </a:t>
            </a:r>
            <a:r>
              <a:rPr lang="en-IN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used mongoose to take in sign in details from the user and to store it in our database.</a:t>
            </a:r>
          </a:p>
          <a:p>
            <a:r>
              <a:rPr lang="en-IN" sz="3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Axios</a:t>
            </a:r>
            <a:r>
              <a:rPr lang="en-IN" sz="3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3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Sports an easy-to-use API. It makes it easy for http requests to fetch and save data. Used in the register.js file for sign up procedure.</a:t>
            </a:r>
          </a:p>
          <a:p>
            <a:r>
              <a:rPr lang="en-IN" sz="3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 : </a:t>
            </a:r>
            <a:r>
              <a:rPr lang="en-IN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used express through out our project as it is the standard server framework for node.</a:t>
            </a:r>
          </a:p>
          <a:p>
            <a:pPr marL="0" indent="0">
              <a:buNone/>
            </a:pPr>
            <a:endParaRPr lang="en-IN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6FFA8F-6CC5-4CBF-808E-6E195E08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IN" sz="2600" b="1" u="sng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React and ReactDOM </a:t>
            </a:r>
            <a:r>
              <a:rPr lang="en-IN" sz="2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have also been used through most part of the code.</a:t>
            </a:r>
          </a:p>
          <a:p>
            <a:pPr marL="0" indent="0">
              <a:buNone/>
            </a:pPr>
            <a:r>
              <a:rPr lang="en-IN" sz="26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1. </a:t>
            </a:r>
            <a:r>
              <a:rPr lang="en-IN" sz="2600" b="1" u="sng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Usestate: </a:t>
            </a:r>
            <a:r>
              <a:rPr lang="en-US" sz="2600" i="0" dirty="0">
                <a:solidFill>
                  <a:schemeClr val="tx1"/>
                </a:solidFill>
                <a:effectLst/>
              </a:rPr>
              <a:t>it allows </a:t>
            </a:r>
            <a:r>
              <a:rPr lang="en-US" sz="2600" b="0" i="0" dirty="0">
                <a:solidFill>
                  <a:schemeClr val="tx1"/>
                </a:solidFill>
                <a:effectLst/>
              </a:rPr>
              <a:t>you to have state variables in functional components.</a:t>
            </a:r>
            <a:endParaRPr lang="en-IN" sz="2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2. </a:t>
            </a:r>
            <a:r>
              <a:rPr lang="en-IN" sz="2600" b="1" u="sng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Useeffect: </a:t>
            </a:r>
            <a:r>
              <a:rPr lang="en-IN" sz="2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is used to tell </a:t>
            </a:r>
            <a:r>
              <a:rPr lang="en-US" sz="2600" b="1" i="0" dirty="0">
                <a:solidFill>
                  <a:schemeClr val="tx1"/>
                </a:solidFill>
                <a:effectLst/>
              </a:rPr>
              <a:t>React</a:t>
            </a:r>
            <a:r>
              <a:rPr lang="en-US" sz="2600" b="0" i="0" dirty="0">
                <a:solidFill>
                  <a:schemeClr val="tx1"/>
                </a:solidFill>
                <a:effectLst/>
              </a:rPr>
              <a:t> that your </a:t>
            </a:r>
            <a:r>
              <a:rPr lang="en-US" sz="2600" b="1" i="0" dirty="0">
                <a:solidFill>
                  <a:schemeClr val="tx1"/>
                </a:solidFill>
                <a:effectLst/>
              </a:rPr>
              <a:t>component</a:t>
            </a:r>
            <a:r>
              <a:rPr lang="en-US" sz="2600" b="0" i="0" dirty="0">
                <a:solidFill>
                  <a:schemeClr val="tx1"/>
                </a:solidFill>
                <a:effectLst/>
              </a:rPr>
              <a:t> needs to do something after render. </a:t>
            </a:r>
            <a:r>
              <a:rPr lang="en-US" sz="2600" b="1" i="0" dirty="0">
                <a:solidFill>
                  <a:schemeClr val="tx1"/>
                </a:solidFill>
                <a:effectLst/>
              </a:rPr>
              <a:t>React</a:t>
            </a:r>
            <a:r>
              <a:rPr lang="en-US" sz="2600" b="0" i="0" dirty="0">
                <a:solidFill>
                  <a:schemeClr val="tx1"/>
                </a:solidFill>
                <a:effectLst/>
              </a:rPr>
              <a:t> will remember the function you passed and call it later after performing the DOM updates</a:t>
            </a:r>
            <a:endParaRPr lang="en-IN" sz="2600" dirty="0"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DA4FC-EAA3-43C8-9A4B-A533CF49F8FD}"/>
              </a:ext>
            </a:extLst>
          </p:cNvPr>
          <p:cNvSpPr txBox="1"/>
          <p:nvPr/>
        </p:nvSpPr>
        <p:spPr>
          <a:xfrm>
            <a:off x="436880" y="439449"/>
            <a:ext cx="804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+mj-lt"/>
              </a:rPr>
              <a:t>Technologies Used continued…. </a:t>
            </a:r>
          </a:p>
        </p:txBody>
      </p:sp>
    </p:spTree>
    <p:extLst>
      <p:ext uri="{BB962C8B-B14F-4D97-AF65-F5344CB8AC3E}">
        <p14:creationId xmlns:p14="http://schemas.microsoft.com/office/powerpoint/2010/main" val="365616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Bhavana (PES1UG19CS109) worked on the bill calculations and tabulation is results. She worked on the framework of the frontend and the final display. </a:t>
            </a:r>
          </a:p>
          <a:p>
            <a:pPr marL="0" indent="0">
              <a:buNone/>
            </a:pPr>
            <a:r>
              <a:rPr lang="en-GB" dirty="0"/>
              <a:t>Deepa (PES1UG19CS134) and Anusha (PES1UG19CS076) worked on backend and styling of frontend, and connection of database respectively.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403</Words>
  <Application>Microsoft Office PowerPoint</Application>
  <PresentationFormat>On-screen Show (4:3)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UE19CS204 – Web Technologies Mini Project</vt:lpstr>
      <vt:lpstr>Abstract</vt:lpstr>
      <vt:lpstr>Abstract continued…</vt:lpstr>
      <vt:lpstr>Technologies Used</vt:lpstr>
      <vt:lpstr>PowerPoint Presentation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anushamdevanga@gmail.com</cp:lastModifiedBy>
  <cp:revision>5</cp:revision>
  <dcterms:created xsi:type="dcterms:W3CDTF">2020-11-18T05:59:33Z</dcterms:created>
  <dcterms:modified xsi:type="dcterms:W3CDTF">2020-12-07T16:14:32Z</dcterms:modified>
</cp:coreProperties>
</file>