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2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24064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Loan Amount Prediction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covers the topic of Loan Amount Prediction, presented by </a:t>
            </a:r>
            <a:r>
              <a:rPr lang="en-US" sz="2800" b="1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Puligilla Sree Vardhan</a:t>
            </a: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. You'll learn about the key factors and models used by financial institutions to estimate loan amounts.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Loan </a:t>
            </a:r>
            <a:r>
              <a:rPr lang="en-US" sz="5249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Amount</a:t>
            </a: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Understanding the factors influencing loan amounts is crucial for financial institutions. By analyzing credit history and other variables, predictive models can effectively estimate loan amounts.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45414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Importance of Credit History in Loan Amount Prediction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2545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Historical</a:t>
            </a: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Trends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Examination of past financial behavior provides insights into creditworthiness and repayment potential.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Lending</a:t>
            </a: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Risk </a:t>
            </a:r>
            <a:r>
              <a:rPr lang="en-US" sz="280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Assessment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Credit history is a key indicator in assessing the risk associated with extending a loan.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Interest Rate Determination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Credit history influences the interest rates offered, impacting the overall loan amount.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14682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Factors Considered in Loan Amount Prediction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4749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39208" y="3516630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1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60107" y="35512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Income Stability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Lenders consider consistent earnings as a sign of financial reliability.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4749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516630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2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48399" y="3551277"/>
            <a:ext cx="30318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Debt-to-Income Ratio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Ratio analysis offers insights into the borrower's ability to manage additional debt.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2190393" y="5179933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3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27337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Employment</a:t>
            </a:r>
            <a:r>
              <a:rPr lang="en-US" sz="2187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 History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760107" y="569499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Stable employment history serves as a positive signal for loan approval and larger amounts.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74042" y="5179933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4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3709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Other </a:t>
            </a: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Financial</a:t>
            </a:r>
            <a:r>
              <a:rPr lang="en-US" sz="2187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 Obligations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69499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Existing financial commitments impact the loan amount eligibility.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Data Collection and Preprocessing</a:t>
            </a:r>
            <a:endParaRPr lang="en-US" sz="4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Data </a:t>
            </a: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Gathering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Collection of credit information, income, and other pertinent data</a:t>
            </a:r>
          </a:p>
          <a:p>
            <a:pPr marL="0" indent="0" algn="l">
              <a:lnSpc>
                <a:spcPts val="278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for 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Data Cleaning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Preprocessing steps include handling missing values and normalizing data for modeling.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2057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Feature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Creation of new features based on existing data to enhance predictive capabilities.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79709E4-DE9F-088C-11B6-A6830C039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582"/>
            <a:ext cx="4271211" cy="8221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1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Machine Learning Models for Loan Amount Prediction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62990" y="3443645"/>
            <a:ext cx="25505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Regression Models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62990" y="3924062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Utilizing algorithms to predict the continuous loan amount based on input features.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597485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827276" y="3443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Decision Trees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827276" y="392406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Tree-based models to evaluate various pathways for loan amount estimation.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536088"/>
          </a:xfrm>
          <a:prstGeom prst="roundRect">
            <a:avLst>
              <a:gd name="adj" fmla="val 771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62990" y="5672018"/>
            <a:ext cx="2601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Ensemble Methods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62990" y="6152436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Combined models enhance predictive accuracy by leveraging diverse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algorithms.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20750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Evaluation Metrics for Loan Amount Prediction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019193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R2 Score</a:t>
            </a:r>
            <a:endParaRPr lang="en-US" sz="52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482221" y="4963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R2 Score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037993" y="54437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Measures the proportion of variance in the loan amount predictable by the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481768" y="4019193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MAE</a:t>
            </a:r>
            <a:endParaRPr lang="en-US" sz="52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926116" y="4963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MAE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81768" y="5443776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Mean Absolute Error quantifies average deviation between predicted and actual loan amounts.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1213842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Case Study: Loan Amount Prediction using Credit History and Other Variables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741301"/>
            <a:ext cx="10554414" cy="3274457"/>
          </a:xfrm>
          <a:prstGeom prst="roundRect">
            <a:avLst>
              <a:gd name="adj" fmla="val 30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045613" y="3748921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8855" y="3889772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Scenario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85009" y="3889772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Approach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297353" y="3889772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Outcome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2045613" y="4386024"/>
            <a:ext cx="10538103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2268855" y="4526875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Past Data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785009" y="4526875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Predictive Modeling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297353" y="4526875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Accurate Loan Amount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2045613" y="5378529"/>
            <a:ext cx="10538103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268855" y="5519380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Variable Importance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5785009" y="5519380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297353" y="5519380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Identified Key Predictive Factors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2045613" y="6371034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2268855" y="6511885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Risk Assessment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785009" y="6511885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Model Validation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9297353" y="6511885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Effective Risk Mitigation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1403033"/>
            <a:ext cx="7331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Conclusion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9103" y="2541746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621220" y="294304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2121277" y="27153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322493" y="2757011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1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593306" y="27639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Insights Gained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593306" y="3244334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Developed comprehensive understanding of loan amount prediction dynamics.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621220" y="444537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2121277" y="42176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75820" y="4259342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2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3593306" y="4266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Future Focus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593306" y="4746665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Exploration of advanced modeling techniques and real-time data integration.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2621220" y="59477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2121277" y="57200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2273677" y="5761673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3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593306" y="5768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Industry Impact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3593306" y="6248995"/>
            <a:ext cx="9557210" cy="7533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Enabling data-driven decisions for better credit risk management and lending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practices.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419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21J41A67H9 DS</cp:lastModifiedBy>
  <cp:revision>11</cp:revision>
  <dcterms:created xsi:type="dcterms:W3CDTF">2024-02-19T14:48:41Z</dcterms:created>
  <dcterms:modified xsi:type="dcterms:W3CDTF">2024-02-19T16:25:28Z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2024-02-19T14:57:19Z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aef2ad45-760a-43ac-9225-d3f99301f2e6</vt:lpwstr>
  </property>
  <property fmtid="{D5CDD505-2E9C-101B-9397-08002B2CF9AE}" pid="7" name="MSIP_Label_defa4170-0d19-0005-0004-bc88714345d2_ActionId">
    <vt:lpwstr>d0402098-7fce-4062-a768-b737941eff19</vt:lpwstr>
  </property>
  <property fmtid="{D5CDD505-2E9C-101B-9397-08002B2CF9AE}" pid="8" name="MSIP_Label_defa4170-0d19-0005-0004-bc88714345d2_ContentBits">
    <vt:lpwstr>0</vt:lpwstr>
  </property>
</Properties>
</file>