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951FA62B.xml" ContentType="application/vnd.ms-powerpoint.comment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81" r:id="rId24"/>
  </p:sldIdLst>
  <p:sldSz cx="12192000" cy="6858000"/>
  <p:notesSz cx="6858000" cy="9144000"/>
  <p:photoAlbum/>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459258-E94B-38ED-F363-A54B6A9C63E4}" name="Talari Radhika" initials="TR" userId="4443290d2f06442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05F05-023F-425A-A46D-AA02CBEB6052}" v="38" dt="2024-06-08T12:46:49.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snapToGrid="0">
      <p:cViewPr varScale="1">
        <p:scale>
          <a:sx n="72" d="100"/>
          <a:sy n="72" d="100"/>
        </p:scale>
        <p:origin x="4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ari Radhika" userId="4443290d2f064424" providerId="LiveId" clId="{03105F05-023F-425A-A46D-AA02CBEB6052}"/>
    <pc:docChg chg="undo custSel delSld modSld">
      <pc:chgData name="Talari Radhika" userId="4443290d2f064424" providerId="LiveId" clId="{03105F05-023F-425A-A46D-AA02CBEB6052}" dt="2024-06-08T13:07:51.274" v="2239" actId="20577"/>
      <pc:docMkLst>
        <pc:docMk/>
      </pc:docMkLst>
      <pc:sldChg chg="modSp mod">
        <pc:chgData name="Talari Radhika" userId="4443290d2f064424" providerId="LiveId" clId="{03105F05-023F-425A-A46D-AA02CBEB6052}" dt="2024-06-06T04:35:22.792" v="5" actId="14100"/>
        <pc:sldMkLst>
          <pc:docMk/>
          <pc:sldMk cId="2527425791" sldId="257"/>
        </pc:sldMkLst>
        <pc:spChg chg="mod">
          <ac:chgData name="Talari Radhika" userId="4443290d2f064424" providerId="LiveId" clId="{03105F05-023F-425A-A46D-AA02CBEB6052}" dt="2024-06-06T04:35:14.724" v="4" actId="1076"/>
          <ac:spMkLst>
            <pc:docMk/>
            <pc:sldMk cId="2527425791" sldId="257"/>
            <ac:spMk id="10" creationId="{735C8B68-807D-06A5-52CA-4E6DB4900E03}"/>
          </ac:spMkLst>
        </pc:spChg>
        <pc:picChg chg="mod">
          <ac:chgData name="Talari Radhika" userId="4443290d2f064424" providerId="LiveId" clId="{03105F05-023F-425A-A46D-AA02CBEB6052}" dt="2024-06-06T04:35:22.792" v="5" actId="14100"/>
          <ac:picMkLst>
            <pc:docMk/>
            <pc:sldMk cId="2527425791" sldId="257"/>
            <ac:picMk id="8" creationId="{8E094B46-1F1F-5AFD-BDAE-279B943A523A}"/>
          </ac:picMkLst>
        </pc:picChg>
      </pc:sldChg>
      <pc:sldChg chg="addSp delSp modSp mod">
        <pc:chgData name="Talari Radhika" userId="4443290d2f064424" providerId="LiveId" clId="{03105F05-023F-425A-A46D-AA02CBEB6052}" dt="2024-06-08T12:47:25.222" v="1889" actId="20577"/>
        <pc:sldMkLst>
          <pc:docMk/>
          <pc:sldMk cId="2501879339" sldId="258"/>
        </pc:sldMkLst>
        <pc:spChg chg="del mod">
          <ac:chgData name="Talari Radhika" userId="4443290d2f064424" providerId="LiveId" clId="{03105F05-023F-425A-A46D-AA02CBEB6052}" dt="2024-06-08T12:43:55.560" v="1837"/>
          <ac:spMkLst>
            <pc:docMk/>
            <pc:sldMk cId="2501879339" sldId="258"/>
            <ac:spMk id="4" creationId="{4BB8DB0B-0F14-B02C-F742-AA9558EF5142}"/>
          </ac:spMkLst>
        </pc:spChg>
        <pc:spChg chg="del mod">
          <ac:chgData name="Talari Radhika" userId="4443290d2f064424" providerId="LiveId" clId="{03105F05-023F-425A-A46D-AA02CBEB6052}" dt="2024-06-08T12:43:55.560" v="1839"/>
          <ac:spMkLst>
            <pc:docMk/>
            <pc:sldMk cId="2501879339" sldId="258"/>
            <ac:spMk id="5" creationId="{6F0FCA7F-7ABD-A5D7-F9C2-314D39665BC2}"/>
          </ac:spMkLst>
        </pc:spChg>
        <pc:spChg chg="add mod">
          <ac:chgData name="Talari Radhika" userId="4443290d2f064424" providerId="LiveId" clId="{03105F05-023F-425A-A46D-AA02CBEB6052}" dt="2024-06-08T12:46:43.240" v="1849" actId="14100"/>
          <ac:spMkLst>
            <pc:docMk/>
            <pc:sldMk cId="2501879339" sldId="258"/>
            <ac:spMk id="11" creationId="{5ABC0018-C9AB-0AC1-D99D-BBA9201C3994}"/>
          </ac:spMkLst>
        </pc:spChg>
        <pc:spChg chg="add mod">
          <ac:chgData name="Talari Radhika" userId="4443290d2f064424" providerId="LiveId" clId="{03105F05-023F-425A-A46D-AA02CBEB6052}" dt="2024-06-08T12:47:25.222" v="1889" actId="20577"/>
          <ac:spMkLst>
            <pc:docMk/>
            <pc:sldMk cId="2501879339" sldId="258"/>
            <ac:spMk id="12" creationId="{28DE1A9F-A508-2AC7-23D9-0B0E9A032786}"/>
          </ac:spMkLst>
        </pc:spChg>
        <pc:picChg chg="add">
          <ac:chgData name="Talari Radhika" userId="4443290d2f064424" providerId="LiveId" clId="{03105F05-023F-425A-A46D-AA02CBEB6052}" dt="2024-06-08T12:43:07.981" v="1821"/>
          <ac:picMkLst>
            <pc:docMk/>
            <pc:sldMk cId="2501879339" sldId="258"/>
            <ac:picMk id="2" creationId="{01EC26DB-74B6-7AA4-AB46-7BB9AB1552E0}"/>
          </ac:picMkLst>
        </pc:picChg>
        <pc:picChg chg="del mod">
          <ac:chgData name="Talari Radhika" userId="4443290d2f064424" providerId="LiveId" clId="{03105F05-023F-425A-A46D-AA02CBEB6052}" dt="2024-06-08T12:41:16.249" v="1817" actId="21"/>
          <ac:picMkLst>
            <pc:docMk/>
            <pc:sldMk cId="2501879339" sldId="258"/>
            <ac:picMk id="3" creationId="{11957E3C-4B5D-DBB8-627F-7B3D4888E792}"/>
          </ac:picMkLst>
        </pc:picChg>
        <pc:picChg chg="add mod">
          <ac:chgData name="Talari Radhika" userId="4443290d2f064424" providerId="LiveId" clId="{03105F05-023F-425A-A46D-AA02CBEB6052}" dt="2024-06-08T12:45:33.009" v="1844" actId="14100"/>
          <ac:picMkLst>
            <pc:docMk/>
            <pc:sldMk cId="2501879339" sldId="258"/>
            <ac:picMk id="7" creationId="{C9EC21B2-7A5E-EB23-198D-3F96404438C7}"/>
          </ac:picMkLst>
        </pc:picChg>
        <pc:picChg chg="add mod">
          <ac:chgData name="Talari Radhika" userId="4443290d2f064424" providerId="LiveId" clId="{03105F05-023F-425A-A46D-AA02CBEB6052}" dt="2024-06-08T12:45:37.512" v="1845"/>
          <ac:picMkLst>
            <pc:docMk/>
            <pc:sldMk cId="2501879339" sldId="258"/>
            <ac:picMk id="9" creationId="{FFAF1BB6-2959-32DA-C553-46530EAE9263}"/>
          </ac:picMkLst>
        </pc:picChg>
      </pc:sldChg>
      <pc:sldChg chg="modSp mod">
        <pc:chgData name="Talari Radhika" userId="4443290d2f064424" providerId="LiveId" clId="{03105F05-023F-425A-A46D-AA02CBEB6052}" dt="2024-06-06T04:44:28.953" v="57" actId="1076"/>
        <pc:sldMkLst>
          <pc:docMk/>
          <pc:sldMk cId="293774907" sldId="259"/>
        </pc:sldMkLst>
        <pc:picChg chg="mod">
          <ac:chgData name="Talari Radhika" userId="4443290d2f064424" providerId="LiveId" clId="{03105F05-023F-425A-A46D-AA02CBEB6052}" dt="2024-06-06T04:44:28.953" v="57" actId="1076"/>
          <ac:picMkLst>
            <pc:docMk/>
            <pc:sldMk cId="293774907" sldId="259"/>
            <ac:picMk id="9" creationId="{D8B90C14-0B91-CAD9-ACED-CB9C2123D7BC}"/>
          </ac:picMkLst>
        </pc:picChg>
      </pc:sldChg>
      <pc:sldChg chg="modSp mod">
        <pc:chgData name="Talari Radhika" userId="4443290d2f064424" providerId="LiveId" clId="{03105F05-023F-425A-A46D-AA02CBEB6052}" dt="2024-06-06T04:48:04.878" v="84" actId="1076"/>
        <pc:sldMkLst>
          <pc:docMk/>
          <pc:sldMk cId="914016132" sldId="260"/>
        </pc:sldMkLst>
        <pc:picChg chg="mod">
          <ac:chgData name="Talari Radhika" userId="4443290d2f064424" providerId="LiveId" clId="{03105F05-023F-425A-A46D-AA02CBEB6052}" dt="2024-06-06T04:48:04.878" v="84" actId="1076"/>
          <ac:picMkLst>
            <pc:docMk/>
            <pc:sldMk cId="914016132" sldId="260"/>
            <ac:picMk id="11" creationId="{78027EBD-DFB5-01D5-078A-5CFB8CE584BB}"/>
          </ac:picMkLst>
        </pc:picChg>
      </pc:sldChg>
      <pc:sldChg chg="addSp delSp modSp mod">
        <pc:chgData name="Talari Radhika" userId="4443290d2f064424" providerId="LiveId" clId="{03105F05-023F-425A-A46D-AA02CBEB6052}" dt="2024-06-08T13:07:51.274" v="2239" actId="20577"/>
        <pc:sldMkLst>
          <pc:docMk/>
          <pc:sldMk cId="3747141324" sldId="261"/>
        </pc:sldMkLst>
        <pc:spChg chg="add del mod">
          <ac:chgData name="Talari Radhika" userId="4443290d2f064424" providerId="LiveId" clId="{03105F05-023F-425A-A46D-AA02CBEB6052}" dt="2024-06-08T07:26:03.551" v="315"/>
          <ac:spMkLst>
            <pc:docMk/>
            <pc:sldMk cId="3747141324" sldId="261"/>
            <ac:spMk id="2" creationId="{3E15C110-5759-0FCA-77E2-3B901BC0BF71}"/>
          </ac:spMkLst>
        </pc:spChg>
        <pc:spChg chg="mod">
          <ac:chgData name="Talari Radhika" userId="4443290d2f064424" providerId="LiveId" clId="{03105F05-023F-425A-A46D-AA02CBEB6052}" dt="2024-06-08T07:26:57.634" v="319" actId="207"/>
          <ac:spMkLst>
            <pc:docMk/>
            <pc:sldMk cId="3747141324" sldId="261"/>
            <ac:spMk id="4" creationId="{D16DD1BC-E8D9-5714-357F-EABCC1B0CA40}"/>
          </ac:spMkLst>
        </pc:spChg>
        <pc:spChg chg="add mod">
          <ac:chgData name="Talari Radhika" userId="4443290d2f064424" providerId="LiveId" clId="{03105F05-023F-425A-A46D-AA02CBEB6052}" dt="2024-06-08T13:07:51.274" v="2239" actId="20577"/>
          <ac:spMkLst>
            <pc:docMk/>
            <pc:sldMk cId="3747141324" sldId="261"/>
            <ac:spMk id="5" creationId="{78A04CFD-1B7E-061D-27CF-95CAE1A2AC85}"/>
          </ac:spMkLst>
        </pc:spChg>
        <pc:spChg chg="del mod">
          <ac:chgData name="Talari Radhika" userId="4443290d2f064424" providerId="LiveId" clId="{03105F05-023F-425A-A46D-AA02CBEB6052}" dt="2024-06-08T06:28:44.960" v="130"/>
          <ac:spMkLst>
            <pc:docMk/>
            <pc:sldMk cId="3747141324" sldId="261"/>
            <ac:spMk id="7" creationId="{1EF822F9-4833-D5D7-C215-E16D76DBF119}"/>
          </ac:spMkLst>
        </pc:spChg>
        <pc:picChg chg="del mod">
          <ac:chgData name="Talari Radhika" userId="4443290d2f064424" providerId="LiveId" clId="{03105F05-023F-425A-A46D-AA02CBEB6052}" dt="2024-06-08T07:26:11.499" v="316" actId="21"/>
          <ac:picMkLst>
            <pc:docMk/>
            <pc:sldMk cId="3747141324" sldId="261"/>
            <ac:picMk id="3" creationId="{7782F5F9-B578-EDFE-FCA2-FD1CFE5AA602}"/>
          </ac:picMkLst>
        </pc:picChg>
      </pc:sldChg>
      <pc:sldChg chg="addSp delSp modSp mod">
        <pc:chgData name="Talari Radhika" userId="4443290d2f064424" providerId="LiveId" clId="{03105F05-023F-425A-A46D-AA02CBEB6052}" dt="2024-06-08T13:07:39.801" v="2238" actId="20577"/>
        <pc:sldMkLst>
          <pc:docMk/>
          <pc:sldMk cId="3788553549" sldId="262"/>
        </pc:sldMkLst>
        <pc:spChg chg="mod">
          <ac:chgData name="Talari Radhika" userId="4443290d2f064424" providerId="LiveId" clId="{03105F05-023F-425A-A46D-AA02CBEB6052}" dt="2024-06-08T13:07:39.801" v="2238" actId="20577"/>
          <ac:spMkLst>
            <pc:docMk/>
            <pc:sldMk cId="3788553549" sldId="262"/>
            <ac:spMk id="15" creationId="{F9E9E652-4A84-89B5-1D09-3594FA3347CB}"/>
          </ac:spMkLst>
        </pc:spChg>
        <pc:spChg chg="mod">
          <ac:chgData name="Talari Radhika" userId="4443290d2f064424" providerId="LiveId" clId="{03105F05-023F-425A-A46D-AA02CBEB6052}" dt="2024-06-08T12:50:27.178" v="1934" actId="20577"/>
          <ac:spMkLst>
            <pc:docMk/>
            <pc:sldMk cId="3788553549" sldId="262"/>
            <ac:spMk id="16" creationId="{E4FB54A0-2AB7-93AC-8119-D12FECD56651}"/>
          </ac:spMkLst>
        </pc:spChg>
        <pc:picChg chg="add mod">
          <ac:chgData name="Talari Radhika" userId="4443290d2f064424" providerId="LiveId" clId="{03105F05-023F-425A-A46D-AA02CBEB6052}" dt="2024-06-08T08:24:31.901" v="691" actId="1076"/>
          <ac:picMkLst>
            <pc:docMk/>
            <pc:sldMk cId="3788553549" sldId="262"/>
            <ac:picMk id="3" creationId="{3AE5F56C-D634-DC25-3ECE-F3EDA50E1DEB}"/>
          </ac:picMkLst>
        </pc:picChg>
        <pc:picChg chg="del mod">
          <ac:chgData name="Talari Radhika" userId="4443290d2f064424" providerId="LiveId" clId="{03105F05-023F-425A-A46D-AA02CBEB6052}" dt="2024-06-08T07:27:26.105" v="320" actId="21"/>
          <ac:picMkLst>
            <pc:docMk/>
            <pc:sldMk cId="3788553549" sldId="262"/>
            <ac:picMk id="12" creationId="{6317D9CD-43A8-3595-AA13-875FE778669B}"/>
          </ac:picMkLst>
        </pc:picChg>
        <pc:picChg chg="del mod">
          <ac:chgData name="Talari Radhika" userId="4443290d2f064424" providerId="LiveId" clId="{03105F05-023F-425A-A46D-AA02CBEB6052}" dt="2024-06-08T07:30:17.459" v="328" actId="21"/>
          <ac:picMkLst>
            <pc:docMk/>
            <pc:sldMk cId="3788553549" sldId="262"/>
            <ac:picMk id="14" creationId="{8900DA54-40E3-70CB-FCD9-08F75B1236C3}"/>
          </ac:picMkLst>
        </pc:picChg>
      </pc:sldChg>
      <pc:sldChg chg="addSp delSp modSp mod">
        <pc:chgData name="Talari Radhika" userId="4443290d2f064424" providerId="LiveId" clId="{03105F05-023F-425A-A46D-AA02CBEB6052}" dt="2024-06-08T13:07:08.603" v="2189" actId="1076"/>
        <pc:sldMkLst>
          <pc:docMk/>
          <pc:sldMk cId="2726009261" sldId="263"/>
        </pc:sldMkLst>
        <pc:spChg chg="mod">
          <ac:chgData name="Talari Radhika" userId="4443290d2f064424" providerId="LiveId" clId="{03105F05-023F-425A-A46D-AA02CBEB6052}" dt="2024-06-08T13:07:08.603" v="2189" actId="1076"/>
          <ac:spMkLst>
            <pc:docMk/>
            <pc:sldMk cId="2726009261" sldId="263"/>
            <ac:spMk id="9" creationId="{9AA67858-7C92-216A-DCCA-23ADA819A46E}"/>
          </ac:spMkLst>
        </pc:spChg>
        <pc:picChg chg="del mod">
          <ac:chgData name="Talari Radhika" userId="4443290d2f064424" providerId="LiveId" clId="{03105F05-023F-425A-A46D-AA02CBEB6052}" dt="2024-06-08T07:52:22.648" v="423" actId="21"/>
          <ac:picMkLst>
            <pc:docMk/>
            <pc:sldMk cId="2726009261" sldId="263"/>
            <ac:picMk id="3" creationId="{9A25C61E-834B-833D-53E3-480323650443}"/>
          </ac:picMkLst>
        </pc:picChg>
        <pc:picChg chg="add mod">
          <ac:chgData name="Talari Radhika" userId="4443290d2f064424" providerId="LiveId" clId="{03105F05-023F-425A-A46D-AA02CBEB6052}" dt="2024-06-08T08:10:36.092" v="473" actId="1076"/>
          <ac:picMkLst>
            <pc:docMk/>
            <pc:sldMk cId="2726009261" sldId="263"/>
            <ac:picMk id="4" creationId="{22CDF836-4305-A261-4249-BE565EBA1AAF}"/>
          </ac:picMkLst>
        </pc:picChg>
        <pc:picChg chg="del">
          <ac:chgData name="Talari Radhika" userId="4443290d2f064424" providerId="LiveId" clId="{03105F05-023F-425A-A46D-AA02CBEB6052}" dt="2024-06-08T07:52:26.699" v="424" actId="21"/>
          <ac:picMkLst>
            <pc:docMk/>
            <pc:sldMk cId="2726009261" sldId="263"/>
            <ac:picMk id="7" creationId="{05880000-A0BE-520A-D73A-6A0FE8DF1E0B}"/>
          </ac:picMkLst>
        </pc:picChg>
      </pc:sldChg>
      <pc:sldChg chg="addSp delSp modSp mod">
        <pc:chgData name="Talari Radhika" userId="4443290d2f064424" providerId="LiveId" clId="{03105F05-023F-425A-A46D-AA02CBEB6052}" dt="2024-06-08T12:54:38.974" v="1942" actId="14100"/>
        <pc:sldMkLst>
          <pc:docMk/>
          <pc:sldMk cId="4138830705" sldId="264"/>
        </pc:sldMkLst>
        <pc:spChg chg="add mod">
          <ac:chgData name="Talari Radhika" userId="4443290d2f064424" providerId="LiveId" clId="{03105F05-023F-425A-A46D-AA02CBEB6052}" dt="2024-06-08T12:50:40.987" v="1936"/>
          <ac:spMkLst>
            <pc:docMk/>
            <pc:sldMk cId="4138830705" sldId="264"/>
            <ac:spMk id="2" creationId="{BBD22FE1-14A9-AE39-557D-FC65542595A0}"/>
          </ac:spMkLst>
        </pc:spChg>
        <pc:spChg chg="mod">
          <ac:chgData name="Talari Radhika" userId="4443290d2f064424" providerId="LiveId" clId="{03105F05-023F-425A-A46D-AA02CBEB6052}" dt="2024-06-08T12:54:38.974" v="1942" actId="14100"/>
          <ac:spMkLst>
            <pc:docMk/>
            <pc:sldMk cId="4138830705" sldId="264"/>
            <ac:spMk id="6" creationId="{AD063CCE-F378-2A36-E57E-3CD4737F0E52}"/>
          </ac:spMkLst>
        </pc:spChg>
        <pc:spChg chg="del mod">
          <ac:chgData name="Talari Radhika" userId="4443290d2f064424" providerId="LiveId" clId="{03105F05-023F-425A-A46D-AA02CBEB6052}" dt="2024-06-08T08:20:02.263" v="619" actId="478"/>
          <ac:spMkLst>
            <pc:docMk/>
            <pc:sldMk cId="4138830705" sldId="264"/>
            <ac:spMk id="7" creationId="{611C4652-B571-3A05-3835-3B5A571FE2B3}"/>
          </ac:spMkLst>
        </pc:spChg>
        <pc:picChg chg="del mod">
          <ac:chgData name="Talari Radhika" userId="4443290d2f064424" providerId="LiveId" clId="{03105F05-023F-425A-A46D-AA02CBEB6052}" dt="2024-06-08T08:11:20.441" v="474" actId="21"/>
          <ac:picMkLst>
            <pc:docMk/>
            <pc:sldMk cId="4138830705" sldId="264"/>
            <ac:picMk id="3" creationId="{9B747E50-8A47-D9F6-016B-B1A9AB2B7C43}"/>
          </ac:picMkLst>
        </pc:picChg>
        <pc:picChg chg="del">
          <ac:chgData name="Talari Radhika" userId="4443290d2f064424" providerId="LiveId" clId="{03105F05-023F-425A-A46D-AA02CBEB6052}" dt="2024-06-08T08:16:51.115" v="614" actId="21"/>
          <ac:picMkLst>
            <pc:docMk/>
            <pc:sldMk cId="4138830705" sldId="264"/>
            <ac:picMk id="5" creationId="{E57114D1-E361-197F-59F4-878AFF869737}"/>
          </ac:picMkLst>
        </pc:picChg>
        <pc:picChg chg="add mod">
          <ac:chgData name="Talari Radhika" userId="4443290d2f064424" providerId="LiveId" clId="{03105F05-023F-425A-A46D-AA02CBEB6052}" dt="2024-06-08T08:24:57.115" v="694" actId="14100"/>
          <ac:picMkLst>
            <pc:docMk/>
            <pc:sldMk cId="4138830705" sldId="264"/>
            <ac:picMk id="8" creationId="{5634EC75-4E4C-D0BC-58A5-1196AE9F5794}"/>
          </ac:picMkLst>
        </pc:picChg>
      </pc:sldChg>
      <pc:sldChg chg="addSp delSp modSp mod">
        <pc:chgData name="Talari Radhika" userId="4443290d2f064424" providerId="LiveId" clId="{03105F05-023F-425A-A46D-AA02CBEB6052}" dt="2024-06-08T13:06:21.854" v="2136" actId="1076"/>
        <pc:sldMkLst>
          <pc:docMk/>
          <pc:sldMk cId="2893228020" sldId="265"/>
        </pc:sldMkLst>
        <pc:spChg chg="add mod">
          <ac:chgData name="Talari Radhika" userId="4443290d2f064424" providerId="LiveId" clId="{03105F05-023F-425A-A46D-AA02CBEB6052}" dt="2024-06-08T08:36:48.222" v="790" actId="1076"/>
          <ac:spMkLst>
            <pc:docMk/>
            <pc:sldMk cId="2893228020" sldId="265"/>
            <ac:spMk id="5" creationId="{7006324D-B473-6795-E1CC-8B35937DF3DA}"/>
          </ac:spMkLst>
        </pc:spChg>
        <pc:spChg chg="add mod">
          <ac:chgData name="Talari Radhika" userId="4443290d2f064424" providerId="LiveId" clId="{03105F05-023F-425A-A46D-AA02CBEB6052}" dt="2024-06-08T08:39:43.994" v="827" actId="1076"/>
          <ac:spMkLst>
            <pc:docMk/>
            <pc:sldMk cId="2893228020" sldId="265"/>
            <ac:spMk id="6" creationId="{AD5AF0E1-D6D9-1B72-4DCC-2DDE73583255}"/>
          </ac:spMkLst>
        </pc:spChg>
        <pc:spChg chg="mod">
          <ac:chgData name="Talari Radhika" userId="4443290d2f064424" providerId="LiveId" clId="{03105F05-023F-425A-A46D-AA02CBEB6052}" dt="2024-06-08T13:06:21.854" v="2136" actId="1076"/>
          <ac:spMkLst>
            <pc:docMk/>
            <pc:sldMk cId="2893228020" sldId="265"/>
            <ac:spMk id="8" creationId="{1591CBDF-0643-BFAE-4B9E-4321403B20CE}"/>
          </ac:spMkLst>
        </pc:spChg>
        <pc:picChg chg="del">
          <ac:chgData name="Talari Radhika" userId="4443290d2f064424" providerId="LiveId" clId="{03105F05-023F-425A-A46D-AA02CBEB6052}" dt="2024-06-08T08:25:05.422" v="695" actId="21"/>
          <ac:picMkLst>
            <pc:docMk/>
            <pc:sldMk cId="2893228020" sldId="265"/>
            <ac:picMk id="3" creationId="{859BA734-9793-CF6B-FB1E-F64BFCF0C448}"/>
          </ac:picMkLst>
        </pc:picChg>
        <pc:picChg chg="add mod">
          <ac:chgData name="Talari Radhika" userId="4443290d2f064424" providerId="LiveId" clId="{03105F05-023F-425A-A46D-AA02CBEB6052}" dt="2024-06-08T08:35:27.990" v="731" actId="1076"/>
          <ac:picMkLst>
            <pc:docMk/>
            <pc:sldMk cId="2893228020" sldId="265"/>
            <ac:picMk id="4" creationId="{35FB92F9-EDAF-B05C-C80E-0C209D708549}"/>
          </ac:picMkLst>
        </pc:picChg>
        <pc:picChg chg="del">
          <ac:chgData name="Talari Radhika" userId="4443290d2f064424" providerId="LiveId" clId="{03105F05-023F-425A-A46D-AA02CBEB6052}" dt="2024-06-08T08:25:09.111" v="696" actId="21"/>
          <ac:picMkLst>
            <pc:docMk/>
            <pc:sldMk cId="2893228020" sldId="265"/>
            <ac:picMk id="7" creationId="{D913F889-D00B-68C5-2155-4BEE0A072E90}"/>
          </ac:picMkLst>
        </pc:picChg>
      </pc:sldChg>
      <pc:sldChg chg="addSp delSp modSp mod">
        <pc:chgData name="Talari Radhika" userId="4443290d2f064424" providerId="LiveId" clId="{03105F05-023F-425A-A46D-AA02CBEB6052}" dt="2024-06-08T12:58:52.182" v="1958" actId="14100"/>
        <pc:sldMkLst>
          <pc:docMk/>
          <pc:sldMk cId="3210969069" sldId="266"/>
        </pc:sldMkLst>
        <pc:spChg chg="add mod">
          <ac:chgData name="Talari Radhika" userId="4443290d2f064424" providerId="LiveId" clId="{03105F05-023F-425A-A46D-AA02CBEB6052}" dt="2024-06-08T08:56:01.277" v="933" actId="20577"/>
          <ac:spMkLst>
            <pc:docMk/>
            <pc:sldMk cId="3210969069" sldId="266"/>
            <ac:spMk id="3" creationId="{D78D1AB2-3A34-4090-652C-10B9100D1879}"/>
          </ac:spMkLst>
        </pc:spChg>
        <pc:spChg chg="mod">
          <ac:chgData name="Talari Radhika" userId="4443290d2f064424" providerId="LiveId" clId="{03105F05-023F-425A-A46D-AA02CBEB6052}" dt="2024-06-08T12:58:52.182" v="1958" actId="14100"/>
          <ac:spMkLst>
            <pc:docMk/>
            <pc:sldMk cId="3210969069" sldId="266"/>
            <ac:spMk id="8" creationId="{3C0B5134-FF40-7C95-56BB-DF37060E20A7}"/>
          </ac:spMkLst>
        </pc:spChg>
        <pc:spChg chg="del mod">
          <ac:chgData name="Talari Radhika" userId="4443290d2f064424" providerId="LiveId" clId="{03105F05-023F-425A-A46D-AA02CBEB6052}" dt="2024-06-08T08:46:37.216" v="840"/>
          <ac:spMkLst>
            <pc:docMk/>
            <pc:sldMk cId="3210969069" sldId="266"/>
            <ac:spMk id="9" creationId="{88FD5FCC-15A3-033D-B661-BAEAAE72CB2C}"/>
          </ac:spMkLst>
        </pc:spChg>
        <pc:picChg chg="del">
          <ac:chgData name="Talari Radhika" userId="4443290d2f064424" providerId="LiveId" clId="{03105F05-023F-425A-A46D-AA02CBEB6052}" dt="2024-06-08T08:40:18.609" v="828" actId="21"/>
          <ac:picMkLst>
            <pc:docMk/>
            <pc:sldMk cId="3210969069" sldId="266"/>
            <ac:picMk id="5" creationId="{D38D35E3-90E5-1B51-256F-7E4CB079F7BB}"/>
          </ac:picMkLst>
        </pc:picChg>
        <pc:picChg chg="add del mod">
          <ac:chgData name="Talari Radhika" userId="4443290d2f064424" providerId="LiveId" clId="{03105F05-023F-425A-A46D-AA02CBEB6052}" dt="2024-06-08T08:56:14.163" v="934" actId="478"/>
          <ac:picMkLst>
            <pc:docMk/>
            <pc:sldMk cId="3210969069" sldId="266"/>
            <ac:picMk id="6" creationId="{26D2710E-5162-FCDD-02DC-AA0DD1E1F60A}"/>
          </ac:picMkLst>
        </pc:picChg>
        <pc:picChg chg="del">
          <ac:chgData name="Talari Radhika" userId="4443290d2f064424" providerId="LiveId" clId="{03105F05-023F-425A-A46D-AA02CBEB6052}" dt="2024-06-08T08:46:37.216" v="838" actId="478"/>
          <ac:picMkLst>
            <pc:docMk/>
            <pc:sldMk cId="3210969069" sldId="266"/>
            <ac:picMk id="7" creationId="{03E2C2AE-6922-C7BD-66EA-E5921DE9AB74}"/>
          </ac:picMkLst>
        </pc:picChg>
        <pc:picChg chg="add mod">
          <ac:chgData name="Talari Radhika" userId="4443290d2f064424" providerId="LiveId" clId="{03105F05-023F-425A-A46D-AA02CBEB6052}" dt="2024-06-08T08:58:46.177" v="946" actId="14100"/>
          <ac:picMkLst>
            <pc:docMk/>
            <pc:sldMk cId="3210969069" sldId="266"/>
            <ac:picMk id="11" creationId="{7E29A72F-2F82-ABDC-14DD-8A2DE31DA990}"/>
          </ac:picMkLst>
        </pc:picChg>
      </pc:sldChg>
      <pc:sldChg chg="addSp delSp modSp mod">
        <pc:chgData name="Talari Radhika" userId="4443290d2f064424" providerId="LiveId" clId="{03105F05-023F-425A-A46D-AA02CBEB6052}" dt="2024-06-08T13:05:05.537" v="2129" actId="1076"/>
        <pc:sldMkLst>
          <pc:docMk/>
          <pc:sldMk cId="1716920071" sldId="267"/>
        </pc:sldMkLst>
        <pc:spChg chg="del mod">
          <ac:chgData name="Talari Radhika" userId="4443290d2f064424" providerId="LiveId" clId="{03105F05-023F-425A-A46D-AA02CBEB6052}" dt="2024-06-08T08:52:48.212" v="915"/>
          <ac:spMkLst>
            <pc:docMk/>
            <pc:sldMk cId="1716920071" sldId="267"/>
            <ac:spMk id="5" creationId="{3FEF144E-C8F5-0001-2D8D-664AA20F2200}"/>
          </ac:spMkLst>
        </pc:spChg>
        <pc:spChg chg="add mod">
          <ac:chgData name="Talari Radhika" userId="4443290d2f064424" providerId="LiveId" clId="{03105F05-023F-425A-A46D-AA02CBEB6052}" dt="2024-06-08T13:05:05.537" v="2129" actId="1076"/>
          <ac:spMkLst>
            <pc:docMk/>
            <pc:sldMk cId="1716920071" sldId="267"/>
            <ac:spMk id="6" creationId="{C96028E3-BFC5-C2F1-782B-3B3041257CC8}"/>
          </ac:spMkLst>
        </pc:spChg>
        <pc:picChg chg="del mod">
          <ac:chgData name="Talari Radhika" userId="4443290d2f064424" providerId="LiveId" clId="{03105F05-023F-425A-A46D-AA02CBEB6052}" dt="2024-06-08T08:51:55.582" v="888" actId="21"/>
          <ac:picMkLst>
            <pc:docMk/>
            <pc:sldMk cId="1716920071" sldId="267"/>
            <ac:picMk id="3" creationId="{B57B4721-1B07-A59C-3F6E-5439E8DFE725}"/>
          </ac:picMkLst>
        </pc:picChg>
        <pc:picChg chg="del">
          <ac:chgData name="Talari Radhika" userId="4443290d2f064424" providerId="LiveId" clId="{03105F05-023F-425A-A46D-AA02CBEB6052}" dt="2024-06-08T08:53:29.467" v="921" actId="21"/>
          <ac:picMkLst>
            <pc:docMk/>
            <pc:sldMk cId="1716920071" sldId="267"/>
            <ac:picMk id="4" creationId="{5CAE7B6D-BA06-EFDA-EB19-2350AC990B48}"/>
          </ac:picMkLst>
        </pc:picChg>
        <pc:picChg chg="add mod">
          <ac:chgData name="Talari Radhika" userId="4443290d2f064424" providerId="LiveId" clId="{03105F05-023F-425A-A46D-AA02CBEB6052}" dt="2024-06-08T09:27:43.598" v="951" actId="14100"/>
          <ac:picMkLst>
            <pc:docMk/>
            <pc:sldMk cId="1716920071" sldId="267"/>
            <ac:picMk id="8" creationId="{08A376C4-D89E-2FFE-8D44-35AAF27F0557}"/>
          </ac:picMkLst>
        </pc:picChg>
      </pc:sldChg>
      <pc:sldChg chg="addSp delSp modSp mod">
        <pc:chgData name="Talari Radhika" userId="4443290d2f064424" providerId="LiveId" clId="{03105F05-023F-425A-A46D-AA02CBEB6052}" dt="2024-06-08T13:04:42.262" v="2124" actId="14100"/>
        <pc:sldMkLst>
          <pc:docMk/>
          <pc:sldMk cId="1317290020" sldId="268"/>
        </pc:sldMkLst>
        <pc:spChg chg="mod">
          <ac:chgData name="Talari Radhika" userId="4443290d2f064424" providerId="LiveId" clId="{03105F05-023F-425A-A46D-AA02CBEB6052}" dt="2024-06-08T13:04:42.262" v="2124" actId="14100"/>
          <ac:spMkLst>
            <pc:docMk/>
            <pc:sldMk cId="1317290020" sldId="268"/>
            <ac:spMk id="6" creationId="{80189B2C-E466-0320-93CA-7D90B3E2CF13}"/>
          </ac:spMkLst>
        </pc:spChg>
        <pc:spChg chg="del mod">
          <ac:chgData name="Talari Radhika" userId="4443290d2f064424" providerId="LiveId" clId="{03105F05-023F-425A-A46D-AA02CBEB6052}" dt="2024-06-08T09:33:46.913" v="963"/>
          <ac:spMkLst>
            <pc:docMk/>
            <pc:sldMk cId="1317290020" sldId="268"/>
            <ac:spMk id="8" creationId="{C2302ADC-3436-451C-9319-65BFFD62B052}"/>
          </ac:spMkLst>
        </pc:spChg>
        <pc:spChg chg="add mod">
          <ac:chgData name="Talari Radhika" userId="4443290d2f064424" providerId="LiveId" clId="{03105F05-023F-425A-A46D-AA02CBEB6052}" dt="2024-06-08T09:39:26.653" v="1031" actId="1076"/>
          <ac:spMkLst>
            <pc:docMk/>
            <pc:sldMk cId="1317290020" sldId="268"/>
            <ac:spMk id="11" creationId="{76AC64D0-86D1-38A2-9700-3AC10E231143}"/>
          </ac:spMkLst>
        </pc:spChg>
        <pc:picChg chg="del">
          <ac:chgData name="Talari Radhika" userId="4443290d2f064424" providerId="LiveId" clId="{03105F05-023F-425A-A46D-AA02CBEB6052}" dt="2024-06-08T09:28:52.627" v="952" actId="21"/>
          <ac:picMkLst>
            <pc:docMk/>
            <pc:sldMk cId="1317290020" sldId="268"/>
            <ac:picMk id="3" creationId="{CF34B09D-EA63-7E12-48EE-B6A576924AAA}"/>
          </ac:picMkLst>
        </pc:picChg>
        <pc:picChg chg="add del mod">
          <ac:chgData name="Talari Radhika" userId="4443290d2f064424" providerId="LiveId" clId="{03105F05-023F-425A-A46D-AA02CBEB6052}" dt="2024-06-08T09:33:46.913" v="961" actId="478"/>
          <ac:picMkLst>
            <pc:docMk/>
            <pc:sldMk cId="1317290020" sldId="268"/>
            <ac:picMk id="4" creationId="{137FCD81-FA5F-2BD9-ABFE-EEA9DFF51EAC}"/>
          </ac:picMkLst>
        </pc:picChg>
        <pc:picChg chg="del">
          <ac:chgData name="Talari Radhika" userId="4443290d2f064424" providerId="LiveId" clId="{03105F05-023F-425A-A46D-AA02CBEB6052}" dt="2024-06-08T09:32:59.518" v="953" actId="478"/>
          <ac:picMkLst>
            <pc:docMk/>
            <pc:sldMk cId="1317290020" sldId="268"/>
            <ac:picMk id="5" creationId="{4B77E7B8-DF4D-AED0-8C9A-5162FDA8FC33}"/>
          </ac:picMkLst>
        </pc:picChg>
        <pc:picChg chg="add mod">
          <ac:chgData name="Talari Radhika" userId="4443290d2f064424" providerId="LiveId" clId="{03105F05-023F-425A-A46D-AA02CBEB6052}" dt="2024-06-08T09:36:57.401" v="994" actId="14100"/>
          <ac:picMkLst>
            <pc:docMk/>
            <pc:sldMk cId="1317290020" sldId="268"/>
            <ac:picMk id="9" creationId="{7C950D06-2463-7162-BE5C-ADFB92187D3B}"/>
          </ac:picMkLst>
        </pc:picChg>
      </pc:sldChg>
      <pc:sldChg chg="addSp delSp modSp mod">
        <pc:chgData name="Talari Radhika" userId="4443290d2f064424" providerId="LiveId" clId="{03105F05-023F-425A-A46D-AA02CBEB6052}" dt="2024-06-08T13:04:29.627" v="2122" actId="14100"/>
        <pc:sldMkLst>
          <pc:docMk/>
          <pc:sldMk cId="723102706" sldId="269"/>
        </pc:sldMkLst>
        <pc:spChg chg="add del mod">
          <ac:chgData name="Talari Radhika" userId="4443290d2f064424" providerId="LiveId" clId="{03105F05-023F-425A-A46D-AA02CBEB6052}" dt="2024-06-08T13:04:29.627" v="2122" actId="14100"/>
          <ac:spMkLst>
            <pc:docMk/>
            <pc:sldMk cId="723102706" sldId="269"/>
            <ac:spMk id="6" creationId="{6F576AF0-23CE-772C-47F1-CB35D702FF81}"/>
          </ac:spMkLst>
        </pc:spChg>
        <pc:picChg chg="del mod">
          <ac:chgData name="Talari Radhika" userId="4443290d2f064424" providerId="LiveId" clId="{03105F05-023F-425A-A46D-AA02CBEB6052}" dt="2024-06-08T09:40:03.508" v="1033" actId="21"/>
          <ac:picMkLst>
            <pc:docMk/>
            <pc:sldMk cId="723102706" sldId="269"/>
            <ac:picMk id="3" creationId="{CB287EC2-3EF3-E9EC-4CBB-FBE2F51D464F}"/>
          </ac:picMkLst>
        </pc:picChg>
        <pc:picChg chg="add mod">
          <ac:chgData name="Talari Radhika" userId="4443290d2f064424" providerId="LiveId" clId="{03105F05-023F-425A-A46D-AA02CBEB6052}" dt="2024-06-08T09:46:58.309" v="1039" actId="14100"/>
          <ac:picMkLst>
            <pc:docMk/>
            <pc:sldMk cId="723102706" sldId="269"/>
            <ac:picMk id="4" creationId="{58D506BB-6FFD-592C-F0EF-D9012F731643}"/>
          </ac:picMkLst>
        </pc:picChg>
        <pc:picChg chg="del">
          <ac:chgData name="Talari Radhika" userId="4443290d2f064424" providerId="LiveId" clId="{03105F05-023F-425A-A46D-AA02CBEB6052}" dt="2024-06-08T09:40:00.644" v="1032" actId="21"/>
          <ac:picMkLst>
            <pc:docMk/>
            <pc:sldMk cId="723102706" sldId="269"/>
            <ac:picMk id="5" creationId="{DDACEE0A-34A5-78E4-ECD1-D0DD95CFF8DE}"/>
          </ac:picMkLst>
        </pc:picChg>
      </pc:sldChg>
      <pc:sldChg chg="addSp delSp modSp mod">
        <pc:chgData name="Talari Radhika" userId="4443290d2f064424" providerId="LiveId" clId="{03105F05-023F-425A-A46D-AA02CBEB6052}" dt="2024-06-08T13:03:00.631" v="2015" actId="14100"/>
        <pc:sldMkLst>
          <pc:docMk/>
          <pc:sldMk cId="1480453506" sldId="270"/>
        </pc:sldMkLst>
        <pc:spChg chg="mod">
          <ac:chgData name="Talari Radhika" userId="4443290d2f064424" providerId="LiveId" clId="{03105F05-023F-425A-A46D-AA02CBEB6052}" dt="2024-06-08T13:03:00.631" v="2015" actId="14100"/>
          <ac:spMkLst>
            <pc:docMk/>
            <pc:sldMk cId="1480453506" sldId="270"/>
            <ac:spMk id="6" creationId="{F075976D-A700-87E0-0A59-33C51DD1E4D3}"/>
          </ac:spMkLst>
        </pc:spChg>
        <pc:spChg chg="mod">
          <ac:chgData name="Talari Radhika" userId="4443290d2f064424" providerId="LiveId" clId="{03105F05-023F-425A-A46D-AA02CBEB6052}" dt="2024-06-08T09:55:33.397" v="1063" actId="255"/>
          <ac:spMkLst>
            <pc:docMk/>
            <pc:sldMk cId="1480453506" sldId="270"/>
            <ac:spMk id="8" creationId="{1F02D13E-547E-F76A-49E6-80C0F41BDDFC}"/>
          </ac:spMkLst>
        </pc:spChg>
        <pc:picChg chg="del">
          <ac:chgData name="Talari Radhika" userId="4443290d2f064424" providerId="LiveId" clId="{03105F05-023F-425A-A46D-AA02CBEB6052}" dt="2024-06-08T09:48:57.441" v="1040" actId="21"/>
          <ac:picMkLst>
            <pc:docMk/>
            <pc:sldMk cId="1480453506" sldId="270"/>
            <ac:picMk id="3" creationId="{347573F2-1344-899B-97CC-02BA591DC6B0}"/>
          </ac:picMkLst>
        </pc:picChg>
        <pc:picChg chg="add mod">
          <ac:chgData name="Talari Radhika" userId="4443290d2f064424" providerId="LiveId" clId="{03105F05-023F-425A-A46D-AA02CBEB6052}" dt="2024-06-08T09:54:16.719" v="1053" actId="1076"/>
          <ac:picMkLst>
            <pc:docMk/>
            <pc:sldMk cId="1480453506" sldId="270"/>
            <ac:picMk id="4" creationId="{BDDA7B87-801E-274D-577A-0BDA43CF5006}"/>
          </ac:picMkLst>
        </pc:picChg>
        <pc:picChg chg="del">
          <ac:chgData name="Talari Radhika" userId="4443290d2f064424" providerId="LiveId" clId="{03105F05-023F-425A-A46D-AA02CBEB6052}" dt="2024-06-08T09:53:53.840" v="1044" actId="478"/>
          <ac:picMkLst>
            <pc:docMk/>
            <pc:sldMk cId="1480453506" sldId="270"/>
            <ac:picMk id="5" creationId="{AE6EF332-EF2F-EF85-4716-4ACCE951E572}"/>
          </ac:picMkLst>
        </pc:picChg>
      </pc:sldChg>
      <pc:sldChg chg="addSp delSp modSp mod">
        <pc:chgData name="Talari Radhika" userId="4443290d2f064424" providerId="LiveId" clId="{03105F05-023F-425A-A46D-AA02CBEB6052}" dt="2024-06-08T10:03:24.036" v="1149" actId="14100"/>
        <pc:sldMkLst>
          <pc:docMk/>
          <pc:sldMk cId="3621854785" sldId="271"/>
        </pc:sldMkLst>
        <pc:spChg chg="mod">
          <ac:chgData name="Talari Radhika" userId="4443290d2f064424" providerId="LiveId" clId="{03105F05-023F-425A-A46D-AA02CBEB6052}" dt="2024-06-08T09:57:09.748" v="1141" actId="1076"/>
          <ac:spMkLst>
            <pc:docMk/>
            <pc:sldMk cId="3621854785" sldId="271"/>
            <ac:spMk id="6" creationId="{C1DDDF93-2F89-E108-9024-B48CA52D3ACF}"/>
          </ac:spMkLst>
        </pc:spChg>
        <pc:picChg chg="del">
          <ac:chgData name="Talari Radhika" userId="4443290d2f064424" providerId="LiveId" clId="{03105F05-023F-425A-A46D-AA02CBEB6052}" dt="2024-06-08T09:56:41.647" v="1120" actId="21"/>
          <ac:picMkLst>
            <pc:docMk/>
            <pc:sldMk cId="3621854785" sldId="271"/>
            <ac:picMk id="3" creationId="{0D93F627-19A9-4969-0219-045752869D01}"/>
          </ac:picMkLst>
        </pc:picChg>
        <pc:picChg chg="add mod">
          <ac:chgData name="Talari Radhika" userId="4443290d2f064424" providerId="LiveId" clId="{03105F05-023F-425A-A46D-AA02CBEB6052}" dt="2024-06-08T10:03:24.036" v="1149" actId="14100"/>
          <ac:picMkLst>
            <pc:docMk/>
            <pc:sldMk cId="3621854785" sldId="271"/>
            <ac:picMk id="4" creationId="{CEF896F2-4F74-C8FD-AFC3-3EDD2E16D349}"/>
          </ac:picMkLst>
        </pc:picChg>
        <pc:picChg chg="del">
          <ac:chgData name="Talari Radhika" userId="4443290d2f064424" providerId="LiveId" clId="{03105F05-023F-425A-A46D-AA02CBEB6052}" dt="2024-06-08T09:57:11.954" v="1142" actId="478"/>
          <ac:picMkLst>
            <pc:docMk/>
            <pc:sldMk cId="3621854785" sldId="271"/>
            <ac:picMk id="5" creationId="{2CD2ED8F-487E-5AD8-6995-325EF6C2EE06}"/>
          </ac:picMkLst>
        </pc:picChg>
      </pc:sldChg>
      <pc:sldChg chg="addSp delSp modSp mod">
        <pc:chgData name="Talari Radhika" userId="4443290d2f064424" providerId="LiveId" clId="{03105F05-023F-425A-A46D-AA02CBEB6052}" dt="2024-06-08T13:01:14.039" v="2011" actId="14100"/>
        <pc:sldMkLst>
          <pc:docMk/>
          <pc:sldMk cId="4113661827" sldId="272"/>
        </pc:sldMkLst>
        <pc:spChg chg="mod">
          <ac:chgData name="Talari Radhika" userId="4443290d2f064424" providerId="LiveId" clId="{03105F05-023F-425A-A46D-AA02CBEB6052}" dt="2024-06-08T13:01:14.039" v="2011" actId="14100"/>
          <ac:spMkLst>
            <pc:docMk/>
            <pc:sldMk cId="4113661827" sldId="272"/>
            <ac:spMk id="6" creationId="{E69DB63E-1468-C82D-EC77-984CB7A11C20}"/>
          </ac:spMkLst>
        </pc:spChg>
        <pc:spChg chg="mod">
          <ac:chgData name="Talari Radhika" userId="4443290d2f064424" providerId="LiveId" clId="{03105F05-023F-425A-A46D-AA02CBEB6052}" dt="2024-06-08T10:14:15.486" v="1375" actId="20577"/>
          <ac:spMkLst>
            <pc:docMk/>
            <pc:sldMk cId="4113661827" sldId="272"/>
            <ac:spMk id="8" creationId="{0A07EE0F-11EB-1E82-EBD6-CA7076957C9C}"/>
          </ac:spMkLst>
        </pc:spChg>
        <pc:picChg chg="add mod">
          <ac:chgData name="Talari Radhika" userId="4443290d2f064424" providerId="LiveId" clId="{03105F05-023F-425A-A46D-AA02CBEB6052}" dt="2024-06-08T10:14:34.010" v="1376" actId="1076"/>
          <ac:picMkLst>
            <pc:docMk/>
            <pc:sldMk cId="4113661827" sldId="272"/>
            <ac:picMk id="2" creationId="{833677C6-5D57-8589-B2BC-3A23C21D75F0}"/>
          </ac:picMkLst>
        </pc:picChg>
        <pc:picChg chg="del">
          <ac:chgData name="Talari Radhika" userId="4443290d2f064424" providerId="LiveId" clId="{03105F05-023F-425A-A46D-AA02CBEB6052}" dt="2024-06-08T10:05:05.813" v="1150" actId="21"/>
          <ac:picMkLst>
            <pc:docMk/>
            <pc:sldMk cId="4113661827" sldId="272"/>
            <ac:picMk id="3" creationId="{F333CC5D-8E21-8FD9-E97A-2437165AC132}"/>
          </ac:picMkLst>
        </pc:picChg>
        <pc:picChg chg="add mod">
          <ac:chgData name="Talari Radhika" userId="4443290d2f064424" providerId="LiveId" clId="{03105F05-023F-425A-A46D-AA02CBEB6052}" dt="2024-06-08T10:11:50.213" v="1352"/>
          <ac:picMkLst>
            <pc:docMk/>
            <pc:sldMk cId="4113661827" sldId="272"/>
            <ac:picMk id="4" creationId="{381B6F7E-E7D7-DE56-60B3-C9C995B37616}"/>
          </ac:picMkLst>
        </pc:picChg>
        <pc:picChg chg="del">
          <ac:chgData name="Talari Radhika" userId="4443290d2f064424" providerId="LiveId" clId="{03105F05-023F-425A-A46D-AA02CBEB6052}" dt="2024-06-08T10:10:30.009" v="1225" actId="21"/>
          <ac:picMkLst>
            <pc:docMk/>
            <pc:sldMk cId="4113661827" sldId="272"/>
            <ac:picMk id="5" creationId="{833677C6-5D57-8589-B2BC-3A23C21D75F0}"/>
          </ac:picMkLst>
        </pc:picChg>
      </pc:sldChg>
      <pc:sldChg chg="addSp delSp modSp mod">
        <pc:chgData name="Talari Radhika" userId="4443290d2f064424" providerId="LiveId" clId="{03105F05-023F-425A-A46D-AA02CBEB6052}" dt="2024-06-08T10:28:22.353" v="1427" actId="14100"/>
        <pc:sldMkLst>
          <pc:docMk/>
          <pc:sldMk cId="3103248685" sldId="273"/>
        </pc:sldMkLst>
        <pc:spChg chg="mod">
          <ac:chgData name="Talari Radhika" userId="4443290d2f064424" providerId="LiveId" clId="{03105F05-023F-425A-A46D-AA02CBEB6052}" dt="2024-06-08T10:16:27.865" v="1421" actId="1076"/>
          <ac:spMkLst>
            <pc:docMk/>
            <pc:sldMk cId="3103248685" sldId="273"/>
            <ac:spMk id="6" creationId="{F199D19B-4442-4CC2-83C8-136416674BE1}"/>
          </ac:spMkLst>
        </pc:spChg>
        <pc:picChg chg="del mod">
          <ac:chgData name="Talari Radhika" userId="4443290d2f064424" providerId="LiveId" clId="{03105F05-023F-425A-A46D-AA02CBEB6052}" dt="2024-06-08T10:15:32.234" v="1377" actId="21"/>
          <ac:picMkLst>
            <pc:docMk/>
            <pc:sldMk cId="3103248685" sldId="273"/>
            <ac:picMk id="3" creationId="{37D893CD-25A1-4C77-E30B-20FD15B4FE78}"/>
          </ac:picMkLst>
        </pc:picChg>
        <pc:picChg chg="add mod">
          <ac:chgData name="Talari Radhika" userId="4443290d2f064424" providerId="LiveId" clId="{03105F05-023F-425A-A46D-AA02CBEB6052}" dt="2024-06-08T10:28:22.353" v="1427" actId="14100"/>
          <ac:picMkLst>
            <pc:docMk/>
            <pc:sldMk cId="3103248685" sldId="273"/>
            <ac:picMk id="4" creationId="{3C3211CB-A152-72F9-E602-98512D68630A}"/>
          </ac:picMkLst>
        </pc:picChg>
        <pc:picChg chg="del">
          <ac:chgData name="Talari Radhika" userId="4443290d2f064424" providerId="LiveId" clId="{03105F05-023F-425A-A46D-AA02CBEB6052}" dt="2024-06-08T10:15:36.265" v="1378" actId="21"/>
          <ac:picMkLst>
            <pc:docMk/>
            <pc:sldMk cId="3103248685" sldId="273"/>
            <ac:picMk id="5" creationId="{1688D025-3D69-4814-CDF5-325CBBB06735}"/>
          </ac:picMkLst>
        </pc:picChg>
      </pc:sldChg>
      <pc:sldChg chg="addSp delSp modSp mod">
        <pc:chgData name="Talari Radhika" userId="4443290d2f064424" providerId="LiveId" clId="{03105F05-023F-425A-A46D-AA02CBEB6052}" dt="2024-06-08T11:24:54.131" v="1600" actId="14100"/>
        <pc:sldMkLst>
          <pc:docMk/>
          <pc:sldMk cId="2206496109" sldId="274"/>
        </pc:sldMkLst>
        <pc:spChg chg="mod">
          <ac:chgData name="Talari Radhika" userId="4443290d2f064424" providerId="LiveId" clId="{03105F05-023F-425A-A46D-AA02CBEB6052}" dt="2024-06-08T10:39:41.084" v="1571" actId="1076"/>
          <ac:spMkLst>
            <pc:docMk/>
            <pc:sldMk cId="2206496109" sldId="274"/>
            <ac:spMk id="6" creationId="{AE46DB76-4870-525D-7DCF-46AA38275BAB}"/>
          </ac:spMkLst>
        </pc:spChg>
        <pc:spChg chg="mod">
          <ac:chgData name="Talari Radhika" userId="4443290d2f064424" providerId="LiveId" clId="{03105F05-023F-425A-A46D-AA02CBEB6052}" dt="2024-06-08T11:24:54.131" v="1600" actId="14100"/>
          <ac:spMkLst>
            <pc:docMk/>
            <pc:sldMk cId="2206496109" sldId="274"/>
            <ac:spMk id="8" creationId="{74494F7F-EEB2-9090-1A9B-0A8BB0F0C7B7}"/>
          </ac:spMkLst>
        </pc:spChg>
        <pc:picChg chg="del mod">
          <ac:chgData name="Talari Radhika" userId="4443290d2f064424" providerId="LiveId" clId="{03105F05-023F-425A-A46D-AA02CBEB6052}" dt="2024-06-08T10:28:39.286" v="1428" actId="21"/>
          <ac:picMkLst>
            <pc:docMk/>
            <pc:sldMk cId="2206496109" sldId="274"/>
            <ac:picMk id="3" creationId="{885710C9-6C65-B7D9-050F-9FADEB16EAF5}"/>
          </ac:picMkLst>
        </pc:picChg>
        <pc:picChg chg="add del mod">
          <ac:chgData name="Talari Radhika" userId="4443290d2f064424" providerId="LiveId" clId="{03105F05-023F-425A-A46D-AA02CBEB6052}" dt="2024-06-08T11:22:50.151" v="1580" actId="478"/>
          <ac:picMkLst>
            <pc:docMk/>
            <pc:sldMk cId="2206496109" sldId="274"/>
            <ac:picMk id="4" creationId="{C05FA391-496B-EB42-443B-D83B32E32B17}"/>
          </ac:picMkLst>
        </pc:picChg>
        <pc:picChg chg="del">
          <ac:chgData name="Talari Radhika" userId="4443290d2f064424" providerId="LiveId" clId="{03105F05-023F-425A-A46D-AA02CBEB6052}" dt="2024-06-08T10:29:43.470" v="1470" actId="21"/>
          <ac:picMkLst>
            <pc:docMk/>
            <pc:sldMk cId="2206496109" sldId="274"/>
            <ac:picMk id="5" creationId="{BB6064AD-C0CF-3BE2-69E5-D8B66C0B91C6}"/>
          </ac:picMkLst>
        </pc:picChg>
        <pc:picChg chg="add mod">
          <ac:chgData name="Talari Radhika" userId="4443290d2f064424" providerId="LiveId" clId="{03105F05-023F-425A-A46D-AA02CBEB6052}" dt="2024-06-08T11:23:55.382" v="1585" actId="14100"/>
          <ac:picMkLst>
            <pc:docMk/>
            <pc:sldMk cId="2206496109" sldId="274"/>
            <ac:picMk id="9" creationId="{69293628-684E-A716-ADF3-91FD995580AB}"/>
          </ac:picMkLst>
        </pc:picChg>
      </pc:sldChg>
      <pc:sldChg chg="addSp delSp modSp mod">
        <pc:chgData name="Talari Radhika" userId="4443290d2f064424" providerId="LiveId" clId="{03105F05-023F-425A-A46D-AA02CBEB6052}" dt="2024-06-08T11:25:40.768" v="1605" actId="14100"/>
        <pc:sldMkLst>
          <pc:docMk/>
          <pc:sldMk cId="2719215860" sldId="275"/>
        </pc:sldMkLst>
        <pc:spChg chg="add mod">
          <ac:chgData name="Talari Radhika" userId="4443290d2f064424" providerId="LiveId" clId="{03105F05-023F-425A-A46D-AA02CBEB6052}" dt="2024-06-08T10:40:29.202" v="1578" actId="255"/>
          <ac:spMkLst>
            <pc:docMk/>
            <pc:sldMk cId="2719215860" sldId="275"/>
            <ac:spMk id="2" creationId="{A0EBE754-664B-6A1A-F3D4-9EF3A803675C}"/>
          </ac:spMkLst>
        </pc:spChg>
        <pc:spChg chg="del mod">
          <ac:chgData name="Talari Radhika" userId="4443290d2f064424" providerId="LiveId" clId="{03105F05-023F-425A-A46D-AA02CBEB6052}" dt="2024-06-08T10:39:37.618" v="1570"/>
          <ac:spMkLst>
            <pc:docMk/>
            <pc:sldMk cId="2719215860" sldId="275"/>
            <ac:spMk id="7" creationId="{E106E7F8-172C-CEED-CF01-0D637D240873}"/>
          </ac:spMkLst>
        </pc:spChg>
        <pc:picChg chg="add del">
          <ac:chgData name="Talari Radhika" userId="4443290d2f064424" providerId="LiveId" clId="{03105F05-023F-425A-A46D-AA02CBEB6052}" dt="2024-06-08T10:38:52.340" v="1564" actId="21"/>
          <ac:picMkLst>
            <pc:docMk/>
            <pc:sldMk cId="2719215860" sldId="275"/>
            <ac:picMk id="3" creationId="{A0D37070-0298-01DC-B6FA-7508BB8487BF}"/>
          </ac:picMkLst>
        </pc:picChg>
        <pc:picChg chg="del">
          <ac:chgData name="Talari Radhika" userId="4443290d2f064424" providerId="LiveId" clId="{03105F05-023F-425A-A46D-AA02CBEB6052}" dt="2024-06-08T10:40:33.794" v="1579" actId="21"/>
          <ac:picMkLst>
            <pc:docMk/>
            <pc:sldMk cId="2719215860" sldId="275"/>
            <ac:picMk id="5" creationId="{9A734BF6-1B3D-5022-1634-5AAB04B43260}"/>
          </ac:picMkLst>
        </pc:picChg>
        <pc:picChg chg="add mod">
          <ac:chgData name="Talari Radhika" userId="4443290d2f064424" providerId="LiveId" clId="{03105F05-023F-425A-A46D-AA02CBEB6052}" dt="2024-06-08T11:25:40.768" v="1605" actId="14100"/>
          <ac:picMkLst>
            <pc:docMk/>
            <pc:sldMk cId="2719215860" sldId="275"/>
            <ac:picMk id="6" creationId="{BC3E1467-0ED8-084E-88CA-E97AD4A20B21}"/>
          </ac:picMkLst>
        </pc:picChg>
      </pc:sldChg>
      <pc:sldChg chg="addSp delSp modSp mod">
        <pc:chgData name="Talari Radhika" userId="4443290d2f064424" providerId="LiveId" clId="{03105F05-023F-425A-A46D-AA02CBEB6052}" dt="2024-06-08T13:00:32.925" v="2009" actId="14100"/>
        <pc:sldMkLst>
          <pc:docMk/>
          <pc:sldMk cId="2116192714" sldId="276"/>
        </pc:sldMkLst>
        <pc:spChg chg="mod">
          <ac:chgData name="Talari Radhika" userId="4443290d2f064424" providerId="LiveId" clId="{03105F05-023F-425A-A46D-AA02CBEB6052}" dt="2024-06-08T13:00:32.925" v="2009" actId="14100"/>
          <ac:spMkLst>
            <pc:docMk/>
            <pc:sldMk cId="2116192714" sldId="276"/>
            <ac:spMk id="6" creationId="{87E42B13-46C1-5447-A2EB-DF30DC03856A}"/>
          </ac:spMkLst>
        </pc:spChg>
        <pc:spChg chg="add mod">
          <ac:chgData name="Talari Radhika" userId="4443290d2f064424" providerId="LiveId" clId="{03105F05-023F-425A-A46D-AA02CBEB6052}" dt="2024-06-08T11:49:46.007" v="1641" actId="1076"/>
          <ac:spMkLst>
            <pc:docMk/>
            <pc:sldMk cId="2116192714" sldId="276"/>
            <ac:spMk id="7" creationId="{CB2C0859-0BA0-9372-2B16-E09FA4E50103}"/>
          </ac:spMkLst>
        </pc:spChg>
        <pc:spChg chg="del">
          <ac:chgData name="Talari Radhika" userId="4443290d2f064424" providerId="LiveId" clId="{03105F05-023F-425A-A46D-AA02CBEB6052}" dt="2024-06-08T11:28:15.417" v="1606" actId="21"/>
          <ac:spMkLst>
            <pc:docMk/>
            <pc:sldMk cId="2116192714" sldId="276"/>
            <ac:spMk id="8" creationId="{F03B75A1-4450-5C24-33B6-9D9BCEF30DAD}"/>
          </ac:spMkLst>
        </pc:spChg>
        <pc:picChg chg="del">
          <ac:chgData name="Talari Radhika" userId="4443290d2f064424" providerId="LiveId" clId="{03105F05-023F-425A-A46D-AA02CBEB6052}" dt="2024-06-08T11:28:18.119" v="1607" actId="21"/>
          <ac:picMkLst>
            <pc:docMk/>
            <pc:sldMk cId="2116192714" sldId="276"/>
            <ac:picMk id="3" creationId="{98A44D96-FA50-8D15-B082-7B57DDB916C6}"/>
          </ac:picMkLst>
        </pc:picChg>
        <pc:picChg chg="add mod">
          <ac:chgData name="Talari Radhika" userId="4443290d2f064424" providerId="LiveId" clId="{03105F05-023F-425A-A46D-AA02CBEB6052}" dt="2024-06-08T11:49:16.469" v="1638" actId="14100"/>
          <ac:picMkLst>
            <pc:docMk/>
            <pc:sldMk cId="2116192714" sldId="276"/>
            <ac:picMk id="4" creationId="{E86CDF00-4DD6-DEF8-9D4F-F42C2F9A91D8}"/>
          </ac:picMkLst>
        </pc:picChg>
        <pc:picChg chg="del mod">
          <ac:chgData name="Talari Radhika" userId="4443290d2f064424" providerId="LiveId" clId="{03105F05-023F-425A-A46D-AA02CBEB6052}" dt="2024-06-08T11:28:48.114" v="1612" actId="21"/>
          <ac:picMkLst>
            <pc:docMk/>
            <pc:sldMk cId="2116192714" sldId="276"/>
            <ac:picMk id="5" creationId="{B6ED9220-2C2E-31CC-A634-E147A621743D}"/>
          </ac:picMkLst>
        </pc:picChg>
      </pc:sldChg>
      <pc:sldChg chg="addSp delSp modSp mod">
        <pc:chgData name="Talari Radhika" userId="4443290d2f064424" providerId="LiveId" clId="{03105F05-023F-425A-A46D-AA02CBEB6052}" dt="2024-06-08T11:54:59.501" v="1705" actId="1076"/>
        <pc:sldMkLst>
          <pc:docMk/>
          <pc:sldMk cId="965333821" sldId="277"/>
        </pc:sldMkLst>
        <pc:spChg chg="add mod">
          <ac:chgData name="Talari Radhika" userId="4443290d2f064424" providerId="LiveId" clId="{03105F05-023F-425A-A46D-AA02CBEB6052}" dt="2024-06-08T11:51:49.302" v="1661" actId="1076"/>
          <ac:spMkLst>
            <pc:docMk/>
            <pc:sldMk cId="965333821" sldId="277"/>
            <ac:spMk id="2" creationId="{FF007F61-0A7E-4784-2791-430018E3C69B}"/>
          </ac:spMkLst>
        </pc:spChg>
        <pc:spChg chg="del mod">
          <ac:chgData name="Talari Radhika" userId="4443290d2f064424" providerId="LiveId" clId="{03105F05-023F-425A-A46D-AA02CBEB6052}" dt="2024-06-08T11:50:18.759" v="1649"/>
          <ac:spMkLst>
            <pc:docMk/>
            <pc:sldMk cId="965333821" sldId="277"/>
            <ac:spMk id="6" creationId="{2768C6FF-7EFF-BCF0-A20B-EE8D1311B50B}"/>
          </ac:spMkLst>
        </pc:spChg>
        <pc:spChg chg="add mod">
          <ac:chgData name="Talari Radhika" userId="4443290d2f064424" providerId="LiveId" clId="{03105F05-023F-425A-A46D-AA02CBEB6052}" dt="2024-06-08T11:54:59.501" v="1705" actId="1076"/>
          <ac:spMkLst>
            <pc:docMk/>
            <pc:sldMk cId="965333821" sldId="277"/>
            <ac:spMk id="7" creationId="{A68CA002-0EE8-5772-4C54-AF761DF4CD72}"/>
          </ac:spMkLst>
        </pc:spChg>
        <pc:picChg chg="del">
          <ac:chgData name="Talari Radhika" userId="4443290d2f064424" providerId="LiveId" clId="{03105F05-023F-425A-A46D-AA02CBEB6052}" dt="2024-06-08T11:50:18.753" v="1647" actId="21"/>
          <ac:picMkLst>
            <pc:docMk/>
            <pc:sldMk cId="965333821" sldId="277"/>
            <ac:picMk id="3" creationId="{2FED4024-0E1E-758E-EB31-47A96BA4397E}"/>
          </ac:picMkLst>
        </pc:picChg>
        <pc:picChg chg="add mod">
          <ac:chgData name="Talari Radhika" userId="4443290d2f064424" providerId="LiveId" clId="{03105F05-023F-425A-A46D-AA02CBEB6052}" dt="2024-06-08T11:54:13.456" v="1667" actId="1076"/>
          <ac:picMkLst>
            <pc:docMk/>
            <pc:sldMk cId="965333821" sldId="277"/>
            <ac:picMk id="5" creationId="{91F1A1B5-EF4D-75B3-ABBB-516B7B5BC23D}"/>
          </ac:picMkLst>
        </pc:picChg>
        <pc:picChg chg="del">
          <ac:chgData name="Talari Radhika" userId="4443290d2f064424" providerId="LiveId" clId="{03105F05-023F-425A-A46D-AA02CBEB6052}" dt="2024-06-08T11:50:07.861" v="1643" actId="478"/>
          <ac:picMkLst>
            <pc:docMk/>
            <pc:sldMk cId="965333821" sldId="277"/>
            <ac:picMk id="8" creationId="{B55D7068-6109-E077-EC55-4F3AEDE703AF}"/>
          </ac:picMkLst>
        </pc:picChg>
      </pc:sldChg>
      <pc:sldChg chg="del">
        <pc:chgData name="Talari Radhika" userId="4443290d2f064424" providerId="LiveId" clId="{03105F05-023F-425A-A46D-AA02CBEB6052}" dt="2024-06-08T11:55:50.704" v="1706" actId="2696"/>
        <pc:sldMkLst>
          <pc:docMk/>
          <pc:sldMk cId="3475898977" sldId="278"/>
        </pc:sldMkLst>
      </pc:sldChg>
      <pc:sldChg chg="del">
        <pc:chgData name="Talari Radhika" userId="4443290d2f064424" providerId="LiveId" clId="{03105F05-023F-425A-A46D-AA02CBEB6052}" dt="2024-06-08T11:55:58.173" v="1707" actId="2696"/>
        <pc:sldMkLst>
          <pc:docMk/>
          <pc:sldMk cId="3192378286" sldId="279"/>
        </pc:sldMkLst>
      </pc:sldChg>
      <pc:sldChg chg="addSp delSp modSp mod">
        <pc:chgData name="Talari Radhika" userId="4443290d2f064424" providerId="LiveId" clId="{03105F05-023F-425A-A46D-AA02CBEB6052}" dt="2024-06-08T12:59:48.547" v="1988" actId="20577"/>
        <pc:sldMkLst>
          <pc:docMk/>
          <pc:sldMk cId="3112388484" sldId="280"/>
        </pc:sldMkLst>
        <pc:spChg chg="add mod">
          <ac:chgData name="Talari Radhika" userId="4443290d2f064424" providerId="LiveId" clId="{03105F05-023F-425A-A46D-AA02CBEB6052}" dt="2024-06-08T12:33:53.771" v="1747" actId="255"/>
          <ac:spMkLst>
            <pc:docMk/>
            <pc:sldMk cId="3112388484" sldId="280"/>
            <ac:spMk id="4" creationId="{12C61F1A-B393-C3A1-DEAC-37A970CE1D81}"/>
          </ac:spMkLst>
        </pc:spChg>
        <pc:spChg chg="mod">
          <ac:chgData name="Talari Radhika" userId="4443290d2f064424" providerId="LiveId" clId="{03105F05-023F-425A-A46D-AA02CBEB6052}" dt="2024-06-08T12:59:48.547" v="1988" actId="20577"/>
          <ac:spMkLst>
            <pc:docMk/>
            <pc:sldMk cId="3112388484" sldId="280"/>
            <ac:spMk id="6" creationId="{6ECD02EC-91B3-B2A6-936C-14F6B0E807C2}"/>
          </ac:spMkLst>
        </pc:spChg>
        <pc:spChg chg="del mod">
          <ac:chgData name="Talari Radhika" userId="4443290d2f064424" providerId="LiveId" clId="{03105F05-023F-425A-A46D-AA02CBEB6052}" dt="2024-06-08T12:32:07.818" v="1717"/>
          <ac:spMkLst>
            <pc:docMk/>
            <pc:sldMk cId="3112388484" sldId="280"/>
            <ac:spMk id="8" creationId="{3CF4A27B-AD55-17ED-E3DF-AA3067765CB2}"/>
          </ac:spMkLst>
        </pc:spChg>
        <pc:picChg chg="del">
          <ac:chgData name="Talari Radhika" userId="4443290d2f064424" providerId="LiveId" clId="{03105F05-023F-425A-A46D-AA02CBEB6052}" dt="2024-06-08T12:31:59.461" v="1713" actId="21"/>
          <ac:picMkLst>
            <pc:docMk/>
            <pc:sldMk cId="3112388484" sldId="280"/>
            <ac:picMk id="3" creationId="{BAED6323-224F-3884-985D-44EFB7204C6B}"/>
          </ac:picMkLst>
        </pc:picChg>
        <pc:picChg chg="del">
          <ac:chgData name="Talari Radhika" userId="4443290d2f064424" providerId="LiveId" clId="{03105F05-023F-425A-A46D-AA02CBEB6052}" dt="2024-06-08T12:32:07.818" v="1715" actId="478"/>
          <ac:picMkLst>
            <pc:docMk/>
            <pc:sldMk cId="3112388484" sldId="280"/>
            <ac:picMk id="5" creationId="{83689F71-E71B-A256-96BC-183F3EACDE60}"/>
          </ac:picMkLst>
        </pc:picChg>
        <pc:picChg chg="add mod">
          <ac:chgData name="Talari Radhika" userId="4443290d2f064424" providerId="LiveId" clId="{03105F05-023F-425A-A46D-AA02CBEB6052}" dt="2024-06-08T12:38:13.366" v="1752" actId="14100"/>
          <ac:picMkLst>
            <pc:docMk/>
            <pc:sldMk cId="3112388484" sldId="280"/>
            <ac:picMk id="9" creationId="{417F7FA6-895D-C1E2-801E-17C654A2A047}"/>
          </ac:picMkLst>
        </pc:picChg>
      </pc:sldChg>
      <pc:sldChg chg="addSp delSp modSp mod">
        <pc:chgData name="Talari Radhika" userId="4443290d2f064424" providerId="LiveId" clId="{03105F05-023F-425A-A46D-AA02CBEB6052}" dt="2024-06-08T13:00:04.323" v="2007" actId="20577"/>
        <pc:sldMkLst>
          <pc:docMk/>
          <pc:sldMk cId="4098019419" sldId="281"/>
        </pc:sldMkLst>
        <pc:spChg chg="mod">
          <ac:chgData name="Talari Radhika" userId="4443290d2f064424" providerId="LiveId" clId="{03105F05-023F-425A-A46D-AA02CBEB6052}" dt="2024-06-08T13:00:04.323" v="2007" actId="20577"/>
          <ac:spMkLst>
            <pc:docMk/>
            <pc:sldMk cId="4098019419" sldId="281"/>
            <ac:spMk id="6" creationId="{8B6DDB09-6670-C861-5DDF-D2656B1E7E4F}"/>
          </ac:spMkLst>
        </pc:spChg>
        <pc:picChg chg="del mod">
          <ac:chgData name="Talari Radhika" userId="4443290d2f064424" providerId="LiveId" clId="{03105F05-023F-425A-A46D-AA02CBEB6052}" dt="2024-06-08T12:38:29.488" v="1753" actId="21"/>
          <ac:picMkLst>
            <pc:docMk/>
            <pc:sldMk cId="4098019419" sldId="281"/>
            <ac:picMk id="3" creationId="{3A223269-8723-E72B-E70E-B75EF2309337}"/>
          </ac:picMkLst>
        </pc:picChg>
        <pc:picChg chg="add mod">
          <ac:chgData name="Talari Radhika" userId="4443290d2f064424" providerId="LiveId" clId="{03105F05-023F-425A-A46D-AA02CBEB6052}" dt="2024-06-08T12:40:57.406" v="1816" actId="14100"/>
          <ac:picMkLst>
            <pc:docMk/>
            <pc:sldMk cId="4098019419" sldId="281"/>
            <ac:picMk id="4" creationId="{3F2183DF-8863-E753-9E51-BCF9979B91D8}"/>
          </ac:picMkLst>
        </pc:picChg>
        <pc:picChg chg="del">
          <ac:chgData name="Talari Radhika" userId="4443290d2f064424" providerId="LiveId" clId="{03105F05-023F-425A-A46D-AA02CBEB6052}" dt="2024-06-08T12:38:34.155" v="1754" actId="21"/>
          <ac:picMkLst>
            <pc:docMk/>
            <pc:sldMk cId="4098019419" sldId="281"/>
            <ac:picMk id="5" creationId="{EAFA4A53-7B08-2E3B-6C0E-25D5BEA47FBE}"/>
          </ac:picMkLst>
        </pc:picChg>
      </pc:sldChg>
    </pc:docChg>
  </pc:docChgLst>
</pc:chgInfo>
</file>

<file path=ppt/comments/modernComment_102_951FA62B.xml><?xml version="1.0" encoding="utf-8"?>
<p188:cmLst xmlns:a="http://schemas.openxmlformats.org/drawingml/2006/main" xmlns:r="http://schemas.openxmlformats.org/officeDocument/2006/relationships" xmlns:p188="http://schemas.microsoft.com/office/powerpoint/2018/8/main">
  <p188:cm id="{7F212545-354E-41A0-9E56-CC09E6F3DD5D}" authorId="{81459258-E94B-38ED-F363-A54B6A9C63E4}" created="2024-06-04T13:57:42.686">
    <pc:sldMkLst xmlns:pc="http://schemas.microsoft.com/office/powerpoint/2013/main/command">
      <pc:docMk/>
      <pc:sldMk cId="2501879339" sldId="258"/>
    </pc:sldMkLst>
    <p188:txBody>
      <a:bodyPr/>
      <a:lstStyle/>
      <a:p>
        <a:r>
          <a:rPr lang="en-IN"/>
          <a:t>Billionaires data ppt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A5346-32CF-4183-9140-AE3A6BCFC969}" type="datetimeFigureOut">
              <a:rPr lang="en-IN" smtClean="0"/>
              <a:t>08-06-2024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D203E-3599-4E04-9CB1-532D50549E9D}" type="slidenum">
              <a:rPr lang="en-IN" smtClean="0"/>
              <a:t>‹#›</a:t>
            </a:fld>
            <a:endParaRPr lang="en-IN"/>
          </a:p>
        </p:txBody>
      </p:sp>
    </p:spTree>
    <p:extLst>
      <p:ext uri="{BB962C8B-B14F-4D97-AF65-F5344CB8AC3E}">
        <p14:creationId xmlns:p14="http://schemas.microsoft.com/office/powerpoint/2010/main" val="289557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8D203E-3599-4E04-9CB1-532D50549E9D}" type="slidenum">
              <a:rPr lang="en-IN" smtClean="0"/>
              <a:t>2</a:t>
            </a:fld>
            <a:endParaRPr lang="en-IN"/>
          </a:p>
        </p:txBody>
      </p:sp>
    </p:spTree>
    <p:extLst>
      <p:ext uri="{BB962C8B-B14F-4D97-AF65-F5344CB8AC3E}">
        <p14:creationId xmlns:p14="http://schemas.microsoft.com/office/powerpoint/2010/main" val="142606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8D203E-3599-4E04-9CB1-532D50549E9D}" type="slidenum">
              <a:rPr lang="en-IN" smtClean="0"/>
              <a:t>9</a:t>
            </a:fld>
            <a:endParaRPr lang="en-IN"/>
          </a:p>
        </p:txBody>
      </p:sp>
    </p:spTree>
    <p:extLst>
      <p:ext uri="{BB962C8B-B14F-4D97-AF65-F5344CB8AC3E}">
        <p14:creationId xmlns:p14="http://schemas.microsoft.com/office/powerpoint/2010/main" val="638282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F94E39-5F7E-4A31-9E81-2C1757E056F7}" type="datetimeFigureOut">
              <a:rPr lang="en-IN" smtClean="0"/>
              <a:t>08-06-2024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145687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94E39-5F7E-4A31-9E81-2C1757E056F7}"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652174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94E39-5F7E-4A31-9E81-2C1757E056F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3846168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94E39-5F7E-4A31-9E81-2C1757E056F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3742058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94E39-5F7E-4A31-9E81-2C1757E056F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268295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94E39-5F7E-4A31-9E81-2C1757E056F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2119346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94E39-5F7E-4A31-9E81-2C1757E056F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1577741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94E39-5F7E-4A31-9E81-2C1757E056F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135079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94E39-5F7E-4A31-9E81-2C1757E056F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269760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94E39-5F7E-4A31-9E81-2C1757E056F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231058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94E39-5F7E-4A31-9E81-2C1757E056F7}"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88135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F94E39-5F7E-4A31-9E81-2C1757E056F7}"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64784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F94E39-5F7E-4A31-9E81-2C1757E056F7}" type="datetimeFigureOut">
              <a:rPr lang="en-IN" smtClean="0"/>
              <a:t>08-06-2024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196270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94E39-5F7E-4A31-9E81-2C1757E056F7}" type="datetimeFigureOut">
              <a:rPr lang="en-IN" smtClean="0"/>
              <a:t>08-06-2024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102036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94E39-5F7E-4A31-9E81-2C1757E056F7}" type="datetimeFigureOut">
              <a:rPr lang="en-IN" smtClean="0"/>
              <a:t>08-06-2024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322157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94E39-5F7E-4A31-9E81-2C1757E056F7}"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350914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94E39-5F7E-4A31-9E81-2C1757E056F7}"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58497-3158-4259-AEF4-18D8818B04AF}" type="slidenum">
              <a:rPr lang="en-IN" smtClean="0"/>
              <a:t>‹#›</a:t>
            </a:fld>
            <a:endParaRPr lang="en-IN"/>
          </a:p>
        </p:txBody>
      </p:sp>
    </p:spTree>
    <p:extLst>
      <p:ext uri="{BB962C8B-B14F-4D97-AF65-F5344CB8AC3E}">
        <p14:creationId xmlns:p14="http://schemas.microsoft.com/office/powerpoint/2010/main" val="363487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F94E39-5F7E-4A31-9E81-2C1757E056F7}" type="datetimeFigureOut">
              <a:rPr lang="en-IN" smtClean="0"/>
              <a:t>08-06-2024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E58497-3158-4259-AEF4-18D8818B04AF}" type="slidenum">
              <a:rPr lang="en-IN" smtClean="0"/>
              <a:t>‹#›</a:t>
            </a:fld>
            <a:endParaRPr lang="en-IN"/>
          </a:p>
        </p:txBody>
      </p:sp>
    </p:spTree>
    <p:extLst>
      <p:ext uri="{BB962C8B-B14F-4D97-AF65-F5344CB8AC3E}">
        <p14:creationId xmlns:p14="http://schemas.microsoft.com/office/powerpoint/2010/main" val="67941361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2_951FA62B.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094B46-1F1F-5AFD-BDAE-279B943A5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143" y="0"/>
            <a:ext cx="10621857" cy="6858000"/>
          </a:xfrm>
          <a:prstGeom prst="rect">
            <a:avLst/>
          </a:prstGeom>
        </p:spPr>
      </p:pic>
      <p:sp>
        <p:nvSpPr>
          <p:cNvPr id="10" name="TextBox 9">
            <a:extLst>
              <a:ext uri="{FF2B5EF4-FFF2-40B4-BE49-F238E27FC236}">
                <a16:creationId xmlns:a16="http://schemas.microsoft.com/office/drawing/2014/main" id="{735C8B68-807D-06A5-52CA-4E6DB4900E03}"/>
              </a:ext>
            </a:extLst>
          </p:cNvPr>
          <p:cNvSpPr txBox="1"/>
          <p:nvPr/>
        </p:nvSpPr>
        <p:spPr>
          <a:xfrm>
            <a:off x="2386149" y="1246151"/>
            <a:ext cx="10193927" cy="830997"/>
          </a:xfrm>
          <a:prstGeom prst="rect">
            <a:avLst/>
          </a:prstGeom>
          <a:noFill/>
        </p:spPr>
        <p:txBody>
          <a:bodyPr wrap="square">
            <a:spAutoFit/>
          </a:bodyPr>
          <a:lstStyle/>
          <a:p>
            <a:r>
              <a:rPr lang="en-IN" sz="2400" dirty="0">
                <a:solidFill>
                  <a:schemeClr val="bg1"/>
                </a:solidFill>
                <a:latin typeface="Arial Black" panose="020B0A04020102020204" pitchFamily="34" charset="0"/>
              </a:rPr>
              <a:t>BILLIONAIRES STATISTICS ANALYSIS WITH SQL AND EXCEL</a:t>
            </a:r>
            <a:endParaRPr lang="en-IN" sz="2400" dirty="0">
              <a:latin typeface="Arial Black" panose="020B0A04020102020204" pitchFamily="34" charset="0"/>
            </a:endParaRPr>
          </a:p>
        </p:txBody>
      </p:sp>
    </p:spTree>
    <p:extLst>
      <p:ext uri="{BB962C8B-B14F-4D97-AF65-F5344CB8AC3E}">
        <p14:creationId xmlns:p14="http://schemas.microsoft.com/office/powerpoint/2010/main" val="252742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C0B5134-FF40-7C95-56BB-DF37060E20A7}"/>
              </a:ext>
            </a:extLst>
          </p:cNvPr>
          <p:cNvSpPr txBox="1"/>
          <p:nvPr/>
        </p:nvSpPr>
        <p:spPr>
          <a:xfrm>
            <a:off x="5282214" y="0"/>
            <a:ext cx="4165454" cy="461665"/>
          </a:xfrm>
          <a:prstGeom prst="rect">
            <a:avLst/>
          </a:prstGeom>
          <a:noFill/>
        </p:spPr>
        <p:txBody>
          <a:bodyPr wrap="square" rtlCol="0">
            <a:spAutoFit/>
          </a:bodyPr>
          <a:lstStyle/>
          <a:p>
            <a:r>
              <a:rPr lang="en-IN" sz="2400" dirty="0">
                <a:solidFill>
                  <a:schemeClr val="accent3"/>
                </a:solidFill>
              </a:rPr>
              <a:t>Total </a:t>
            </a:r>
            <a:r>
              <a:rPr lang="en-IN" sz="2400" dirty="0" err="1">
                <a:solidFill>
                  <a:schemeClr val="accent3"/>
                </a:solidFill>
              </a:rPr>
              <a:t>gdp_country</a:t>
            </a:r>
            <a:endParaRPr lang="en-IN" sz="2400" dirty="0">
              <a:solidFill>
                <a:schemeClr val="accent3"/>
              </a:solidFill>
            </a:endParaRPr>
          </a:p>
        </p:txBody>
      </p:sp>
      <p:sp>
        <p:nvSpPr>
          <p:cNvPr id="3" name="TextBox 2">
            <a:extLst>
              <a:ext uri="{FF2B5EF4-FFF2-40B4-BE49-F238E27FC236}">
                <a16:creationId xmlns:a16="http://schemas.microsoft.com/office/drawing/2014/main" id="{D78D1AB2-3A34-4090-652C-10B9100D1879}"/>
              </a:ext>
            </a:extLst>
          </p:cNvPr>
          <p:cNvSpPr txBox="1"/>
          <p:nvPr/>
        </p:nvSpPr>
        <p:spPr>
          <a:xfrm>
            <a:off x="1831020" y="443538"/>
            <a:ext cx="6094520" cy="1938992"/>
          </a:xfrm>
          <a:prstGeom prst="rect">
            <a:avLst/>
          </a:prstGeom>
          <a:noFill/>
        </p:spPr>
        <p:txBody>
          <a:bodyPr wrap="square">
            <a:spAutoFit/>
          </a:bodyPr>
          <a:lstStyle/>
          <a:p>
            <a:r>
              <a:rPr lang="en-IN" sz="2400" dirty="0"/>
              <a:t>SELECT </a:t>
            </a:r>
            <a:r>
              <a:rPr lang="en-IN" sz="2400" dirty="0" err="1"/>
              <a:t>personName,gdp_country</a:t>
            </a:r>
            <a:r>
              <a:rPr lang="en-IN" sz="2400" dirty="0"/>
              <a:t>,</a:t>
            </a:r>
          </a:p>
          <a:p>
            <a:r>
              <a:rPr lang="en-IN" sz="2400" dirty="0"/>
              <a:t>SUM(</a:t>
            </a:r>
            <a:r>
              <a:rPr lang="en-IN" sz="2400" dirty="0" err="1"/>
              <a:t>gdp_country</a:t>
            </a:r>
            <a:r>
              <a:rPr lang="en-IN" sz="2400" dirty="0"/>
              <a:t>) as </a:t>
            </a:r>
            <a:r>
              <a:rPr lang="en-IN" sz="2400" dirty="0" err="1"/>
              <a:t>totalgdp</a:t>
            </a:r>
            <a:endParaRPr lang="en-IN" sz="2400" dirty="0"/>
          </a:p>
          <a:p>
            <a:r>
              <a:rPr lang="en-IN" sz="2400" dirty="0"/>
              <a:t>FROM class.`</a:t>
            </a:r>
            <a:r>
              <a:rPr lang="en-IN" sz="2400" dirty="0" err="1"/>
              <a:t>billinaiers</a:t>
            </a:r>
            <a:r>
              <a:rPr lang="en-IN" sz="2400" dirty="0"/>
              <a:t> data`</a:t>
            </a:r>
          </a:p>
          <a:p>
            <a:r>
              <a:rPr lang="en-IN" sz="2400" dirty="0"/>
              <a:t>GROUP BY  </a:t>
            </a:r>
            <a:r>
              <a:rPr lang="en-IN" sz="2400" dirty="0" err="1"/>
              <a:t>personName,gdp_country</a:t>
            </a:r>
            <a:endParaRPr lang="en-IN" sz="2400" dirty="0"/>
          </a:p>
          <a:p>
            <a:r>
              <a:rPr lang="en-IN" sz="2400" dirty="0"/>
              <a:t>LIMIT 10;</a:t>
            </a:r>
          </a:p>
        </p:txBody>
      </p:sp>
      <p:pic>
        <p:nvPicPr>
          <p:cNvPr id="11" name="Picture 10">
            <a:extLst>
              <a:ext uri="{FF2B5EF4-FFF2-40B4-BE49-F238E27FC236}">
                <a16:creationId xmlns:a16="http://schemas.microsoft.com/office/drawing/2014/main" id="{7E29A72F-2F82-ABDC-14DD-8A2DE31DA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583" y="2382530"/>
            <a:ext cx="9232776" cy="4181710"/>
          </a:xfrm>
          <a:prstGeom prst="rect">
            <a:avLst/>
          </a:prstGeom>
        </p:spPr>
      </p:pic>
    </p:spTree>
    <p:extLst>
      <p:ext uri="{BB962C8B-B14F-4D97-AF65-F5344CB8AC3E}">
        <p14:creationId xmlns:p14="http://schemas.microsoft.com/office/powerpoint/2010/main" val="321096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6028E3-BFC5-C2F1-782B-3B3041257CC8}"/>
              </a:ext>
            </a:extLst>
          </p:cNvPr>
          <p:cNvSpPr txBox="1"/>
          <p:nvPr/>
        </p:nvSpPr>
        <p:spPr>
          <a:xfrm>
            <a:off x="5019210" y="537100"/>
            <a:ext cx="3462293" cy="461665"/>
          </a:xfrm>
          <a:prstGeom prst="rect">
            <a:avLst/>
          </a:prstGeom>
          <a:noFill/>
        </p:spPr>
        <p:txBody>
          <a:bodyPr wrap="square">
            <a:spAutoFit/>
          </a:bodyPr>
          <a:lstStyle/>
          <a:p>
            <a:r>
              <a:rPr lang="en-IN" sz="2400" dirty="0">
                <a:solidFill>
                  <a:schemeClr val="accent3"/>
                </a:solidFill>
              </a:rPr>
              <a:t>TOTAOL GDP_COUNTRY</a:t>
            </a:r>
          </a:p>
        </p:txBody>
      </p:sp>
      <p:pic>
        <p:nvPicPr>
          <p:cNvPr id="8" name="Picture 7">
            <a:extLst>
              <a:ext uri="{FF2B5EF4-FFF2-40B4-BE49-F238E27FC236}">
                <a16:creationId xmlns:a16="http://schemas.microsoft.com/office/drawing/2014/main" id="{08A376C4-D89E-2FFE-8D44-35AAF27F0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928" y="1633491"/>
            <a:ext cx="8990859" cy="4687409"/>
          </a:xfrm>
          <a:prstGeom prst="rect">
            <a:avLst/>
          </a:prstGeom>
        </p:spPr>
      </p:pic>
    </p:spTree>
    <p:extLst>
      <p:ext uri="{BB962C8B-B14F-4D97-AF65-F5344CB8AC3E}">
        <p14:creationId xmlns:p14="http://schemas.microsoft.com/office/powerpoint/2010/main" val="171692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189B2C-E466-0320-93CA-7D90B3E2CF13}"/>
              </a:ext>
            </a:extLst>
          </p:cNvPr>
          <p:cNvSpPr txBox="1"/>
          <p:nvPr/>
        </p:nvSpPr>
        <p:spPr>
          <a:xfrm>
            <a:off x="4057687" y="0"/>
            <a:ext cx="6417963" cy="461665"/>
          </a:xfrm>
          <a:prstGeom prst="rect">
            <a:avLst/>
          </a:prstGeom>
          <a:noFill/>
        </p:spPr>
        <p:txBody>
          <a:bodyPr wrap="square" rtlCol="0">
            <a:spAutoFit/>
          </a:bodyPr>
          <a:lstStyle/>
          <a:p>
            <a:r>
              <a:rPr lang="en-IN" sz="2400" dirty="0">
                <a:solidFill>
                  <a:schemeClr val="accent3"/>
                </a:solidFill>
              </a:rPr>
              <a:t>TOTAL GDP_COUNTRY &amp; TAX_REVENUE </a:t>
            </a:r>
          </a:p>
        </p:txBody>
      </p:sp>
      <p:pic>
        <p:nvPicPr>
          <p:cNvPr id="9" name="Picture 8">
            <a:extLst>
              <a:ext uri="{FF2B5EF4-FFF2-40B4-BE49-F238E27FC236}">
                <a16:creationId xmlns:a16="http://schemas.microsoft.com/office/drawing/2014/main" id="{7C950D06-2463-7162-BE5C-ADFB92187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504" y="2876364"/>
            <a:ext cx="9259410" cy="3726393"/>
          </a:xfrm>
          <a:prstGeom prst="rect">
            <a:avLst/>
          </a:prstGeom>
        </p:spPr>
      </p:pic>
      <p:sp>
        <p:nvSpPr>
          <p:cNvPr id="11" name="TextBox 10">
            <a:extLst>
              <a:ext uri="{FF2B5EF4-FFF2-40B4-BE49-F238E27FC236}">
                <a16:creationId xmlns:a16="http://schemas.microsoft.com/office/drawing/2014/main" id="{76AC64D0-86D1-38A2-9700-3AC10E231143}"/>
              </a:ext>
            </a:extLst>
          </p:cNvPr>
          <p:cNvSpPr txBox="1"/>
          <p:nvPr/>
        </p:nvSpPr>
        <p:spPr>
          <a:xfrm>
            <a:off x="2219419" y="565962"/>
            <a:ext cx="7883370" cy="1938992"/>
          </a:xfrm>
          <a:prstGeom prst="rect">
            <a:avLst/>
          </a:prstGeom>
          <a:noFill/>
        </p:spPr>
        <p:txBody>
          <a:bodyPr wrap="square">
            <a:spAutoFit/>
          </a:bodyPr>
          <a:lstStyle/>
          <a:p>
            <a:r>
              <a:rPr lang="en-IN" sz="2000" dirty="0" err="1"/>
              <a:t>SELECTpersonName,country,source,industries,cpi_coutry</a:t>
            </a:r>
            <a:r>
              <a:rPr lang="en-IN" sz="2000" dirty="0"/>
              <a:t>,</a:t>
            </a:r>
          </a:p>
          <a:p>
            <a:r>
              <a:rPr lang="en-IN" sz="2000" dirty="0"/>
              <a:t>SUM(</a:t>
            </a:r>
            <a:r>
              <a:rPr lang="en-IN" sz="2000" dirty="0" err="1"/>
              <a:t>gdp_country</a:t>
            </a:r>
            <a:r>
              <a:rPr lang="en-IN" sz="2000" dirty="0"/>
              <a:t>) as </a:t>
            </a:r>
            <a:r>
              <a:rPr lang="en-IN" sz="2000" dirty="0" err="1"/>
              <a:t>totalgdp</a:t>
            </a:r>
            <a:r>
              <a:rPr lang="en-IN" sz="2000" dirty="0"/>
              <a:t>,</a:t>
            </a:r>
          </a:p>
          <a:p>
            <a:r>
              <a:rPr lang="en-IN" sz="2000" dirty="0"/>
              <a:t>SUM(</a:t>
            </a:r>
            <a:r>
              <a:rPr lang="en-IN" sz="2000" dirty="0" err="1"/>
              <a:t>tax_revenue_country_country</a:t>
            </a:r>
            <a:r>
              <a:rPr lang="en-IN" sz="2000" dirty="0"/>
              <a:t>)as </a:t>
            </a:r>
            <a:r>
              <a:rPr lang="en-IN" sz="2000" dirty="0" err="1"/>
              <a:t>totaltax</a:t>
            </a:r>
            <a:endParaRPr lang="en-IN" sz="2000" dirty="0"/>
          </a:p>
          <a:p>
            <a:r>
              <a:rPr lang="en-IN" sz="2000" dirty="0"/>
              <a:t>FROM class.`</a:t>
            </a:r>
            <a:r>
              <a:rPr lang="en-IN" sz="2000" dirty="0" err="1"/>
              <a:t>billinaiers</a:t>
            </a:r>
            <a:r>
              <a:rPr lang="en-IN" sz="2000" dirty="0"/>
              <a:t> data`</a:t>
            </a:r>
          </a:p>
          <a:p>
            <a:r>
              <a:rPr lang="en-IN" sz="2000" dirty="0"/>
              <a:t>GROUP BY </a:t>
            </a:r>
            <a:r>
              <a:rPr lang="en-IN" sz="2000" dirty="0" err="1"/>
              <a:t>personName,country,source,industries,cpi_country</a:t>
            </a:r>
            <a:endParaRPr lang="en-IN" sz="2000" dirty="0"/>
          </a:p>
          <a:p>
            <a:r>
              <a:rPr lang="en-IN" sz="2000" dirty="0"/>
              <a:t>LIMIT 10;</a:t>
            </a:r>
          </a:p>
        </p:txBody>
      </p:sp>
    </p:spTree>
    <p:extLst>
      <p:ext uri="{BB962C8B-B14F-4D97-AF65-F5344CB8AC3E}">
        <p14:creationId xmlns:p14="http://schemas.microsoft.com/office/powerpoint/2010/main" val="131729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576AF0-23CE-772C-47F1-CB35D702FF81}"/>
              </a:ext>
            </a:extLst>
          </p:cNvPr>
          <p:cNvSpPr txBox="1"/>
          <p:nvPr/>
        </p:nvSpPr>
        <p:spPr>
          <a:xfrm>
            <a:off x="3568823" y="407208"/>
            <a:ext cx="6073753" cy="461665"/>
          </a:xfrm>
          <a:prstGeom prst="rect">
            <a:avLst/>
          </a:prstGeom>
          <a:noFill/>
        </p:spPr>
        <p:txBody>
          <a:bodyPr wrap="square" rtlCol="0">
            <a:spAutoFit/>
          </a:bodyPr>
          <a:lstStyle/>
          <a:p>
            <a:r>
              <a:rPr lang="en-IN" sz="2400" dirty="0">
                <a:solidFill>
                  <a:schemeClr val="accent3"/>
                </a:solidFill>
              </a:rPr>
              <a:t>TOTAL GDP_COUNTRY &amp; TAX_REVENUE</a:t>
            </a:r>
          </a:p>
        </p:txBody>
      </p:sp>
      <p:pic>
        <p:nvPicPr>
          <p:cNvPr id="4" name="Picture 3">
            <a:extLst>
              <a:ext uri="{FF2B5EF4-FFF2-40B4-BE49-F238E27FC236}">
                <a16:creationId xmlns:a16="http://schemas.microsoft.com/office/drawing/2014/main" id="{58D506BB-6FFD-592C-F0EF-D9012F731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955" y="1482572"/>
            <a:ext cx="7714695" cy="4412202"/>
          </a:xfrm>
          <a:prstGeom prst="rect">
            <a:avLst/>
          </a:prstGeom>
        </p:spPr>
      </p:pic>
    </p:spTree>
    <p:extLst>
      <p:ext uri="{BB962C8B-B14F-4D97-AF65-F5344CB8AC3E}">
        <p14:creationId xmlns:p14="http://schemas.microsoft.com/office/powerpoint/2010/main" val="723102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75976D-A700-87E0-0A59-33C51DD1E4D3}"/>
              </a:ext>
            </a:extLst>
          </p:cNvPr>
          <p:cNvSpPr txBox="1"/>
          <p:nvPr/>
        </p:nvSpPr>
        <p:spPr>
          <a:xfrm>
            <a:off x="5273337" y="36765"/>
            <a:ext cx="4305670" cy="461665"/>
          </a:xfrm>
          <a:prstGeom prst="rect">
            <a:avLst/>
          </a:prstGeom>
          <a:noFill/>
        </p:spPr>
        <p:txBody>
          <a:bodyPr wrap="square" rtlCol="0">
            <a:spAutoFit/>
          </a:bodyPr>
          <a:lstStyle/>
          <a:p>
            <a:r>
              <a:rPr lang="en-IN" sz="2400" dirty="0">
                <a:solidFill>
                  <a:schemeClr val="accent3"/>
                </a:solidFill>
              </a:rPr>
              <a:t>TOTAL POPULATION</a:t>
            </a:r>
          </a:p>
        </p:txBody>
      </p:sp>
      <p:sp>
        <p:nvSpPr>
          <p:cNvPr id="8" name="TextBox 7">
            <a:extLst>
              <a:ext uri="{FF2B5EF4-FFF2-40B4-BE49-F238E27FC236}">
                <a16:creationId xmlns:a16="http://schemas.microsoft.com/office/drawing/2014/main" id="{1F02D13E-547E-F76A-49E6-80C0F41BDDFC}"/>
              </a:ext>
            </a:extLst>
          </p:cNvPr>
          <p:cNvSpPr txBox="1"/>
          <p:nvPr/>
        </p:nvSpPr>
        <p:spPr>
          <a:xfrm>
            <a:off x="2310523" y="695582"/>
            <a:ext cx="7045233" cy="1323439"/>
          </a:xfrm>
          <a:prstGeom prst="rect">
            <a:avLst/>
          </a:prstGeom>
          <a:noFill/>
        </p:spPr>
        <p:txBody>
          <a:bodyPr wrap="square">
            <a:spAutoFit/>
          </a:bodyPr>
          <a:lstStyle/>
          <a:p>
            <a:r>
              <a:rPr lang="en-US" sz="2000" dirty="0"/>
              <a:t>SELECT industries, </a:t>
            </a:r>
          </a:p>
          <a:p>
            <a:r>
              <a:rPr lang="en-US" sz="2000" dirty="0"/>
              <a:t>SUM(</a:t>
            </a:r>
            <a:r>
              <a:rPr lang="en-US" sz="2000" dirty="0" err="1"/>
              <a:t>population_country</a:t>
            </a:r>
            <a:r>
              <a:rPr lang="en-US" sz="2000" dirty="0"/>
              <a:t>) as </a:t>
            </a:r>
            <a:r>
              <a:rPr lang="en-US" sz="2000" dirty="0" err="1"/>
              <a:t>totalpopulation</a:t>
            </a:r>
            <a:endParaRPr lang="en-US" sz="2000" dirty="0"/>
          </a:p>
          <a:p>
            <a:r>
              <a:rPr lang="en-US" sz="2000" dirty="0"/>
              <a:t>FROM class.`</a:t>
            </a:r>
            <a:r>
              <a:rPr lang="en-US" sz="2000" dirty="0" err="1"/>
              <a:t>billinaiers</a:t>
            </a:r>
            <a:r>
              <a:rPr lang="en-US" sz="2000" dirty="0"/>
              <a:t> data`</a:t>
            </a:r>
          </a:p>
          <a:p>
            <a:r>
              <a:rPr lang="en-US" sz="2000" dirty="0"/>
              <a:t>GROUP BY industries;</a:t>
            </a:r>
            <a:endParaRPr lang="en-IN" sz="2000" dirty="0"/>
          </a:p>
        </p:txBody>
      </p:sp>
      <p:pic>
        <p:nvPicPr>
          <p:cNvPr id="4" name="Picture 3">
            <a:extLst>
              <a:ext uri="{FF2B5EF4-FFF2-40B4-BE49-F238E27FC236}">
                <a16:creationId xmlns:a16="http://schemas.microsoft.com/office/drawing/2014/main" id="{BDDA7B87-801E-274D-577A-0BDA43CF5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523" y="2536436"/>
            <a:ext cx="9428088" cy="3902744"/>
          </a:xfrm>
          <a:prstGeom prst="rect">
            <a:avLst/>
          </a:prstGeom>
        </p:spPr>
      </p:pic>
    </p:spTree>
    <p:extLst>
      <p:ext uri="{BB962C8B-B14F-4D97-AF65-F5344CB8AC3E}">
        <p14:creationId xmlns:p14="http://schemas.microsoft.com/office/powerpoint/2010/main" val="1480453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DDDF93-2F89-E108-9024-B48CA52D3ACF}"/>
              </a:ext>
            </a:extLst>
          </p:cNvPr>
          <p:cNvSpPr txBox="1"/>
          <p:nvPr/>
        </p:nvSpPr>
        <p:spPr>
          <a:xfrm>
            <a:off x="4880098" y="282210"/>
            <a:ext cx="2946640" cy="461665"/>
          </a:xfrm>
          <a:prstGeom prst="rect">
            <a:avLst/>
          </a:prstGeom>
          <a:noFill/>
        </p:spPr>
        <p:txBody>
          <a:bodyPr wrap="none" rtlCol="0">
            <a:spAutoFit/>
          </a:bodyPr>
          <a:lstStyle/>
          <a:p>
            <a:r>
              <a:rPr lang="en-IN" sz="2400" dirty="0">
                <a:solidFill>
                  <a:schemeClr val="accent3"/>
                </a:solidFill>
              </a:rPr>
              <a:t>TOTAL POPULATION</a:t>
            </a:r>
          </a:p>
        </p:txBody>
      </p:sp>
      <p:pic>
        <p:nvPicPr>
          <p:cNvPr id="4" name="Picture 3">
            <a:extLst>
              <a:ext uri="{FF2B5EF4-FFF2-40B4-BE49-F238E27FC236}">
                <a16:creationId xmlns:a16="http://schemas.microsoft.com/office/drawing/2014/main" id="{CEF896F2-4F74-C8FD-AFC3-3EDD2E16D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711" y="1544716"/>
            <a:ext cx="7838982" cy="4305670"/>
          </a:xfrm>
          <a:prstGeom prst="rect">
            <a:avLst/>
          </a:prstGeom>
        </p:spPr>
      </p:pic>
    </p:spTree>
    <p:extLst>
      <p:ext uri="{BB962C8B-B14F-4D97-AF65-F5344CB8AC3E}">
        <p14:creationId xmlns:p14="http://schemas.microsoft.com/office/powerpoint/2010/main" val="3621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9DB63E-1468-C82D-EC77-984CB7A11C20}"/>
              </a:ext>
            </a:extLst>
          </p:cNvPr>
          <p:cNvSpPr txBox="1"/>
          <p:nvPr/>
        </p:nvSpPr>
        <p:spPr>
          <a:xfrm>
            <a:off x="4039341" y="0"/>
            <a:ext cx="6725774" cy="461665"/>
          </a:xfrm>
          <a:prstGeom prst="rect">
            <a:avLst/>
          </a:prstGeom>
          <a:noFill/>
        </p:spPr>
        <p:txBody>
          <a:bodyPr wrap="square" rtlCol="0">
            <a:spAutoFit/>
          </a:bodyPr>
          <a:lstStyle/>
          <a:p>
            <a:r>
              <a:rPr lang="en-IN" sz="2400" dirty="0">
                <a:solidFill>
                  <a:schemeClr val="accent3"/>
                </a:solidFill>
              </a:rPr>
              <a:t>AVERAGE LIFE_EXPECTANCY_COUNTRY</a:t>
            </a:r>
          </a:p>
        </p:txBody>
      </p:sp>
      <p:sp>
        <p:nvSpPr>
          <p:cNvPr id="8" name="TextBox 7">
            <a:extLst>
              <a:ext uri="{FF2B5EF4-FFF2-40B4-BE49-F238E27FC236}">
                <a16:creationId xmlns:a16="http://schemas.microsoft.com/office/drawing/2014/main" id="{0A07EE0F-11EB-1E82-EBD6-CA7076957C9C}"/>
              </a:ext>
            </a:extLst>
          </p:cNvPr>
          <p:cNvSpPr txBox="1"/>
          <p:nvPr/>
        </p:nvSpPr>
        <p:spPr>
          <a:xfrm>
            <a:off x="2249814" y="476092"/>
            <a:ext cx="8572066" cy="1631216"/>
          </a:xfrm>
          <a:prstGeom prst="rect">
            <a:avLst/>
          </a:prstGeom>
          <a:noFill/>
        </p:spPr>
        <p:txBody>
          <a:bodyPr wrap="square">
            <a:spAutoFit/>
          </a:bodyPr>
          <a:lstStyle/>
          <a:p>
            <a:r>
              <a:rPr lang="en-US" sz="2000" dirty="0"/>
              <a:t>SELECT </a:t>
            </a:r>
            <a:r>
              <a:rPr lang="en-US" sz="2000" dirty="0" err="1"/>
              <a:t>personName</a:t>
            </a:r>
            <a:r>
              <a:rPr lang="en-US" sz="2000" dirty="0"/>
              <a:t>, </a:t>
            </a:r>
          </a:p>
          <a:p>
            <a:r>
              <a:rPr lang="en-US" sz="2000" dirty="0"/>
              <a:t>AVG(</a:t>
            </a:r>
            <a:r>
              <a:rPr lang="en-US" sz="2000" dirty="0" err="1"/>
              <a:t>life_expectancy_country</a:t>
            </a:r>
            <a:r>
              <a:rPr lang="en-US" sz="2000" dirty="0"/>
              <a:t>) as </a:t>
            </a:r>
            <a:r>
              <a:rPr lang="en-US" sz="2000" dirty="0" err="1"/>
              <a:t>avgoflifeexpectancycountry</a:t>
            </a:r>
            <a:endParaRPr lang="en-US" sz="2000" dirty="0"/>
          </a:p>
          <a:p>
            <a:r>
              <a:rPr lang="en-US" sz="2000" dirty="0"/>
              <a:t>FROM class.`</a:t>
            </a:r>
            <a:r>
              <a:rPr lang="en-US" sz="2000" dirty="0" err="1"/>
              <a:t>billinaiers</a:t>
            </a:r>
            <a:r>
              <a:rPr lang="en-US" sz="2000" dirty="0"/>
              <a:t> data`</a:t>
            </a:r>
          </a:p>
          <a:p>
            <a:r>
              <a:rPr lang="en-US" sz="2000" dirty="0"/>
              <a:t>GROUP BY </a:t>
            </a:r>
            <a:r>
              <a:rPr lang="en-US" sz="2000" dirty="0" err="1"/>
              <a:t>personName</a:t>
            </a:r>
            <a:endParaRPr lang="en-US" sz="2000" dirty="0"/>
          </a:p>
          <a:p>
            <a:r>
              <a:rPr lang="en-US" sz="2000" dirty="0"/>
              <a:t>LIMIT 10;</a:t>
            </a:r>
            <a:endParaRPr lang="en-IN" sz="2000" dirty="0"/>
          </a:p>
        </p:txBody>
      </p:sp>
      <p:pic>
        <p:nvPicPr>
          <p:cNvPr id="2" name="Picture 1">
            <a:extLst>
              <a:ext uri="{FF2B5EF4-FFF2-40B4-BE49-F238E27FC236}">
                <a16:creationId xmlns:a16="http://schemas.microsoft.com/office/drawing/2014/main" id="{833677C6-5D57-8589-B2BC-3A23C21D7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814" y="2383152"/>
            <a:ext cx="9273402" cy="3998756"/>
          </a:xfrm>
          <a:prstGeom prst="rect">
            <a:avLst/>
          </a:prstGeom>
        </p:spPr>
      </p:pic>
    </p:spTree>
    <p:extLst>
      <p:ext uri="{BB962C8B-B14F-4D97-AF65-F5344CB8AC3E}">
        <p14:creationId xmlns:p14="http://schemas.microsoft.com/office/powerpoint/2010/main" val="4113661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99D19B-4442-4CC2-83C8-136416674BE1}"/>
              </a:ext>
            </a:extLst>
          </p:cNvPr>
          <p:cNvSpPr txBox="1"/>
          <p:nvPr/>
        </p:nvSpPr>
        <p:spPr>
          <a:xfrm>
            <a:off x="3314245" y="135265"/>
            <a:ext cx="7184572" cy="461665"/>
          </a:xfrm>
          <a:prstGeom prst="rect">
            <a:avLst/>
          </a:prstGeom>
          <a:noFill/>
        </p:spPr>
        <p:txBody>
          <a:bodyPr wrap="square" rtlCol="0">
            <a:spAutoFit/>
          </a:bodyPr>
          <a:lstStyle/>
          <a:p>
            <a:r>
              <a:rPr lang="en-IN" sz="2400" dirty="0">
                <a:solidFill>
                  <a:schemeClr val="accent3"/>
                </a:solidFill>
              </a:rPr>
              <a:t>AVERAGE LIFE_EXPECTANCY_COUNTRY</a:t>
            </a:r>
          </a:p>
        </p:txBody>
      </p:sp>
      <p:pic>
        <p:nvPicPr>
          <p:cNvPr id="4" name="Picture 3">
            <a:extLst>
              <a:ext uri="{FF2B5EF4-FFF2-40B4-BE49-F238E27FC236}">
                <a16:creationId xmlns:a16="http://schemas.microsoft.com/office/drawing/2014/main" id="{3C3211CB-A152-72F9-E602-98512D686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136" y="1618224"/>
            <a:ext cx="7670307" cy="4267671"/>
          </a:xfrm>
          <a:prstGeom prst="rect">
            <a:avLst/>
          </a:prstGeom>
        </p:spPr>
      </p:pic>
    </p:spTree>
    <p:extLst>
      <p:ext uri="{BB962C8B-B14F-4D97-AF65-F5344CB8AC3E}">
        <p14:creationId xmlns:p14="http://schemas.microsoft.com/office/powerpoint/2010/main" val="3103248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46DB76-4870-525D-7DCF-46AA38275BAB}"/>
              </a:ext>
            </a:extLst>
          </p:cNvPr>
          <p:cNvSpPr txBox="1"/>
          <p:nvPr/>
        </p:nvSpPr>
        <p:spPr>
          <a:xfrm>
            <a:off x="4505346" y="33501"/>
            <a:ext cx="4338624" cy="400110"/>
          </a:xfrm>
          <a:prstGeom prst="rect">
            <a:avLst/>
          </a:prstGeom>
          <a:noFill/>
        </p:spPr>
        <p:txBody>
          <a:bodyPr wrap="none" rtlCol="0">
            <a:spAutoFit/>
          </a:bodyPr>
          <a:lstStyle/>
          <a:p>
            <a:r>
              <a:rPr lang="en-IN" sz="2000" dirty="0">
                <a:solidFill>
                  <a:schemeClr val="accent3"/>
                </a:solidFill>
              </a:rPr>
              <a:t>AVERAGE TAX  &amp; TOTAL POPULATION</a:t>
            </a:r>
          </a:p>
        </p:txBody>
      </p:sp>
      <p:sp>
        <p:nvSpPr>
          <p:cNvPr id="8" name="TextBox 7">
            <a:extLst>
              <a:ext uri="{FF2B5EF4-FFF2-40B4-BE49-F238E27FC236}">
                <a16:creationId xmlns:a16="http://schemas.microsoft.com/office/drawing/2014/main" id="{74494F7F-EEB2-9090-1A9B-0A8BB0F0C7B7}"/>
              </a:ext>
            </a:extLst>
          </p:cNvPr>
          <p:cNvSpPr txBox="1"/>
          <p:nvPr/>
        </p:nvSpPr>
        <p:spPr>
          <a:xfrm>
            <a:off x="2104008" y="711228"/>
            <a:ext cx="8584707" cy="1938992"/>
          </a:xfrm>
          <a:prstGeom prst="rect">
            <a:avLst/>
          </a:prstGeom>
          <a:noFill/>
        </p:spPr>
        <p:txBody>
          <a:bodyPr wrap="square">
            <a:spAutoFit/>
          </a:bodyPr>
          <a:lstStyle/>
          <a:p>
            <a:r>
              <a:rPr lang="en-US" sz="2000" dirty="0"/>
              <a:t>SELECT </a:t>
            </a:r>
            <a:r>
              <a:rPr lang="en-US" sz="2000" dirty="0" err="1"/>
              <a:t>personName,cpi_country</a:t>
            </a:r>
            <a:r>
              <a:rPr lang="en-US" sz="2000" dirty="0"/>
              <a:t>,</a:t>
            </a:r>
          </a:p>
          <a:p>
            <a:r>
              <a:rPr lang="en-US" sz="2000" dirty="0"/>
              <a:t>AVG(</a:t>
            </a:r>
            <a:r>
              <a:rPr lang="en-US" sz="2000" dirty="0" err="1"/>
              <a:t>total_tax_rate_country</a:t>
            </a:r>
            <a:r>
              <a:rPr lang="en-US" sz="2000" dirty="0"/>
              <a:t>)as </a:t>
            </a:r>
            <a:r>
              <a:rPr lang="en-US" sz="2000" dirty="0" err="1"/>
              <a:t>avgtaxrate</a:t>
            </a:r>
            <a:r>
              <a:rPr lang="en-US" sz="2000" dirty="0"/>
              <a:t>,</a:t>
            </a:r>
          </a:p>
          <a:p>
            <a:r>
              <a:rPr lang="en-US" sz="2000" dirty="0"/>
              <a:t>SUM(</a:t>
            </a:r>
            <a:r>
              <a:rPr lang="en-US" sz="2000" dirty="0" err="1"/>
              <a:t>population_country</a:t>
            </a:r>
            <a:r>
              <a:rPr lang="en-US" sz="2000" dirty="0"/>
              <a:t>) as </a:t>
            </a:r>
            <a:r>
              <a:rPr lang="en-US" sz="2000" dirty="0" err="1"/>
              <a:t>totalpopulation</a:t>
            </a:r>
            <a:r>
              <a:rPr lang="en-US" sz="2000" dirty="0"/>
              <a:t> </a:t>
            </a:r>
          </a:p>
          <a:p>
            <a:r>
              <a:rPr lang="en-US" sz="2000" dirty="0"/>
              <a:t>FROM class.`</a:t>
            </a:r>
            <a:r>
              <a:rPr lang="en-US" sz="2000" dirty="0" err="1"/>
              <a:t>billinaiers</a:t>
            </a:r>
            <a:r>
              <a:rPr lang="en-US" sz="2000" dirty="0"/>
              <a:t> data` </a:t>
            </a:r>
          </a:p>
          <a:p>
            <a:r>
              <a:rPr lang="en-US" sz="2000" dirty="0"/>
              <a:t>GROUP BY </a:t>
            </a:r>
            <a:r>
              <a:rPr lang="en-US" sz="2000" dirty="0" err="1"/>
              <a:t>personName,cpi_country</a:t>
            </a:r>
            <a:endParaRPr lang="en-US" sz="2000" dirty="0"/>
          </a:p>
          <a:p>
            <a:r>
              <a:rPr lang="en-US" sz="2000" dirty="0"/>
              <a:t>LIMIT 10;</a:t>
            </a:r>
          </a:p>
        </p:txBody>
      </p:sp>
      <p:pic>
        <p:nvPicPr>
          <p:cNvPr id="9" name="Picture 8">
            <a:extLst>
              <a:ext uri="{FF2B5EF4-FFF2-40B4-BE49-F238E27FC236}">
                <a16:creationId xmlns:a16="http://schemas.microsoft.com/office/drawing/2014/main" id="{69293628-684E-A716-ADF3-91FD99558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008" y="2823099"/>
            <a:ext cx="9090734" cy="3657600"/>
          </a:xfrm>
          <a:prstGeom prst="rect">
            <a:avLst/>
          </a:prstGeom>
        </p:spPr>
      </p:pic>
    </p:spTree>
    <p:extLst>
      <p:ext uri="{BB962C8B-B14F-4D97-AF65-F5344CB8AC3E}">
        <p14:creationId xmlns:p14="http://schemas.microsoft.com/office/powerpoint/2010/main" val="220649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EBE754-664B-6A1A-F3D4-9EF3A803675C}"/>
              </a:ext>
            </a:extLst>
          </p:cNvPr>
          <p:cNvSpPr txBox="1"/>
          <p:nvPr/>
        </p:nvSpPr>
        <p:spPr>
          <a:xfrm flipH="1">
            <a:off x="4599964" y="417250"/>
            <a:ext cx="4588424" cy="677108"/>
          </a:xfrm>
          <a:prstGeom prst="rect">
            <a:avLst/>
          </a:prstGeom>
          <a:noFill/>
        </p:spPr>
        <p:txBody>
          <a:bodyPr wrap="square" rtlCol="0">
            <a:spAutoFit/>
          </a:bodyPr>
          <a:lstStyle/>
          <a:p>
            <a:r>
              <a:rPr lang="en-IN" sz="2000" dirty="0">
                <a:solidFill>
                  <a:schemeClr val="accent3"/>
                </a:solidFill>
              </a:rPr>
              <a:t>AVERAGE TAX  &amp; TOTAL POPULATION</a:t>
            </a:r>
          </a:p>
          <a:p>
            <a:endParaRPr lang="en-IN" dirty="0"/>
          </a:p>
        </p:txBody>
      </p:sp>
      <p:pic>
        <p:nvPicPr>
          <p:cNvPr id="6" name="Picture 5">
            <a:extLst>
              <a:ext uri="{FF2B5EF4-FFF2-40B4-BE49-F238E27FC236}">
                <a16:creationId xmlns:a16="http://schemas.microsoft.com/office/drawing/2014/main" id="{BC3E1467-0ED8-084E-88CA-E97AD4A20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567" y="1171852"/>
            <a:ext cx="8336132" cy="4918230"/>
          </a:xfrm>
          <a:prstGeom prst="rect">
            <a:avLst/>
          </a:prstGeom>
        </p:spPr>
      </p:pic>
    </p:spTree>
    <p:extLst>
      <p:ext uri="{BB962C8B-B14F-4D97-AF65-F5344CB8AC3E}">
        <p14:creationId xmlns:p14="http://schemas.microsoft.com/office/powerpoint/2010/main" val="271921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EC21B2-7A5E-EB23-198D-3F9640443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3591" y="0"/>
            <a:ext cx="10839635" cy="6858000"/>
          </a:xfrm>
          <a:prstGeom prst="rect">
            <a:avLst/>
          </a:prstGeom>
        </p:spPr>
      </p:pic>
      <p:sp>
        <p:nvSpPr>
          <p:cNvPr id="11" name="TextBox 10">
            <a:extLst>
              <a:ext uri="{FF2B5EF4-FFF2-40B4-BE49-F238E27FC236}">
                <a16:creationId xmlns:a16="http://schemas.microsoft.com/office/drawing/2014/main" id="{5ABC0018-C9AB-0AC1-D99D-BBA9201C3994}"/>
              </a:ext>
            </a:extLst>
          </p:cNvPr>
          <p:cNvSpPr txBox="1"/>
          <p:nvPr/>
        </p:nvSpPr>
        <p:spPr>
          <a:xfrm>
            <a:off x="2547891" y="2569164"/>
            <a:ext cx="8984202" cy="1569660"/>
          </a:xfrm>
          <a:prstGeom prst="rect">
            <a:avLst/>
          </a:prstGeom>
          <a:noFill/>
        </p:spPr>
        <p:txBody>
          <a:bodyPr wrap="square">
            <a:spAutoFit/>
          </a:bodyPr>
          <a:lstStyle/>
          <a:p>
            <a:r>
              <a:rPr lang="en-US" sz="2400" b="0" i="0" dirty="0">
                <a:solidFill>
                  <a:schemeClr val="bg1"/>
                </a:solidFill>
                <a:effectLst/>
                <a:latin typeface="Times New Roman" panose="02020603050405020304" pitchFamily="18" charset="0"/>
                <a:cs typeface="Times New Roman" panose="02020603050405020304" pitchFamily="18" charset="0"/>
              </a:rPr>
              <a:t>This dataset contains statistics on the world's billionaires, including information about their businesses, industries, and personal details. It provides insights into the wealth distribution, business sectors, and demographics of billionaires worldwide</a:t>
            </a:r>
            <a:endParaRPr lang="en-IN" sz="2400" dirty="0"/>
          </a:p>
        </p:txBody>
      </p:sp>
      <p:sp>
        <p:nvSpPr>
          <p:cNvPr id="12" name="TextBox 11">
            <a:extLst>
              <a:ext uri="{FF2B5EF4-FFF2-40B4-BE49-F238E27FC236}">
                <a16:creationId xmlns:a16="http://schemas.microsoft.com/office/drawing/2014/main" id="{28DE1A9F-A508-2AC7-23D9-0B0E9A032786}"/>
              </a:ext>
            </a:extLst>
          </p:cNvPr>
          <p:cNvSpPr txBox="1"/>
          <p:nvPr/>
        </p:nvSpPr>
        <p:spPr>
          <a:xfrm>
            <a:off x="4953740" y="763480"/>
            <a:ext cx="3346714" cy="584775"/>
          </a:xfrm>
          <a:prstGeom prst="rect">
            <a:avLst/>
          </a:prstGeom>
          <a:noFill/>
        </p:spPr>
        <p:txBody>
          <a:bodyPr wrap="square" rtlCol="0">
            <a:spAutoFit/>
          </a:bodyPr>
          <a:lstStyle/>
          <a:p>
            <a:r>
              <a:rPr lang="en-IN" sz="3200" dirty="0">
                <a:solidFill>
                  <a:schemeClr val="bg1"/>
                </a:solidFill>
              </a:rPr>
              <a:t>INTRODUCTION</a:t>
            </a:r>
          </a:p>
        </p:txBody>
      </p:sp>
    </p:spTree>
    <p:extLst>
      <p:ext uri="{BB962C8B-B14F-4D97-AF65-F5344CB8AC3E}">
        <p14:creationId xmlns:p14="http://schemas.microsoft.com/office/powerpoint/2010/main" val="2501879339"/>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E42B13-46C1-5447-A2EB-DF30DC03856A}"/>
              </a:ext>
            </a:extLst>
          </p:cNvPr>
          <p:cNvSpPr txBox="1"/>
          <p:nvPr/>
        </p:nvSpPr>
        <p:spPr>
          <a:xfrm>
            <a:off x="5516763" y="0"/>
            <a:ext cx="2375486" cy="461665"/>
          </a:xfrm>
          <a:prstGeom prst="rect">
            <a:avLst/>
          </a:prstGeom>
          <a:noFill/>
        </p:spPr>
        <p:txBody>
          <a:bodyPr wrap="square" rtlCol="0">
            <a:spAutoFit/>
          </a:bodyPr>
          <a:lstStyle/>
          <a:p>
            <a:r>
              <a:rPr lang="en-IN" sz="2400" dirty="0">
                <a:solidFill>
                  <a:schemeClr val="accent3"/>
                </a:solidFill>
              </a:rPr>
              <a:t>CATEGORY</a:t>
            </a:r>
          </a:p>
        </p:txBody>
      </p:sp>
      <p:pic>
        <p:nvPicPr>
          <p:cNvPr id="4" name="Picture 3">
            <a:extLst>
              <a:ext uri="{FF2B5EF4-FFF2-40B4-BE49-F238E27FC236}">
                <a16:creationId xmlns:a16="http://schemas.microsoft.com/office/drawing/2014/main" id="{E86CDF00-4DD6-DEF8-9D4F-F42C2F9A9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2" y="2103121"/>
            <a:ext cx="9134854" cy="4470084"/>
          </a:xfrm>
          <a:prstGeom prst="rect">
            <a:avLst/>
          </a:prstGeom>
        </p:spPr>
      </p:pic>
      <p:sp>
        <p:nvSpPr>
          <p:cNvPr id="7" name="TextBox 6">
            <a:extLst>
              <a:ext uri="{FF2B5EF4-FFF2-40B4-BE49-F238E27FC236}">
                <a16:creationId xmlns:a16="http://schemas.microsoft.com/office/drawing/2014/main" id="{CB2C0859-0BA0-9372-2B16-E09FA4E50103}"/>
              </a:ext>
            </a:extLst>
          </p:cNvPr>
          <p:cNvSpPr txBox="1"/>
          <p:nvPr/>
        </p:nvSpPr>
        <p:spPr>
          <a:xfrm>
            <a:off x="2203704" y="651451"/>
            <a:ext cx="9317734" cy="1200329"/>
          </a:xfrm>
          <a:prstGeom prst="rect">
            <a:avLst/>
          </a:prstGeom>
          <a:noFill/>
        </p:spPr>
        <p:txBody>
          <a:bodyPr wrap="square" rtlCol="0">
            <a:spAutoFit/>
          </a:bodyPr>
          <a:lstStyle/>
          <a:p>
            <a:r>
              <a:rPr lang="en-US" sz="2400" dirty="0"/>
              <a:t>SELECT </a:t>
            </a:r>
            <a:r>
              <a:rPr lang="en-US" sz="2400" dirty="0" err="1"/>
              <a:t>personName,category</a:t>
            </a:r>
            <a:r>
              <a:rPr lang="en-US" sz="2400" dirty="0"/>
              <a:t> </a:t>
            </a:r>
          </a:p>
          <a:p>
            <a:r>
              <a:rPr lang="en-US" sz="2400" dirty="0"/>
              <a:t>FROM class.`</a:t>
            </a:r>
            <a:r>
              <a:rPr lang="en-US" sz="2400" dirty="0" err="1"/>
              <a:t>billinaiers</a:t>
            </a:r>
            <a:r>
              <a:rPr lang="en-US" sz="2400" dirty="0"/>
              <a:t> data`</a:t>
            </a:r>
          </a:p>
          <a:p>
            <a:r>
              <a:rPr lang="en-US" sz="2400" dirty="0"/>
              <a:t>WHERE category in ("</a:t>
            </a:r>
            <a:r>
              <a:rPr lang="en-US" sz="2400" dirty="0" err="1"/>
              <a:t>Technology","Automotive","Fashion</a:t>
            </a:r>
            <a:r>
              <a:rPr lang="en-US" sz="2400" dirty="0"/>
              <a:t> &amp; Retail");</a:t>
            </a:r>
            <a:endParaRPr lang="en-IN" sz="2400" dirty="0"/>
          </a:p>
        </p:txBody>
      </p:sp>
    </p:spTree>
    <p:extLst>
      <p:ext uri="{BB962C8B-B14F-4D97-AF65-F5344CB8AC3E}">
        <p14:creationId xmlns:p14="http://schemas.microsoft.com/office/powerpoint/2010/main" val="2116192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07F61-0A7E-4784-2791-430018E3C69B}"/>
              </a:ext>
            </a:extLst>
          </p:cNvPr>
          <p:cNvSpPr txBox="1"/>
          <p:nvPr/>
        </p:nvSpPr>
        <p:spPr>
          <a:xfrm>
            <a:off x="5541264" y="228600"/>
            <a:ext cx="1681358" cy="461665"/>
          </a:xfrm>
          <a:prstGeom prst="rect">
            <a:avLst/>
          </a:prstGeom>
          <a:noFill/>
        </p:spPr>
        <p:txBody>
          <a:bodyPr wrap="none" rtlCol="0">
            <a:spAutoFit/>
          </a:bodyPr>
          <a:lstStyle/>
          <a:p>
            <a:r>
              <a:rPr lang="en-IN" sz="2400" dirty="0">
                <a:solidFill>
                  <a:schemeClr val="accent3"/>
                </a:solidFill>
              </a:rPr>
              <a:t>CATEGORY</a:t>
            </a:r>
          </a:p>
        </p:txBody>
      </p:sp>
      <p:pic>
        <p:nvPicPr>
          <p:cNvPr id="5" name="Picture 4">
            <a:extLst>
              <a:ext uri="{FF2B5EF4-FFF2-40B4-BE49-F238E27FC236}">
                <a16:creationId xmlns:a16="http://schemas.microsoft.com/office/drawing/2014/main" id="{91F1A1B5-EF4D-75B3-ABBB-516B7B5BC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288" y="896112"/>
            <a:ext cx="8476488" cy="4434840"/>
          </a:xfrm>
          <a:prstGeom prst="rect">
            <a:avLst/>
          </a:prstGeom>
        </p:spPr>
      </p:pic>
      <p:sp>
        <p:nvSpPr>
          <p:cNvPr id="7" name="TextBox 6">
            <a:extLst>
              <a:ext uri="{FF2B5EF4-FFF2-40B4-BE49-F238E27FC236}">
                <a16:creationId xmlns:a16="http://schemas.microsoft.com/office/drawing/2014/main" id="{A68CA002-0EE8-5772-4C54-AF761DF4CD72}"/>
              </a:ext>
            </a:extLst>
          </p:cNvPr>
          <p:cNvSpPr txBox="1"/>
          <p:nvPr/>
        </p:nvSpPr>
        <p:spPr>
          <a:xfrm>
            <a:off x="4315968" y="5536799"/>
            <a:ext cx="4885017" cy="369332"/>
          </a:xfrm>
          <a:prstGeom prst="rect">
            <a:avLst/>
          </a:prstGeom>
          <a:noFill/>
        </p:spPr>
        <p:txBody>
          <a:bodyPr wrap="square" rtlCol="0">
            <a:spAutoFit/>
          </a:bodyPr>
          <a:lstStyle/>
          <a:p>
            <a:r>
              <a:rPr lang="en-IN" dirty="0">
                <a:sym typeface="Wingdings" panose="05000000000000000000" pitchFamily="2" charset="2"/>
              </a:rPr>
              <a:t>Persons count as category</a:t>
            </a:r>
            <a:endParaRPr lang="en-IN" dirty="0"/>
          </a:p>
        </p:txBody>
      </p:sp>
    </p:spTree>
    <p:extLst>
      <p:ext uri="{BB962C8B-B14F-4D97-AF65-F5344CB8AC3E}">
        <p14:creationId xmlns:p14="http://schemas.microsoft.com/office/powerpoint/2010/main" val="96533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CD02EC-91B3-B2A6-936C-14F6B0E807C2}"/>
              </a:ext>
            </a:extLst>
          </p:cNvPr>
          <p:cNvSpPr txBox="1"/>
          <p:nvPr/>
        </p:nvSpPr>
        <p:spPr>
          <a:xfrm>
            <a:off x="4753949" y="81839"/>
            <a:ext cx="4414863" cy="400110"/>
          </a:xfrm>
          <a:prstGeom prst="rect">
            <a:avLst/>
          </a:prstGeom>
          <a:noFill/>
        </p:spPr>
        <p:txBody>
          <a:bodyPr wrap="square" rtlCol="0">
            <a:spAutoFit/>
          </a:bodyPr>
          <a:lstStyle/>
          <a:p>
            <a:r>
              <a:rPr lang="en-IN" sz="2000" dirty="0">
                <a:solidFill>
                  <a:schemeClr val="accent3"/>
                </a:solidFill>
              </a:rPr>
              <a:t>PERSONNAME &amp; GENDER</a:t>
            </a:r>
          </a:p>
        </p:txBody>
      </p:sp>
      <p:sp>
        <p:nvSpPr>
          <p:cNvPr id="4" name="TextBox 3">
            <a:extLst>
              <a:ext uri="{FF2B5EF4-FFF2-40B4-BE49-F238E27FC236}">
                <a16:creationId xmlns:a16="http://schemas.microsoft.com/office/drawing/2014/main" id="{12C61F1A-B393-C3A1-DEAC-37A970CE1D81}"/>
              </a:ext>
            </a:extLst>
          </p:cNvPr>
          <p:cNvSpPr txBox="1"/>
          <p:nvPr/>
        </p:nvSpPr>
        <p:spPr>
          <a:xfrm>
            <a:off x="2352582" y="727969"/>
            <a:ext cx="6567256" cy="1569660"/>
          </a:xfrm>
          <a:prstGeom prst="rect">
            <a:avLst/>
          </a:prstGeom>
          <a:noFill/>
        </p:spPr>
        <p:txBody>
          <a:bodyPr wrap="square">
            <a:spAutoFit/>
          </a:bodyPr>
          <a:lstStyle/>
          <a:p>
            <a:r>
              <a:rPr lang="en-IN" sz="2400" dirty="0"/>
              <a:t>SELECT </a:t>
            </a:r>
            <a:r>
              <a:rPr lang="en-IN" sz="2400" dirty="0" err="1"/>
              <a:t>personName,gender</a:t>
            </a:r>
            <a:endParaRPr lang="en-IN" sz="2400" dirty="0"/>
          </a:p>
          <a:p>
            <a:r>
              <a:rPr lang="en-IN" sz="2400" dirty="0"/>
              <a:t>FROM class.`</a:t>
            </a:r>
            <a:r>
              <a:rPr lang="en-IN" sz="2400" dirty="0" err="1"/>
              <a:t>billinaiers</a:t>
            </a:r>
            <a:r>
              <a:rPr lang="en-IN" sz="2400" dirty="0"/>
              <a:t> data`</a:t>
            </a:r>
          </a:p>
          <a:p>
            <a:r>
              <a:rPr lang="en-IN" sz="2400" dirty="0"/>
              <a:t>WHERE  gender in ("</a:t>
            </a:r>
            <a:r>
              <a:rPr lang="en-IN" sz="2400" dirty="0" err="1"/>
              <a:t>M","f</a:t>
            </a:r>
            <a:r>
              <a:rPr lang="en-IN" sz="2400" dirty="0"/>
              <a:t>")</a:t>
            </a:r>
          </a:p>
          <a:p>
            <a:r>
              <a:rPr lang="en-IN" sz="2400" dirty="0"/>
              <a:t>LIMIT 40;</a:t>
            </a:r>
          </a:p>
        </p:txBody>
      </p:sp>
      <p:pic>
        <p:nvPicPr>
          <p:cNvPr id="9" name="Picture 8">
            <a:extLst>
              <a:ext uri="{FF2B5EF4-FFF2-40B4-BE49-F238E27FC236}">
                <a16:creationId xmlns:a16="http://schemas.microsoft.com/office/drawing/2014/main" id="{417F7FA6-895D-C1E2-801E-17C654A2A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582" y="2459115"/>
            <a:ext cx="8504808" cy="4112381"/>
          </a:xfrm>
          <a:prstGeom prst="rect">
            <a:avLst/>
          </a:prstGeom>
        </p:spPr>
      </p:pic>
    </p:spTree>
    <p:extLst>
      <p:ext uri="{BB962C8B-B14F-4D97-AF65-F5344CB8AC3E}">
        <p14:creationId xmlns:p14="http://schemas.microsoft.com/office/powerpoint/2010/main" val="3112388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6DDB09-6670-C861-5DDF-D2656B1E7E4F}"/>
              </a:ext>
            </a:extLst>
          </p:cNvPr>
          <p:cNvSpPr txBox="1"/>
          <p:nvPr/>
        </p:nvSpPr>
        <p:spPr>
          <a:xfrm>
            <a:off x="5114553" y="166853"/>
            <a:ext cx="2848717" cy="461665"/>
          </a:xfrm>
          <a:prstGeom prst="rect">
            <a:avLst/>
          </a:prstGeom>
          <a:noFill/>
        </p:spPr>
        <p:txBody>
          <a:bodyPr wrap="square" rtlCol="0">
            <a:spAutoFit/>
          </a:bodyPr>
          <a:lstStyle/>
          <a:p>
            <a:r>
              <a:rPr lang="en-IN" sz="2400" dirty="0">
                <a:solidFill>
                  <a:schemeClr val="accent3"/>
                </a:solidFill>
              </a:rPr>
              <a:t>       GENDER</a:t>
            </a:r>
          </a:p>
        </p:txBody>
      </p:sp>
      <p:pic>
        <p:nvPicPr>
          <p:cNvPr id="4" name="Picture 3">
            <a:extLst>
              <a:ext uri="{FF2B5EF4-FFF2-40B4-BE49-F238E27FC236}">
                <a16:creationId xmlns:a16="http://schemas.microsoft.com/office/drawing/2014/main" id="{3F2183DF-8863-E753-9E51-BCF9979B9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785" y="1065321"/>
            <a:ext cx="8815526" cy="5078027"/>
          </a:xfrm>
          <a:prstGeom prst="rect">
            <a:avLst/>
          </a:prstGeom>
        </p:spPr>
      </p:pic>
    </p:spTree>
    <p:extLst>
      <p:ext uri="{BB962C8B-B14F-4D97-AF65-F5344CB8AC3E}">
        <p14:creationId xmlns:p14="http://schemas.microsoft.com/office/powerpoint/2010/main" val="409801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ose-up of a pen writing on a chart">
            <a:extLst>
              <a:ext uri="{FF2B5EF4-FFF2-40B4-BE49-F238E27FC236}">
                <a16:creationId xmlns:a16="http://schemas.microsoft.com/office/drawing/2014/main" id="{D8B90C14-0B91-CAD9-ACED-CB9C2123D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043" y="0"/>
            <a:ext cx="10463451" cy="6894516"/>
          </a:xfrm>
          <a:prstGeom prst="rect">
            <a:avLst/>
          </a:prstGeom>
        </p:spPr>
      </p:pic>
      <p:sp>
        <p:nvSpPr>
          <p:cNvPr id="10" name="TextBox 9">
            <a:extLst>
              <a:ext uri="{FF2B5EF4-FFF2-40B4-BE49-F238E27FC236}">
                <a16:creationId xmlns:a16="http://schemas.microsoft.com/office/drawing/2014/main" id="{4B8855DE-BF71-7D0F-E1D6-BD29B6C6A0E5}"/>
              </a:ext>
            </a:extLst>
          </p:cNvPr>
          <p:cNvSpPr txBox="1"/>
          <p:nvPr/>
        </p:nvSpPr>
        <p:spPr>
          <a:xfrm>
            <a:off x="2246811" y="1275806"/>
            <a:ext cx="8610387" cy="493981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1" dirty="0" err="1"/>
              <a:t>finalWorth</a:t>
            </a:r>
            <a:r>
              <a:rPr lang="en-US" b="1" dirty="0"/>
              <a:t>: The final net worth of the billionaire in U.S. dollars.</a:t>
            </a:r>
          </a:p>
          <a:p>
            <a:pPr marL="285750" indent="-285750">
              <a:lnSpc>
                <a:spcPct val="150000"/>
              </a:lnSpc>
              <a:buFont typeface="Wingdings" panose="05000000000000000000" pitchFamily="2" charset="2"/>
              <a:buChar char="q"/>
            </a:pPr>
            <a:r>
              <a:rPr lang="en-US" b="1" dirty="0"/>
              <a:t>rank: The ranking of the billionaire in terms of wealth.</a:t>
            </a:r>
          </a:p>
          <a:p>
            <a:pPr marL="285750" indent="-285750">
              <a:lnSpc>
                <a:spcPct val="150000"/>
              </a:lnSpc>
              <a:buFont typeface="Wingdings" panose="05000000000000000000" pitchFamily="2" charset="2"/>
              <a:buChar char="q"/>
            </a:pPr>
            <a:r>
              <a:rPr lang="en-US" b="1" dirty="0"/>
              <a:t>category: The category or industry in which the billionaire's business operates.</a:t>
            </a:r>
          </a:p>
          <a:p>
            <a:pPr marL="285750" indent="-285750">
              <a:lnSpc>
                <a:spcPct val="150000"/>
              </a:lnSpc>
              <a:buFont typeface="Wingdings" panose="05000000000000000000" pitchFamily="2" charset="2"/>
              <a:buChar char="q"/>
            </a:pPr>
            <a:r>
              <a:rPr lang="en-US" b="1" dirty="0" err="1"/>
              <a:t>personName</a:t>
            </a:r>
            <a:r>
              <a:rPr lang="en-US" b="1" dirty="0"/>
              <a:t>: The full name of the billionaire.</a:t>
            </a:r>
          </a:p>
          <a:p>
            <a:pPr marL="285750" indent="-285750">
              <a:lnSpc>
                <a:spcPct val="150000"/>
              </a:lnSpc>
              <a:buFont typeface="Wingdings" panose="05000000000000000000" pitchFamily="2" charset="2"/>
              <a:buChar char="q"/>
            </a:pPr>
            <a:r>
              <a:rPr lang="en-US" b="1" dirty="0"/>
              <a:t>age: The age of the billionaire.</a:t>
            </a:r>
          </a:p>
          <a:p>
            <a:pPr marL="285750" indent="-285750">
              <a:lnSpc>
                <a:spcPct val="150000"/>
              </a:lnSpc>
              <a:buFont typeface="Wingdings" panose="05000000000000000000" pitchFamily="2" charset="2"/>
              <a:buChar char="q"/>
            </a:pPr>
            <a:r>
              <a:rPr lang="en-US" b="1" dirty="0"/>
              <a:t>country: The country in which the billionaire resides.</a:t>
            </a:r>
          </a:p>
          <a:p>
            <a:pPr marL="285750" indent="-285750">
              <a:lnSpc>
                <a:spcPct val="150000"/>
              </a:lnSpc>
              <a:buFont typeface="Wingdings" panose="05000000000000000000" pitchFamily="2" charset="2"/>
              <a:buChar char="q"/>
            </a:pPr>
            <a:r>
              <a:rPr lang="en-US" b="1" dirty="0"/>
              <a:t>city: The city in which the billionaire resides.</a:t>
            </a:r>
          </a:p>
          <a:p>
            <a:pPr marL="285750" indent="-285750">
              <a:lnSpc>
                <a:spcPct val="150000"/>
              </a:lnSpc>
              <a:buFont typeface="Wingdings" panose="05000000000000000000" pitchFamily="2" charset="2"/>
              <a:buChar char="q"/>
            </a:pPr>
            <a:r>
              <a:rPr lang="en-US" b="1" dirty="0"/>
              <a:t>source: The source of the billionaire's wealth.</a:t>
            </a:r>
          </a:p>
          <a:p>
            <a:pPr marL="285750" indent="-285750">
              <a:lnSpc>
                <a:spcPct val="150000"/>
              </a:lnSpc>
              <a:buFont typeface="Wingdings" panose="05000000000000000000" pitchFamily="2" charset="2"/>
              <a:buChar char="q"/>
            </a:pPr>
            <a:r>
              <a:rPr lang="en-US" b="1" dirty="0"/>
              <a:t>industries: The industries associated with the billionaire's business interests.</a:t>
            </a:r>
          </a:p>
          <a:p>
            <a:pPr marL="285750" indent="-285750">
              <a:lnSpc>
                <a:spcPct val="150000"/>
              </a:lnSpc>
              <a:buFont typeface="Wingdings" panose="05000000000000000000" pitchFamily="2" charset="2"/>
              <a:buChar char="q"/>
            </a:pPr>
            <a:r>
              <a:rPr lang="en-US" b="1" dirty="0" err="1"/>
              <a:t>selfMade</a:t>
            </a:r>
            <a:r>
              <a:rPr lang="en-US" b="1" dirty="0"/>
              <a:t>: Indicates whether the billionaire is self-made (True/False).</a:t>
            </a:r>
          </a:p>
          <a:p>
            <a:pPr marL="285750" indent="-285750">
              <a:lnSpc>
                <a:spcPct val="150000"/>
              </a:lnSpc>
              <a:buFont typeface="Wingdings" panose="05000000000000000000" pitchFamily="2" charset="2"/>
              <a:buChar char="q"/>
            </a:pPr>
            <a:r>
              <a:rPr lang="en-US" b="1" dirty="0"/>
              <a:t>gender: The gender of the billionaire.</a:t>
            </a:r>
          </a:p>
          <a:p>
            <a:endParaRPr lang="en-IN" b="1" dirty="0"/>
          </a:p>
        </p:txBody>
      </p:sp>
    </p:spTree>
    <p:extLst>
      <p:ext uri="{BB962C8B-B14F-4D97-AF65-F5344CB8AC3E}">
        <p14:creationId xmlns:p14="http://schemas.microsoft.com/office/powerpoint/2010/main" val="29377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lose-up of a pen writing on a chart">
            <a:extLst>
              <a:ext uri="{FF2B5EF4-FFF2-40B4-BE49-F238E27FC236}">
                <a16:creationId xmlns:a16="http://schemas.microsoft.com/office/drawing/2014/main" id="{78027EBD-DFB5-01D5-078A-5CFB8CE58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138" y="0"/>
            <a:ext cx="10163753" cy="6864634"/>
          </a:xfrm>
          <a:prstGeom prst="rect">
            <a:avLst/>
          </a:prstGeom>
        </p:spPr>
      </p:pic>
      <p:sp>
        <p:nvSpPr>
          <p:cNvPr id="13" name="TextBox 12">
            <a:extLst>
              <a:ext uri="{FF2B5EF4-FFF2-40B4-BE49-F238E27FC236}">
                <a16:creationId xmlns:a16="http://schemas.microsoft.com/office/drawing/2014/main" id="{B7E6696E-B9E4-7BC3-B422-8ED63CBBC12B}"/>
              </a:ext>
            </a:extLst>
          </p:cNvPr>
          <p:cNvSpPr txBox="1"/>
          <p:nvPr/>
        </p:nvSpPr>
        <p:spPr>
          <a:xfrm>
            <a:off x="2863216" y="552862"/>
            <a:ext cx="7623810" cy="503368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b="1" dirty="0" err="1"/>
              <a:t>birthDate</a:t>
            </a:r>
            <a:r>
              <a:rPr lang="en-US" b="1" dirty="0"/>
              <a:t>: The birthdate of the billionaire.</a:t>
            </a:r>
          </a:p>
          <a:p>
            <a:pPr marL="285750" indent="-285750">
              <a:lnSpc>
                <a:spcPct val="150000"/>
              </a:lnSpc>
              <a:buFont typeface="Wingdings" panose="05000000000000000000" pitchFamily="2" charset="2"/>
              <a:buChar char="q"/>
            </a:pPr>
            <a:r>
              <a:rPr lang="en-US" b="1" dirty="0" err="1"/>
              <a:t>lastName</a:t>
            </a:r>
            <a:r>
              <a:rPr lang="en-US" b="1" dirty="0"/>
              <a:t>: The last name of the billionaire.</a:t>
            </a:r>
          </a:p>
          <a:p>
            <a:pPr marL="285750" indent="-285750">
              <a:lnSpc>
                <a:spcPct val="150000"/>
              </a:lnSpc>
              <a:buFont typeface="Wingdings" panose="05000000000000000000" pitchFamily="2" charset="2"/>
              <a:buChar char="q"/>
            </a:pPr>
            <a:r>
              <a:rPr lang="en-US" b="1" dirty="0" err="1"/>
              <a:t>firstName</a:t>
            </a:r>
            <a:r>
              <a:rPr lang="en-US" b="1" dirty="0"/>
              <a:t>: The first name of the billionaire.</a:t>
            </a:r>
          </a:p>
          <a:p>
            <a:pPr marL="285750" indent="-285750">
              <a:lnSpc>
                <a:spcPct val="150000"/>
              </a:lnSpc>
              <a:buFont typeface="Wingdings" panose="05000000000000000000" pitchFamily="2" charset="2"/>
              <a:buChar char="q"/>
            </a:pPr>
            <a:r>
              <a:rPr lang="en-US" b="1" dirty="0" err="1"/>
              <a:t>birthYear</a:t>
            </a:r>
            <a:r>
              <a:rPr lang="en-US" b="1" dirty="0"/>
              <a:t>: The birth year of the billionaire.</a:t>
            </a:r>
          </a:p>
          <a:p>
            <a:pPr marL="285750" indent="-285750">
              <a:lnSpc>
                <a:spcPct val="150000"/>
              </a:lnSpc>
              <a:buFont typeface="Wingdings" panose="05000000000000000000" pitchFamily="2" charset="2"/>
              <a:buChar char="q"/>
            </a:pPr>
            <a:r>
              <a:rPr lang="en-US" b="1" dirty="0" err="1"/>
              <a:t>birthMonth</a:t>
            </a:r>
            <a:r>
              <a:rPr lang="en-US" b="1" dirty="0"/>
              <a:t>: The birth month of the billionaire.</a:t>
            </a:r>
          </a:p>
          <a:p>
            <a:pPr marL="285750" indent="-285750">
              <a:lnSpc>
                <a:spcPct val="150000"/>
              </a:lnSpc>
              <a:buFont typeface="Wingdings" panose="05000000000000000000" pitchFamily="2" charset="2"/>
              <a:buChar char="q"/>
            </a:pPr>
            <a:r>
              <a:rPr lang="en-US" b="1" dirty="0" err="1"/>
              <a:t>birthDay</a:t>
            </a:r>
            <a:r>
              <a:rPr lang="en-US" b="1" dirty="0"/>
              <a:t>: The birth day of the billionaire.</a:t>
            </a:r>
          </a:p>
          <a:p>
            <a:pPr marL="285750" indent="-285750">
              <a:lnSpc>
                <a:spcPct val="150000"/>
              </a:lnSpc>
              <a:buFont typeface="Wingdings" panose="05000000000000000000" pitchFamily="2" charset="2"/>
              <a:buChar char="q"/>
            </a:pPr>
            <a:r>
              <a:rPr lang="en-US" b="1" dirty="0" err="1"/>
              <a:t>cpi_country</a:t>
            </a:r>
            <a:r>
              <a:rPr lang="en-US" b="1" dirty="0"/>
              <a:t>: Consumer Price Index (CPI) for the billionaire's country.</a:t>
            </a:r>
          </a:p>
          <a:p>
            <a:pPr marL="285750" indent="-285750">
              <a:lnSpc>
                <a:spcPct val="150000"/>
              </a:lnSpc>
              <a:buFont typeface="Wingdings" panose="05000000000000000000" pitchFamily="2" charset="2"/>
              <a:buChar char="q"/>
            </a:pPr>
            <a:r>
              <a:rPr lang="en-US" b="1" dirty="0" err="1"/>
              <a:t>gdp_country</a:t>
            </a:r>
            <a:r>
              <a:rPr lang="en-US" b="1" dirty="0"/>
              <a:t>: Gross Domestic Product (GDP) for the billionaire's country.</a:t>
            </a:r>
          </a:p>
          <a:p>
            <a:pPr marL="285750" indent="-285750">
              <a:lnSpc>
                <a:spcPct val="150000"/>
              </a:lnSpc>
              <a:buFont typeface="Wingdings" panose="05000000000000000000" pitchFamily="2" charset="2"/>
              <a:buChar char="q"/>
            </a:pPr>
            <a:r>
              <a:rPr lang="en-US" b="1" dirty="0" err="1"/>
              <a:t>life_expectancy_country</a:t>
            </a:r>
            <a:r>
              <a:rPr lang="en-US" b="1" dirty="0"/>
              <a:t>: Life expectancy in the billionaire's country.</a:t>
            </a:r>
          </a:p>
          <a:p>
            <a:pPr marL="285750" indent="-285750">
              <a:lnSpc>
                <a:spcPct val="150000"/>
              </a:lnSpc>
              <a:buFont typeface="Wingdings" panose="05000000000000000000" pitchFamily="2" charset="2"/>
              <a:buChar char="q"/>
            </a:pPr>
            <a:r>
              <a:rPr lang="en-US" b="1" dirty="0" err="1"/>
              <a:t>tax_revenue_country_country</a:t>
            </a:r>
            <a:r>
              <a:rPr lang="en-US" b="1" dirty="0"/>
              <a:t>: Tax revenue in the billionaire's country.</a:t>
            </a:r>
          </a:p>
          <a:p>
            <a:pPr marL="285750" indent="-285750">
              <a:lnSpc>
                <a:spcPct val="150000"/>
              </a:lnSpc>
              <a:buFont typeface="Wingdings" panose="05000000000000000000" pitchFamily="2" charset="2"/>
              <a:buChar char="q"/>
            </a:pPr>
            <a:r>
              <a:rPr lang="en-US" b="1" dirty="0" err="1"/>
              <a:t>total_tax_rate_country</a:t>
            </a:r>
            <a:r>
              <a:rPr lang="en-US" b="1" dirty="0"/>
              <a:t>: Total tax rate in the billionaire's country.</a:t>
            </a:r>
          </a:p>
          <a:p>
            <a:pPr marL="285750" indent="-285750">
              <a:lnSpc>
                <a:spcPct val="150000"/>
              </a:lnSpc>
              <a:buFont typeface="Wingdings" panose="05000000000000000000" pitchFamily="2" charset="2"/>
              <a:buChar char="q"/>
            </a:pPr>
            <a:r>
              <a:rPr lang="en-US" b="1" dirty="0" err="1"/>
              <a:t>population_country</a:t>
            </a:r>
            <a:r>
              <a:rPr lang="en-US" b="1" dirty="0"/>
              <a:t>: Population of the billionaire's country.</a:t>
            </a:r>
          </a:p>
        </p:txBody>
      </p:sp>
    </p:spTree>
    <p:extLst>
      <p:ext uri="{BB962C8B-B14F-4D97-AF65-F5344CB8AC3E}">
        <p14:creationId xmlns:p14="http://schemas.microsoft.com/office/powerpoint/2010/main" val="91401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DD1BC-E8D9-5714-357F-EABCC1B0CA40}"/>
              </a:ext>
            </a:extLst>
          </p:cNvPr>
          <p:cNvSpPr txBox="1"/>
          <p:nvPr/>
        </p:nvSpPr>
        <p:spPr>
          <a:xfrm>
            <a:off x="5257629" y="0"/>
            <a:ext cx="3159584" cy="369332"/>
          </a:xfrm>
          <a:prstGeom prst="rect">
            <a:avLst/>
          </a:prstGeom>
          <a:noFill/>
        </p:spPr>
        <p:txBody>
          <a:bodyPr wrap="none" rtlCol="0">
            <a:spAutoFit/>
          </a:bodyPr>
          <a:lstStyle/>
          <a:p>
            <a:pPr algn="ctr"/>
            <a:r>
              <a:rPr lang="en-IN" sz="1800" dirty="0">
                <a:solidFill>
                  <a:schemeClr val="accent3"/>
                </a:solidFill>
                <a:latin typeface="Arial Black" panose="020B0A04020102020204" pitchFamily="34" charset="0"/>
                <a:cs typeface="Times New Roman" panose="02020603050405020304" pitchFamily="18" charset="0"/>
              </a:rPr>
              <a:t>Select Billionaires Data</a:t>
            </a:r>
          </a:p>
        </p:txBody>
      </p:sp>
      <p:pic>
        <p:nvPicPr>
          <p:cNvPr id="13" name="Picture 12">
            <a:extLst>
              <a:ext uri="{FF2B5EF4-FFF2-40B4-BE49-F238E27FC236}">
                <a16:creationId xmlns:a16="http://schemas.microsoft.com/office/drawing/2014/main" id="{F92A87AD-8A8A-B76E-493A-82742C262DBA}"/>
              </a:ext>
            </a:extLst>
          </p:cNvPr>
          <p:cNvPicPr>
            <a:picLocks noChangeAspect="1"/>
          </p:cNvPicPr>
          <p:nvPr/>
        </p:nvPicPr>
        <p:blipFill rotWithShape="1">
          <a:blip r:embed="rId2"/>
          <a:srcRect l="1144" t="7568"/>
          <a:stretch/>
        </p:blipFill>
        <p:spPr>
          <a:xfrm>
            <a:off x="2170029" y="2504587"/>
            <a:ext cx="9266959" cy="3374136"/>
          </a:xfrm>
          <a:prstGeom prst="rect">
            <a:avLst/>
          </a:prstGeom>
        </p:spPr>
      </p:pic>
      <p:sp>
        <p:nvSpPr>
          <p:cNvPr id="5" name="TextBox 4">
            <a:extLst>
              <a:ext uri="{FF2B5EF4-FFF2-40B4-BE49-F238E27FC236}">
                <a16:creationId xmlns:a16="http://schemas.microsoft.com/office/drawing/2014/main" id="{78A04CFD-1B7E-061D-27CF-95CAE1A2AC85}"/>
              </a:ext>
            </a:extLst>
          </p:cNvPr>
          <p:cNvSpPr txBox="1"/>
          <p:nvPr/>
        </p:nvSpPr>
        <p:spPr>
          <a:xfrm>
            <a:off x="1625909" y="369332"/>
            <a:ext cx="11170790" cy="1938992"/>
          </a:xfrm>
          <a:prstGeom prst="rect">
            <a:avLst/>
          </a:prstGeom>
          <a:noFill/>
        </p:spPr>
        <p:txBody>
          <a:bodyPr wrap="square" rtlCol="0">
            <a:spAutoFit/>
          </a:bodyPr>
          <a:lstStyle/>
          <a:p>
            <a:r>
              <a:rPr lang="en-IN" sz="2400" dirty="0"/>
              <a:t>SELECT</a:t>
            </a:r>
          </a:p>
          <a:p>
            <a:r>
              <a:rPr lang="en-IN" sz="2400" dirty="0"/>
              <a:t> </a:t>
            </a:r>
            <a:r>
              <a:rPr lang="en-IN" sz="2400" dirty="0" err="1"/>
              <a:t>finalWorth,category,personName,age,country,city,source</a:t>
            </a:r>
            <a:r>
              <a:rPr lang="en-IN" sz="2400" dirty="0"/>
              <a:t>,</a:t>
            </a:r>
          </a:p>
          <a:p>
            <a:r>
              <a:rPr lang="en-IN" sz="2400" dirty="0"/>
              <a:t>industries,selfMade,gender,birthdate,lastName,firstName,birthyear</a:t>
            </a:r>
          </a:p>
          <a:p>
            <a:r>
              <a:rPr lang="en-IN" sz="2400" dirty="0"/>
              <a:t>FROM class.`</a:t>
            </a:r>
            <a:r>
              <a:rPr lang="en-IN" sz="2400" dirty="0" err="1"/>
              <a:t>billinaiers</a:t>
            </a:r>
            <a:r>
              <a:rPr lang="en-IN" sz="2400" dirty="0"/>
              <a:t> data`;</a:t>
            </a:r>
          </a:p>
          <a:p>
            <a:endParaRPr lang="en-IN" sz="2400" dirty="0"/>
          </a:p>
        </p:txBody>
      </p:sp>
    </p:spTree>
    <p:extLst>
      <p:ext uri="{BB962C8B-B14F-4D97-AF65-F5344CB8AC3E}">
        <p14:creationId xmlns:p14="http://schemas.microsoft.com/office/powerpoint/2010/main" val="374714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9E9E652-4A84-89B5-1D09-3594FA3347CB}"/>
              </a:ext>
            </a:extLst>
          </p:cNvPr>
          <p:cNvSpPr txBox="1"/>
          <p:nvPr/>
        </p:nvSpPr>
        <p:spPr>
          <a:xfrm>
            <a:off x="4951471" y="102212"/>
            <a:ext cx="4390946" cy="461665"/>
          </a:xfrm>
          <a:prstGeom prst="rect">
            <a:avLst/>
          </a:prstGeom>
          <a:noFill/>
        </p:spPr>
        <p:txBody>
          <a:bodyPr wrap="none" rtlCol="0">
            <a:spAutoFit/>
          </a:bodyPr>
          <a:lstStyle/>
          <a:p>
            <a:r>
              <a:rPr lang="en-IN" sz="2400" dirty="0">
                <a:solidFill>
                  <a:schemeClr val="accent3"/>
                </a:solidFill>
              </a:rPr>
              <a:t>PERSONNAME &amp; TOTALWORTH</a:t>
            </a:r>
          </a:p>
        </p:txBody>
      </p:sp>
      <p:sp>
        <p:nvSpPr>
          <p:cNvPr id="16" name="TextBox 15">
            <a:extLst>
              <a:ext uri="{FF2B5EF4-FFF2-40B4-BE49-F238E27FC236}">
                <a16:creationId xmlns:a16="http://schemas.microsoft.com/office/drawing/2014/main" id="{E4FB54A0-2AB7-93AC-8119-D12FECD56651}"/>
              </a:ext>
            </a:extLst>
          </p:cNvPr>
          <p:cNvSpPr txBox="1"/>
          <p:nvPr/>
        </p:nvSpPr>
        <p:spPr>
          <a:xfrm>
            <a:off x="2450131" y="650240"/>
            <a:ext cx="4536792" cy="1569660"/>
          </a:xfrm>
          <a:prstGeom prst="rect">
            <a:avLst/>
          </a:prstGeom>
          <a:noFill/>
        </p:spPr>
        <p:txBody>
          <a:bodyPr wrap="square" rtlCol="0">
            <a:spAutoFit/>
          </a:bodyPr>
          <a:lstStyle/>
          <a:p>
            <a:r>
              <a:rPr lang="en-US" sz="2400" dirty="0"/>
              <a:t>SELECT </a:t>
            </a:r>
            <a:r>
              <a:rPr lang="en-US" sz="2400" dirty="0" err="1"/>
              <a:t>personName</a:t>
            </a:r>
            <a:r>
              <a:rPr lang="en-US" sz="2400" dirty="0"/>
              <a:t> , </a:t>
            </a:r>
          </a:p>
          <a:p>
            <a:r>
              <a:rPr lang="en-US" sz="2400" dirty="0"/>
              <a:t>sum(</a:t>
            </a:r>
            <a:r>
              <a:rPr lang="en-US" sz="2400" dirty="0" err="1"/>
              <a:t>finalworth</a:t>
            </a:r>
            <a:r>
              <a:rPr lang="en-US" sz="2400" dirty="0"/>
              <a:t>) as </a:t>
            </a:r>
            <a:r>
              <a:rPr lang="en-US" sz="2400" dirty="0" err="1"/>
              <a:t>totalworth</a:t>
            </a:r>
            <a:r>
              <a:rPr lang="en-US" sz="2400" dirty="0"/>
              <a:t> </a:t>
            </a:r>
          </a:p>
          <a:p>
            <a:r>
              <a:rPr lang="en-IN" sz="2400" dirty="0"/>
              <a:t>FROM class.`</a:t>
            </a:r>
            <a:r>
              <a:rPr lang="en-IN" sz="2400" dirty="0" err="1"/>
              <a:t>billinaiers</a:t>
            </a:r>
            <a:r>
              <a:rPr lang="en-IN" sz="2400" dirty="0"/>
              <a:t> data`</a:t>
            </a:r>
            <a:endParaRPr lang="en-US" sz="2400" dirty="0"/>
          </a:p>
          <a:p>
            <a:r>
              <a:rPr lang="en-US" sz="2400" dirty="0"/>
              <a:t>GROUP BY </a:t>
            </a:r>
            <a:r>
              <a:rPr lang="en-US" sz="2400" dirty="0" err="1"/>
              <a:t>personName</a:t>
            </a:r>
            <a:r>
              <a:rPr lang="en-US" sz="2400" dirty="0"/>
              <a:t> ;</a:t>
            </a:r>
            <a:endParaRPr lang="en-IN" sz="2400" dirty="0"/>
          </a:p>
        </p:txBody>
      </p:sp>
      <p:pic>
        <p:nvPicPr>
          <p:cNvPr id="3" name="Picture 2">
            <a:extLst>
              <a:ext uri="{FF2B5EF4-FFF2-40B4-BE49-F238E27FC236}">
                <a16:creationId xmlns:a16="http://schemas.microsoft.com/office/drawing/2014/main" id="{3AE5F56C-D634-DC25-3ECE-F3EDA50E1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770" y="2367818"/>
            <a:ext cx="9215020" cy="4085492"/>
          </a:xfrm>
          <a:prstGeom prst="rect">
            <a:avLst/>
          </a:prstGeom>
        </p:spPr>
      </p:pic>
    </p:spTree>
    <p:extLst>
      <p:ext uri="{BB962C8B-B14F-4D97-AF65-F5344CB8AC3E}">
        <p14:creationId xmlns:p14="http://schemas.microsoft.com/office/powerpoint/2010/main" val="378855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A67858-7C92-216A-DCCA-23ADA819A46E}"/>
              </a:ext>
            </a:extLst>
          </p:cNvPr>
          <p:cNvSpPr txBox="1"/>
          <p:nvPr/>
        </p:nvSpPr>
        <p:spPr>
          <a:xfrm>
            <a:off x="4349466" y="412785"/>
            <a:ext cx="5416564" cy="461665"/>
          </a:xfrm>
          <a:prstGeom prst="rect">
            <a:avLst/>
          </a:prstGeom>
          <a:noFill/>
        </p:spPr>
        <p:txBody>
          <a:bodyPr wrap="square" rtlCol="0">
            <a:spAutoFit/>
          </a:bodyPr>
          <a:lstStyle/>
          <a:p>
            <a:r>
              <a:rPr lang="en-IN" sz="2400" dirty="0">
                <a:solidFill>
                  <a:schemeClr val="accent3"/>
                </a:solidFill>
              </a:rPr>
              <a:t>PERSONNAME &amp; TOTALWORTH</a:t>
            </a:r>
          </a:p>
        </p:txBody>
      </p:sp>
      <p:pic>
        <p:nvPicPr>
          <p:cNvPr id="4" name="Picture 3">
            <a:extLst>
              <a:ext uri="{FF2B5EF4-FFF2-40B4-BE49-F238E27FC236}">
                <a16:creationId xmlns:a16="http://schemas.microsoft.com/office/drawing/2014/main" id="{22CDF836-4305-A261-4249-BE565EBA1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977" y="1387405"/>
            <a:ext cx="8451542" cy="4596145"/>
          </a:xfrm>
          <a:prstGeom prst="rect">
            <a:avLst/>
          </a:prstGeom>
        </p:spPr>
      </p:pic>
    </p:spTree>
    <p:extLst>
      <p:ext uri="{BB962C8B-B14F-4D97-AF65-F5344CB8AC3E}">
        <p14:creationId xmlns:p14="http://schemas.microsoft.com/office/powerpoint/2010/main" val="272600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063CCE-F378-2A36-E57E-3CD4737F0E52}"/>
              </a:ext>
            </a:extLst>
          </p:cNvPr>
          <p:cNvSpPr txBox="1"/>
          <p:nvPr/>
        </p:nvSpPr>
        <p:spPr>
          <a:xfrm>
            <a:off x="5534659" y="0"/>
            <a:ext cx="4177511" cy="461665"/>
          </a:xfrm>
          <a:prstGeom prst="rect">
            <a:avLst/>
          </a:prstGeom>
          <a:noFill/>
        </p:spPr>
        <p:txBody>
          <a:bodyPr wrap="square" rtlCol="0">
            <a:spAutoFit/>
          </a:bodyPr>
          <a:lstStyle/>
          <a:p>
            <a:r>
              <a:rPr lang="en-IN" sz="2400" dirty="0">
                <a:solidFill>
                  <a:schemeClr val="accent3"/>
                </a:solidFill>
              </a:rPr>
              <a:t>TOTAL WORTH</a:t>
            </a:r>
          </a:p>
        </p:txBody>
      </p:sp>
      <p:sp>
        <p:nvSpPr>
          <p:cNvPr id="2" name="TextBox 1">
            <a:extLst>
              <a:ext uri="{FF2B5EF4-FFF2-40B4-BE49-F238E27FC236}">
                <a16:creationId xmlns:a16="http://schemas.microsoft.com/office/drawing/2014/main" id="{BBD22FE1-14A9-AE39-557D-FC65542595A0}"/>
              </a:ext>
            </a:extLst>
          </p:cNvPr>
          <p:cNvSpPr txBox="1"/>
          <p:nvPr/>
        </p:nvSpPr>
        <p:spPr>
          <a:xfrm>
            <a:off x="2383448" y="506793"/>
            <a:ext cx="9419619" cy="1938992"/>
          </a:xfrm>
          <a:prstGeom prst="rect">
            <a:avLst/>
          </a:prstGeom>
          <a:noFill/>
        </p:spPr>
        <p:txBody>
          <a:bodyPr wrap="square" rtlCol="0">
            <a:spAutoFit/>
          </a:bodyPr>
          <a:lstStyle/>
          <a:p>
            <a:r>
              <a:rPr lang="en-US" sz="2400" dirty="0"/>
              <a:t>SELECT  </a:t>
            </a:r>
            <a:r>
              <a:rPr lang="en-US" sz="2400" dirty="0" err="1"/>
              <a:t>personName,country,source,industries</a:t>
            </a:r>
            <a:r>
              <a:rPr lang="en-US" sz="2400" dirty="0"/>
              <a:t>, </a:t>
            </a:r>
          </a:p>
          <a:p>
            <a:r>
              <a:rPr lang="en-US" sz="2400" dirty="0"/>
              <a:t>SUM(</a:t>
            </a:r>
            <a:r>
              <a:rPr lang="en-US" sz="2400" dirty="0" err="1"/>
              <a:t>finalworth</a:t>
            </a:r>
            <a:r>
              <a:rPr lang="en-US" sz="2400" dirty="0"/>
              <a:t>)  as </a:t>
            </a:r>
            <a:r>
              <a:rPr lang="en-US" sz="2400" dirty="0" err="1"/>
              <a:t>totalworth</a:t>
            </a:r>
            <a:endParaRPr lang="en-US" sz="2400" dirty="0"/>
          </a:p>
          <a:p>
            <a:r>
              <a:rPr lang="en-IN" sz="2400" dirty="0"/>
              <a:t>FROM class.`</a:t>
            </a:r>
            <a:r>
              <a:rPr lang="en-IN" sz="2400" dirty="0" err="1"/>
              <a:t>billinaiers</a:t>
            </a:r>
            <a:r>
              <a:rPr lang="en-IN" sz="2400" dirty="0"/>
              <a:t> data`</a:t>
            </a:r>
          </a:p>
          <a:p>
            <a:r>
              <a:rPr lang="en-US" sz="2400" dirty="0"/>
              <a:t>GROUP BY </a:t>
            </a:r>
            <a:r>
              <a:rPr lang="en-US" sz="2400" dirty="0" err="1"/>
              <a:t>personName,country,source,industries</a:t>
            </a:r>
            <a:endParaRPr lang="en-US" sz="2400" dirty="0"/>
          </a:p>
          <a:p>
            <a:r>
              <a:rPr lang="en-US" sz="2400" dirty="0"/>
              <a:t>limit 10;</a:t>
            </a:r>
            <a:endParaRPr lang="en-IN" sz="2400" dirty="0"/>
          </a:p>
        </p:txBody>
      </p:sp>
      <p:pic>
        <p:nvPicPr>
          <p:cNvPr id="8" name="Picture 7">
            <a:extLst>
              <a:ext uri="{FF2B5EF4-FFF2-40B4-BE49-F238E27FC236}">
                <a16:creationId xmlns:a16="http://schemas.microsoft.com/office/drawing/2014/main" id="{5634EC75-4E4C-D0BC-58A5-1196AE9F5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523" y="2867487"/>
            <a:ext cx="9037468" cy="3862267"/>
          </a:xfrm>
          <a:prstGeom prst="rect">
            <a:avLst/>
          </a:prstGeom>
        </p:spPr>
      </p:pic>
    </p:spTree>
    <p:extLst>
      <p:ext uri="{BB962C8B-B14F-4D97-AF65-F5344CB8AC3E}">
        <p14:creationId xmlns:p14="http://schemas.microsoft.com/office/powerpoint/2010/main" val="413883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91CBDF-0643-BFAE-4B9E-4321403B20CE}"/>
              </a:ext>
            </a:extLst>
          </p:cNvPr>
          <p:cNvSpPr txBox="1"/>
          <p:nvPr/>
        </p:nvSpPr>
        <p:spPr>
          <a:xfrm>
            <a:off x="2920753" y="589549"/>
            <a:ext cx="7483875" cy="461665"/>
          </a:xfrm>
          <a:prstGeom prst="rect">
            <a:avLst/>
          </a:prstGeom>
          <a:noFill/>
        </p:spPr>
        <p:txBody>
          <a:bodyPr wrap="square" rtlCol="0">
            <a:spAutoFit/>
          </a:bodyPr>
          <a:lstStyle/>
          <a:p>
            <a:r>
              <a:rPr lang="en-IN" sz="2400" dirty="0">
                <a:solidFill>
                  <a:schemeClr val="accent3"/>
                </a:solidFill>
              </a:rPr>
              <a:t>Total worth  with </a:t>
            </a:r>
            <a:r>
              <a:rPr lang="en-IN" sz="2400" dirty="0" err="1">
                <a:solidFill>
                  <a:schemeClr val="accent3"/>
                </a:solidFill>
              </a:rPr>
              <a:t>personName,country,industries,source</a:t>
            </a:r>
            <a:endParaRPr lang="en-IN" sz="2400" dirty="0">
              <a:solidFill>
                <a:schemeClr val="accent3"/>
              </a:solidFill>
            </a:endParaRPr>
          </a:p>
        </p:txBody>
      </p:sp>
      <p:pic>
        <p:nvPicPr>
          <p:cNvPr id="4" name="Picture 3">
            <a:extLst>
              <a:ext uri="{FF2B5EF4-FFF2-40B4-BE49-F238E27FC236}">
                <a16:creationId xmlns:a16="http://schemas.microsoft.com/office/drawing/2014/main" id="{35FB92F9-EDAF-B05C-C80E-0C209D708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669" y="1529448"/>
            <a:ext cx="8291743" cy="3539702"/>
          </a:xfrm>
          <a:prstGeom prst="rect">
            <a:avLst/>
          </a:prstGeom>
        </p:spPr>
      </p:pic>
      <p:sp>
        <p:nvSpPr>
          <p:cNvPr id="5" name="TextBox 4">
            <a:extLst>
              <a:ext uri="{FF2B5EF4-FFF2-40B4-BE49-F238E27FC236}">
                <a16:creationId xmlns:a16="http://schemas.microsoft.com/office/drawing/2014/main" id="{7006324D-B473-6795-E1CC-8B35937DF3DA}"/>
              </a:ext>
            </a:extLst>
          </p:cNvPr>
          <p:cNvSpPr txBox="1"/>
          <p:nvPr/>
        </p:nvSpPr>
        <p:spPr>
          <a:xfrm>
            <a:off x="3009532" y="5246703"/>
            <a:ext cx="5272164" cy="369332"/>
          </a:xfrm>
          <a:prstGeom prst="rect">
            <a:avLst/>
          </a:prstGeom>
          <a:noFill/>
        </p:spPr>
        <p:txBody>
          <a:bodyPr wrap="square" rtlCol="0">
            <a:spAutoFit/>
          </a:bodyPr>
          <a:lstStyle/>
          <a:p>
            <a:r>
              <a:rPr lang="en-IN" dirty="0">
                <a:sym typeface="Wingdings" panose="05000000000000000000" pitchFamily="2" charset="2"/>
              </a:rPr>
              <a:t></a:t>
            </a:r>
            <a:r>
              <a:rPr lang="en-IN" dirty="0" err="1">
                <a:sym typeface="Wingdings" panose="05000000000000000000" pitchFamily="2" charset="2"/>
              </a:rPr>
              <a:t>source,industries,country,personname</a:t>
            </a:r>
            <a:endParaRPr lang="en-IN" dirty="0"/>
          </a:p>
        </p:txBody>
      </p:sp>
      <p:sp>
        <p:nvSpPr>
          <p:cNvPr id="6" name="TextBox 5">
            <a:extLst>
              <a:ext uri="{FF2B5EF4-FFF2-40B4-BE49-F238E27FC236}">
                <a16:creationId xmlns:a16="http://schemas.microsoft.com/office/drawing/2014/main" id="{AD5AF0E1-D6D9-1B72-4DCC-2DDE73583255}"/>
              </a:ext>
            </a:extLst>
          </p:cNvPr>
          <p:cNvSpPr txBox="1"/>
          <p:nvPr/>
        </p:nvSpPr>
        <p:spPr>
          <a:xfrm>
            <a:off x="1154097" y="3004732"/>
            <a:ext cx="1766656" cy="3416320"/>
          </a:xfrm>
          <a:prstGeom prst="rect">
            <a:avLst/>
          </a:prstGeom>
          <a:noFill/>
        </p:spPr>
        <p:txBody>
          <a:bodyPr wrap="square" rtlCol="0">
            <a:spAutoFit/>
          </a:bodyPr>
          <a:lstStyle/>
          <a:p>
            <a:r>
              <a:rPr lang="en-IN" dirty="0">
                <a:sym typeface="Wingdings" panose="05000000000000000000" pitchFamily="2" charset="2"/>
              </a:rPr>
              <a:t></a:t>
            </a:r>
            <a:r>
              <a:rPr lang="en-IN" dirty="0" err="1">
                <a:sym typeface="Wingdings" panose="05000000000000000000" pitchFamily="2" charset="2"/>
              </a:rPr>
              <a:t>totalworth</a:t>
            </a:r>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p>
        </p:txBody>
      </p:sp>
    </p:spTree>
    <p:extLst>
      <p:ext uri="{BB962C8B-B14F-4D97-AF65-F5344CB8AC3E}">
        <p14:creationId xmlns:p14="http://schemas.microsoft.com/office/powerpoint/2010/main" val="2893228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1339</TotalTime>
  <Words>702</Words>
  <Application>Microsoft Office PowerPoint</Application>
  <PresentationFormat>Widescreen</PresentationFormat>
  <Paragraphs>105</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Talari Radhika</dc:creator>
  <cp:lastModifiedBy>Talari Radhika</cp:lastModifiedBy>
  <cp:revision>2</cp:revision>
  <dcterms:created xsi:type="dcterms:W3CDTF">2024-06-04T13:48:50Z</dcterms:created>
  <dcterms:modified xsi:type="dcterms:W3CDTF">2024-06-08T13:07:55Z</dcterms:modified>
</cp:coreProperties>
</file>