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274-942C-F9F0-1A2E-583BE2AE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5FD4A-3035-7CFD-AC4A-122565455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3C4C-AB1A-4C5A-2A86-136FC29B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3282-AC10-8429-A9DA-29555DC8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4F69-0D15-8ACC-1794-9F8F782D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CD5C-E552-6F5A-6F98-254D2932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20CE7-9230-2112-EF08-EB72CB46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7D2E-4C48-9457-19DD-7D4008E4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D23A-732E-520B-69B8-78849324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6BE7-E701-531C-C167-69EB38A2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57590-E1AD-F4FA-27A2-EAA32DC9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DA38B-61C8-515D-2B15-2D249BD4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81CD-D428-FDCC-7A12-20553A52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0A08-3262-32EB-BC7C-425C265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134D-C468-9691-C948-6B134881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876A-5C44-384E-BD39-6248650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3737-736F-019F-393D-5AD0F752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C6DD-434E-0F72-BC1A-C1ABD8E9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2F58-5354-6FBA-1588-573B2F88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F560-2CA5-A6FF-E76C-EF049606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6F65-DD0F-FB8D-2DA3-C1B6CB66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7710-45A5-624F-32AE-A56D39C5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241B-166F-819D-3800-B0C256C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4889-3769-5914-A2FC-6A536A87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B82A-8058-BAA9-9FE4-4ED0C92C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C7B0-251B-AC1B-2D98-DAC13E7F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AC6A-4985-C84C-7FD7-4E92B4A55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896BF-C97F-E709-1041-D18F39E4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D665-4628-5B92-23CA-614DA6D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4C61B-A752-5786-7538-DD86FE34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B6AF-F8EA-12AE-49A7-D88FE007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461A-9B68-39F7-3CAC-5D17C52E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AF16A-7964-8674-F102-A806CDBA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8B78D-405F-0805-D976-A2C45ABF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0B27E-8648-E69C-4E85-A24DC1C45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CD96C-0B5B-251D-7A5E-66AC76BFB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74B46-48B8-30A9-6353-D479A079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9AF60-C8C7-C6D8-B757-EFD6CBF5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8EF0B-D9FB-7668-BE4E-F0766F36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95DF-6835-CD6D-E345-50F62118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18B7-1860-00B7-A4F8-FE38C498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ACC84-CEC9-6732-5A99-91DC0AB9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BD08C-4559-85EB-8A88-A7069A79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5CCA9-C1E0-EED9-7481-6CDB0940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552A0-DF6F-E9D3-8954-B45B5A3C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F31E-F364-BEBD-8FD5-4974A8D1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4E86-953F-A246-3B01-3424E381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A70-6040-5A17-4833-34BECC73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5AE5D-41D8-10EE-E2E6-67D3F348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C52D-0B12-86C4-2F5A-5BBBAD06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538C-D870-FB39-2609-C06BC6DC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60728-F8E7-6A46-5758-0D79075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493F-4F6C-444F-ADAE-2B51CA73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185D5-0E79-9F1C-0243-A384129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1C24-D8A2-5BF9-E52D-FD92D8953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1CD1-0CDD-1AEC-D94A-25DA02FA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7294-69B5-1951-A59D-F1F54AF3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4B889-F5B7-5DF1-3943-07DBFD06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E3034-0B61-ACDA-7ACF-7F024C01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FAE1-766E-143D-5E19-6A733B4C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8C0D-CCF4-7B4B-4CDB-E24DA5126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C81C-5093-451A-A4DE-070D19FF008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6C2B-2A26-B61A-263D-345D0519E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54F4-272F-8FE6-B46D-34EDFECA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5DB0-2C08-4956-812A-C8734B6B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7B7B-B580-8613-B646-9CA355CF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403123"/>
            <a:ext cx="10773697" cy="57738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primary goal of the website is to </a:t>
            </a:r>
            <a:r>
              <a:rPr lang="en-US" b="1" dirty="0"/>
              <a:t>inform and inspire</a:t>
            </a:r>
            <a:r>
              <a:rPr lang="en-US" dirty="0"/>
              <a:t> users about the department’s mission, achievements, and initiatives.</a:t>
            </a:r>
          </a:p>
          <a:p>
            <a:pPr algn="just"/>
            <a:r>
              <a:rPr lang="en-US" dirty="0"/>
              <a:t>Easy navigation and clear categorization of sections, such as </a:t>
            </a:r>
            <a:r>
              <a:rPr lang="en-US" b="1" dirty="0"/>
              <a:t>Mission, Awards</a:t>
            </a:r>
            <a:r>
              <a:rPr lang="en-US" dirty="0"/>
              <a:t>, </a:t>
            </a:r>
            <a:r>
              <a:rPr lang="en-US" b="1" dirty="0"/>
              <a:t>Upcoming Events, Utkarsh, Initiatives</a:t>
            </a:r>
            <a:r>
              <a:rPr lang="en-US" dirty="0"/>
              <a:t>, and </a:t>
            </a:r>
            <a:r>
              <a:rPr lang="en-US" b="1" dirty="0"/>
              <a:t>Contact Us</a:t>
            </a:r>
            <a:r>
              <a:rPr lang="en-US" dirty="0"/>
              <a:t>, ensure users to quickly find the information they need.</a:t>
            </a:r>
          </a:p>
          <a:p>
            <a:pPr algn="just"/>
            <a:r>
              <a:rPr lang="en-US" dirty="0"/>
              <a:t>The Mission and Awards section showcases the department’s commitment to operational excellence, supported by accolades like the ICQCC and CII awards, demonstrating its leadership in quality and innovation.</a:t>
            </a:r>
          </a:p>
          <a:p>
            <a:pPr algn="just"/>
            <a:r>
              <a:rPr lang="en-US" b="1" dirty="0"/>
              <a:t>Utkarsh Talk Series</a:t>
            </a:r>
            <a:r>
              <a:rPr lang="en-US" dirty="0"/>
              <a:t> is prominently highlighted, offering a space to share knowledge, insights, and innovative ideas from thought leaders. </a:t>
            </a:r>
          </a:p>
          <a:p>
            <a:pPr algn="just"/>
            <a:r>
              <a:rPr lang="en-US" b="1" dirty="0"/>
              <a:t>Contact Us</a:t>
            </a:r>
            <a:r>
              <a:rPr lang="en-US" dirty="0"/>
              <a:t> page makes it easy for users to seek further information or support.</a:t>
            </a:r>
          </a:p>
          <a:p>
            <a:pPr algn="just"/>
            <a:r>
              <a:rPr lang="en-US" dirty="0"/>
              <a:t>In the </a:t>
            </a:r>
            <a:r>
              <a:rPr lang="en-US" b="1" dirty="0"/>
              <a:t>Registration</a:t>
            </a:r>
            <a:r>
              <a:rPr lang="en-US" dirty="0"/>
              <a:t> page, users can explore all available initiatives to gain detailed information about them, including eligibility criteria and application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330824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Bhavana Chitragar</dc:creator>
  <cp:lastModifiedBy>Bhavana Chitragar</cp:lastModifiedBy>
  <cp:revision>1</cp:revision>
  <dcterms:created xsi:type="dcterms:W3CDTF">2024-12-04T17:20:30Z</dcterms:created>
  <dcterms:modified xsi:type="dcterms:W3CDTF">2024-12-04T17:32:01Z</dcterms:modified>
</cp:coreProperties>
</file>