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85" r:id="rId6"/>
    <p:sldId id="276" r:id="rId7"/>
    <p:sldId id="278" r:id="rId8"/>
    <p:sldId id="279" r:id="rId9"/>
    <p:sldId id="263" r:id="rId10"/>
    <p:sldId id="264" r:id="rId11"/>
    <p:sldId id="274" r:id="rId12"/>
    <p:sldId id="275" r:id="rId13"/>
    <p:sldId id="267" r:id="rId14"/>
    <p:sldId id="269" r:id="rId15"/>
    <p:sldId id="281" r:id="rId16"/>
    <p:sldId id="280" r:id="rId17"/>
    <p:sldId id="282" r:id="rId18"/>
    <p:sldId id="283" r:id="rId19"/>
    <p:sldId id="284" r:id="rId20"/>
    <p:sldId id="271"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he Hand" panose="03070502030502020204" pitchFamily="66" charset="0"/>
        <a:ea typeface="+mn-ea"/>
        <a:cs typeface="+mn-cs"/>
      </a:defRPr>
    </a:lvl1pPr>
    <a:lvl2pPr marL="457200" algn="l" rtl="0" eaLnBrk="0" fontAlgn="base" hangingPunct="0">
      <a:spcBef>
        <a:spcPct val="0"/>
      </a:spcBef>
      <a:spcAft>
        <a:spcPct val="0"/>
      </a:spcAft>
      <a:defRPr kern="1200">
        <a:solidFill>
          <a:schemeClr val="tx1"/>
        </a:solidFill>
        <a:latin typeface="The Hand" panose="03070502030502020204" pitchFamily="66" charset="0"/>
        <a:ea typeface="+mn-ea"/>
        <a:cs typeface="+mn-cs"/>
      </a:defRPr>
    </a:lvl2pPr>
    <a:lvl3pPr marL="914400" algn="l" rtl="0" eaLnBrk="0" fontAlgn="base" hangingPunct="0">
      <a:spcBef>
        <a:spcPct val="0"/>
      </a:spcBef>
      <a:spcAft>
        <a:spcPct val="0"/>
      </a:spcAft>
      <a:defRPr kern="1200">
        <a:solidFill>
          <a:schemeClr val="tx1"/>
        </a:solidFill>
        <a:latin typeface="The Hand" panose="03070502030502020204" pitchFamily="66" charset="0"/>
        <a:ea typeface="+mn-ea"/>
        <a:cs typeface="+mn-cs"/>
      </a:defRPr>
    </a:lvl3pPr>
    <a:lvl4pPr marL="1371600" algn="l" rtl="0" eaLnBrk="0" fontAlgn="base" hangingPunct="0">
      <a:spcBef>
        <a:spcPct val="0"/>
      </a:spcBef>
      <a:spcAft>
        <a:spcPct val="0"/>
      </a:spcAft>
      <a:defRPr kern="1200">
        <a:solidFill>
          <a:schemeClr val="tx1"/>
        </a:solidFill>
        <a:latin typeface="The Hand" panose="03070502030502020204" pitchFamily="66" charset="0"/>
        <a:ea typeface="+mn-ea"/>
        <a:cs typeface="+mn-cs"/>
      </a:defRPr>
    </a:lvl4pPr>
    <a:lvl5pPr marL="1828800" algn="l" rtl="0" eaLnBrk="0" fontAlgn="base" hangingPunct="0">
      <a:spcBef>
        <a:spcPct val="0"/>
      </a:spcBef>
      <a:spcAft>
        <a:spcPct val="0"/>
      </a:spcAft>
      <a:defRPr kern="1200">
        <a:solidFill>
          <a:schemeClr val="tx1"/>
        </a:solidFill>
        <a:latin typeface="The Hand" panose="03070502030502020204" pitchFamily="66" charset="0"/>
        <a:ea typeface="+mn-ea"/>
        <a:cs typeface="+mn-cs"/>
      </a:defRPr>
    </a:lvl5pPr>
    <a:lvl6pPr marL="2286000" algn="l" defTabSz="914400" rtl="0" eaLnBrk="1" latinLnBrk="0" hangingPunct="1">
      <a:defRPr kern="1200">
        <a:solidFill>
          <a:schemeClr val="tx1"/>
        </a:solidFill>
        <a:latin typeface="The Hand" panose="03070502030502020204" pitchFamily="66" charset="0"/>
        <a:ea typeface="+mn-ea"/>
        <a:cs typeface="+mn-cs"/>
      </a:defRPr>
    </a:lvl6pPr>
    <a:lvl7pPr marL="2743200" algn="l" defTabSz="914400" rtl="0" eaLnBrk="1" latinLnBrk="0" hangingPunct="1">
      <a:defRPr kern="1200">
        <a:solidFill>
          <a:schemeClr val="tx1"/>
        </a:solidFill>
        <a:latin typeface="The Hand" panose="03070502030502020204" pitchFamily="66" charset="0"/>
        <a:ea typeface="+mn-ea"/>
        <a:cs typeface="+mn-cs"/>
      </a:defRPr>
    </a:lvl7pPr>
    <a:lvl8pPr marL="3200400" algn="l" defTabSz="914400" rtl="0" eaLnBrk="1" latinLnBrk="0" hangingPunct="1">
      <a:defRPr kern="1200">
        <a:solidFill>
          <a:schemeClr val="tx1"/>
        </a:solidFill>
        <a:latin typeface="The Hand" panose="03070502030502020204" pitchFamily="66" charset="0"/>
        <a:ea typeface="+mn-ea"/>
        <a:cs typeface="+mn-cs"/>
      </a:defRPr>
    </a:lvl8pPr>
    <a:lvl9pPr marL="3657600" algn="l" defTabSz="914400" rtl="0" eaLnBrk="1" latinLnBrk="0" hangingPunct="1">
      <a:defRPr kern="1200">
        <a:solidFill>
          <a:schemeClr val="tx1"/>
        </a:solidFill>
        <a:latin typeface="The Hand" panose="03070502030502020204"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BEA0"/>
    <a:srgbClr val="818D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7" autoAdjust="0"/>
    <p:restoredTop sz="92692" autoAdjust="0"/>
  </p:normalViewPr>
  <p:slideViewPr>
    <p:cSldViewPr snapToGrid="0">
      <p:cViewPr varScale="1">
        <p:scale>
          <a:sx n="57" d="100"/>
          <a:sy n="57" d="100"/>
        </p:scale>
        <p:origin x="67" y="61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081C70-3972-42D5-86CE-8AE72109CC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206419C-4392-4CA0-A638-1F57419A5210}">
      <dgm:prSet custT="1"/>
      <dgm:spPr/>
      <dgm:t>
        <a:bodyPr/>
        <a:lstStyle/>
        <a:p>
          <a:r>
            <a:rPr lang="en-US" sz="2400" b="1" baseline="0" dirty="0"/>
            <a:t>Overview</a:t>
          </a:r>
          <a:endParaRPr lang="en-US" sz="2400" dirty="0"/>
        </a:p>
      </dgm:t>
    </dgm:pt>
    <dgm:pt modelId="{31D1CEC0-0B6A-4F46-ADB6-53ED81E66D85}" type="parTrans" cxnId="{34A26797-AEE4-4676-8B4C-FA14BDFEA86E}">
      <dgm:prSet/>
      <dgm:spPr/>
      <dgm:t>
        <a:bodyPr/>
        <a:lstStyle/>
        <a:p>
          <a:endParaRPr lang="en-US"/>
        </a:p>
      </dgm:t>
    </dgm:pt>
    <dgm:pt modelId="{920FE6AE-2DFD-419E-8AA7-114075A50C55}" type="sibTrans" cxnId="{34A26797-AEE4-4676-8B4C-FA14BDFEA86E}">
      <dgm:prSet/>
      <dgm:spPr/>
      <dgm:t>
        <a:bodyPr/>
        <a:lstStyle/>
        <a:p>
          <a:endParaRPr lang="en-US"/>
        </a:p>
      </dgm:t>
    </dgm:pt>
    <dgm:pt modelId="{9794C3C7-6363-467D-B818-60AE5B43278E}">
      <dgm:prSet custT="1"/>
      <dgm:spPr/>
      <dgm:t>
        <a:bodyPr/>
        <a:lstStyle/>
        <a:p>
          <a:r>
            <a:rPr lang="en-US" sz="2400" b="1" baseline="0" dirty="0"/>
            <a:t>Functionality</a:t>
          </a:r>
          <a:endParaRPr lang="en-US" sz="2400" dirty="0"/>
        </a:p>
      </dgm:t>
    </dgm:pt>
    <dgm:pt modelId="{62610C49-C852-4AEE-B7D5-06B1E6EE0C8F}" type="parTrans" cxnId="{4EAEBEAC-C650-4E00-A1EC-5028F7F42DA4}">
      <dgm:prSet/>
      <dgm:spPr/>
      <dgm:t>
        <a:bodyPr/>
        <a:lstStyle/>
        <a:p>
          <a:endParaRPr lang="en-US"/>
        </a:p>
      </dgm:t>
    </dgm:pt>
    <dgm:pt modelId="{7676F901-483E-4A53-8DB5-AD2543794359}" type="sibTrans" cxnId="{4EAEBEAC-C650-4E00-A1EC-5028F7F42DA4}">
      <dgm:prSet/>
      <dgm:spPr/>
      <dgm:t>
        <a:bodyPr/>
        <a:lstStyle/>
        <a:p>
          <a:endParaRPr lang="en-US"/>
        </a:p>
      </dgm:t>
    </dgm:pt>
    <dgm:pt modelId="{4D54F508-F4CA-49BD-8CF8-DE1DBA8CCBC6}">
      <dgm:prSet custT="1"/>
      <dgm:spPr/>
      <dgm:t>
        <a:bodyPr/>
        <a:lstStyle/>
        <a:p>
          <a:r>
            <a:rPr lang="en-US" sz="2400" b="1" baseline="0" dirty="0"/>
            <a:t>Software &amp; Hardware Requirements</a:t>
          </a:r>
          <a:endParaRPr lang="en-US" sz="2400" dirty="0"/>
        </a:p>
      </dgm:t>
    </dgm:pt>
    <dgm:pt modelId="{90DA8A0E-A768-46D9-B5D0-7ACAD8EFAADD}" type="parTrans" cxnId="{EC68A2DC-2804-42FA-AE30-5FFB84F85ADC}">
      <dgm:prSet/>
      <dgm:spPr/>
      <dgm:t>
        <a:bodyPr/>
        <a:lstStyle/>
        <a:p>
          <a:endParaRPr lang="en-US"/>
        </a:p>
      </dgm:t>
    </dgm:pt>
    <dgm:pt modelId="{86B635FC-025D-41AD-946F-9D6A96558E30}" type="sibTrans" cxnId="{EC68A2DC-2804-42FA-AE30-5FFB84F85ADC}">
      <dgm:prSet/>
      <dgm:spPr/>
      <dgm:t>
        <a:bodyPr/>
        <a:lstStyle/>
        <a:p>
          <a:endParaRPr lang="en-US"/>
        </a:p>
      </dgm:t>
    </dgm:pt>
    <dgm:pt modelId="{60BFBB8B-9F2C-4167-8885-4DFE44656936}">
      <dgm:prSet custT="1"/>
      <dgm:spPr/>
      <dgm:t>
        <a:bodyPr/>
        <a:lstStyle/>
        <a:p>
          <a:r>
            <a:rPr lang="en-US" sz="2400" b="1" baseline="0" dirty="0"/>
            <a:t>Product Backlog</a:t>
          </a:r>
          <a:endParaRPr lang="en-US" sz="2400" dirty="0"/>
        </a:p>
      </dgm:t>
    </dgm:pt>
    <dgm:pt modelId="{2AA1AA20-0822-4960-9AC6-033821F2DBD4}" type="parTrans" cxnId="{96F99A7D-EFF0-465F-BEDB-E88DDEEEC6F6}">
      <dgm:prSet/>
      <dgm:spPr/>
      <dgm:t>
        <a:bodyPr/>
        <a:lstStyle/>
        <a:p>
          <a:endParaRPr lang="en-US"/>
        </a:p>
      </dgm:t>
    </dgm:pt>
    <dgm:pt modelId="{7A27EEB1-3834-4D27-ABCA-A0840951E0F8}" type="sibTrans" cxnId="{96F99A7D-EFF0-465F-BEDB-E88DDEEEC6F6}">
      <dgm:prSet/>
      <dgm:spPr/>
      <dgm:t>
        <a:bodyPr/>
        <a:lstStyle/>
        <a:p>
          <a:endParaRPr lang="en-US"/>
        </a:p>
      </dgm:t>
    </dgm:pt>
    <dgm:pt modelId="{A7FC6970-EF7E-4521-80A3-8978EFBDB759}">
      <dgm:prSet custT="1"/>
      <dgm:spPr/>
      <dgm:t>
        <a:bodyPr/>
        <a:lstStyle/>
        <a:p>
          <a:r>
            <a:rPr lang="en-US" sz="2400" b="1" baseline="0" dirty="0"/>
            <a:t>Project Plan</a:t>
          </a:r>
          <a:endParaRPr lang="en-US" sz="2400" dirty="0"/>
        </a:p>
      </dgm:t>
    </dgm:pt>
    <dgm:pt modelId="{4B6BE355-AD5F-4C24-B87F-9CA6CA3EC5B6}" type="parTrans" cxnId="{B38429F9-E70C-4258-AA16-2E197ECF6426}">
      <dgm:prSet/>
      <dgm:spPr/>
      <dgm:t>
        <a:bodyPr/>
        <a:lstStyle/>
        <a:p>
          <a:endParaRPr lang="en-US"/>
        </a:p>
      </dgm:t>
    </dgm:pt>
    <dgm:pt modelId="{B99B0975-62EC-483F-8612-75756C242E68}" type="sibTrans" cxnId="{B38429F9-E70C-4258-AA16-2E197ECF6426}">
      <dgm:prSet/>
      <dgm:spPr/>
      <dgm:t>
        <a:bodyPr/>
        <a:lstStyle/>
        <a:p>
          <a:endParaRPr lang="en-US"/>
        </a:p>
      </dgm:t>
    </dgm:pt>
    <dgm:pt modelId="{2177B1B8-817A-4915-AF1D-D8039F35ACDD}">
      <dgm:prSet custT="1"/>
      <dgm:spPr/>
      <dgm:t>
        <a:bodyPr/>
        <a:lstStyle/>
        <a:p>
          <a:r>
            <a:rPr lang="en-US" sz="2400" b="1" baseline="0" dirty="0"/>
            <a:t>Sprint</a:t>
          </a:r>
          <a:endParaRPr lang="en-US" sz="2400" dirty="0"/>
        </a:p>
      </dgm:t>
    </dgm:pt>
    <dgm:pt modelId="{018E20B6-E412-4FF7-8D72-87FDD42F390D}" type="parTrans" cxnId="{735E8AA9-6932-443B-B25E-32851F6717BA}">
      <dgm:prSet/>
      <dgm:spPr/>
      <dgm:t>
        <a:bodyPr/>
        <a:lstStyle/>
        <a:p>
          <a:endParaRPr lang="en-US"/>
        </a:p>
      </dgm:t>
    </dgm:pt>
    <dgm:pt modelId="{0170620D-9CA8-4573-ADA7-B575EBDB75AA}" type="sibTrans" cxnId="{735E8AA9-6932-443B-B25E-32851F6717BA}">
      <dgm:prSet/>
      <dgm:spPr/>
      <dgm:t>
        <a:bodyPr/>
        <a:lstStyle/>
        <a:p>
          <a:endParaRPr lang="en-US"/>
        </a:p>
      </dgm:t>
    </dgm:pt>
    <dgm:pt modelId="{FC0FD794-B8AC-47D0-BA67-58D803170D9C}">
      <dgm:prSet custT="1"/>
      <dgm:spPr/>
      <dgm:t>
        <a:bodyPr/>
        <a:lstStyle/>
        <a:p>
          <a:r>
            <a:rPr lang="en-IN" sz="2400" b="1" baseline="0" dirty="0"/>
            <a:t>User Storie</a:t>
          </a:r>
          <a:r>
            <a:rPr lang="en-IN" sz="2800" b="1" baseline="0" dirty="0"/>
            <a:t>s</a:t>
          </a:r>
          <a:endParaRPr lang="en-US" sz="2800" dirty="0"/>
        </a:p>
      </dgm:t>
    </dgm:pt>
    <dgm:pt modelId="{21A0B2B1-0A12-413D-A613-B3E011166073}" type="parTrans" cxnId="{E4EEBE26-6E7F-470D-A849-9F67619C0E42}">
      <dgm:prSet/>
      <dgm:spPr/>
      <dgm:t>
        <a:bodyPr/>
        <a:lstStyle/>
        <a:p>
          <a:endParaRPr lang="en-US"/>
        </a:p>
      </dgm:t>
    </dgm:pt>
    <dgm:pt modelId="{20405F17-FE4C-4F0E-9FAE-B8F35FCA195B}" type="sibTrans" cxnId="{E4EEBE26-6E7F-470D-A849-9F67619C0E42}">
      <dgm:prSet/>
      <dgm:spPr/>
      <dgm:t>
        <a:bodyPr/>
        <a:lstStyle/>
        <a:p>
          <a:endParaRPr lang="en-US"/>
        </a:p>
      </dgm:t>
    </dgm:pt>
    <dgm:pt modelId="{11C1E2BC-3D40-47A4-B70F-47CDBF16A983}" type="pres">
      <dgm:prSet presAssocID="{4E081C70-3972-42D5-86CE-8AE72109CCAF}" presName="linear" presStyleCnt="0">
        <dgm:presLayoutVars>
          <dgm:animLvl val="lvl"/>
          <dgm:resizeHandles val="exact"/>
        </dgm:presLayoutVars>
      </dgm:prSet>
      <dgm:spPr/>
    </dgm:pt>
    <dgm:pt modelId="{5BFFDE14-5EF2-4F30-8F7A-A6EA48CC77B6}" type="pres">
      <dgm:prSet presAssocID="{F206419C-4392-4CA0-A638-1F57419A5210}" presName="parentText" presStyleLbl="node1" presStyleIdx="0" presStyleCnt="7">
        <dgm:presLayoutVars>
          <dgm:chMax val="0"/>
          <dgm:bulletEnabled val="1"/>
        </dgm:presLayoutVars>
      </dgm:prSet>
      <dgm:spPr/>
    </dgm:pt>
    <dgm:pt modelId="{3BFB4393-113E-48D3-B43D-8E1AE198FFEB}" type="pres">
      <dgm:prSet presAssocID="{920FE6AE-2DFD-419E-8AA7-114075A50C55}" presName="spacer" presStyleCnt="0"/>
      <dgm:spPr/>
    </dgm:pt>
    <dgm:pt modelId="{3860B3E2-728B-4CBD-B45E-F7AE084F49CE}" type="pres">
      <dgm:prSet presAssocID="{9794C3C7-6363-467D-B818-60AE5B43278E}" presName="parentText" presStyleLbl="node1" presStyleIdx="1" presStyleCnt="7">
        <dgm:presLayoutVars>
          <dgm:chMax val="0"/>
          <dgm:bulletEnabled val="1"/>
        </dgm:presLayoutVars>
      </dgm:prSet>
      <dgm:spPr/>
    </dgm:pt>
    <dgm:pt modelId="{811B0710-6AEC-4BBD-8EC6-BB22D5D5ACF7}" type="pres">
      <dgm:prSet presAssocID="{7676F901-483E-4A53-8DB5-AD2543794359}" presName="spacer" presStyleCnt="0"/>
      <dgm:spPr/>
    </dgm:pt>
    <dgm:pt modelId="{3943F0EA-01E4-438E-9600-19B4A40B1926}" type="pres">
      <dgm:prSet presAssocID="{4D54F508-F4CA-49BD-8CF8-DE1DBA8CCBC6}" presName="parentText" presStyleLbl="node1" presStyleIdx="2" presStyleCnt="7">
        <dgm:presLayoutVars>
          <dgm:chMax val="0"/>
          <dgm:bulletEnabled val="1"/>
        </dgm:presLayoutVars>
      </dgm:prSet>
      <dgm:spPr/>
    </dgm:pt>
    <dgm:pt modelId="{B5196FE2-12BD-4292-A87A-A004F0ACB5B5}" type="pres">
      <dgm:prSet presAssocID="{86B635FC-025D-41AD-946F-9D6A96558E30}" presName="spacer" presStyleCnt="0"/>
      <dgm:spPr/>
    </dgm:pt>
    <dgm:pt modelId="{BB48B660-CE2B-48DC-9CBD-2749A1BF3F24}" type="pres">
      <dgm:prSet presAssocID="{60BFBB8B-9F2C-4167-8885-4DFE44656936}" presName="parentText" presStyleLbl="node1" presStyleIdx="3" presStyleCnt="7">
        <dgm:presLayoutVars>
          <dgm:chMax val="0"/>
          <dgm:bulletEnabled val="1"/>
        </dgm:presLayoutVars>
      </dgm:prSet>
      <dgm:spPr/>
    </dgm:pt>
    <dgm:pt modelId="{40F1C9C9-7C53-4CD1-8899-DDDE023D0996}" type="pres">
      <dgm:prSet presAssocID="{7A27EEB1-3834-4D27-ABCA-A0840951E0F8}" presName="spacer" presStyleCnt="0"/>
      <dgm:spPr/>
    </dgm:pt>
    <dgm:pt modelId="{5136277E-1620-4317-A596-380D06D0827D}" type="pres">
      <dgm:prSet presAssocID="{A7FC6970-EF7E-4521-80A3-8978EFBDB759}" presName="parentText" presStyleLbl="node1" presStyleIdx="4" presStyleCnt="7">
        <dgm:presLayoutVars>
          <dgm:chMax val="0"/>
          <dgm:bulletEnabled val="1"/>
        </dgm:presLayoutVars>
      </dgm:prSet>
      <dgm:spPr/>
    </dgm:pt>
    <dgm:pt modelId="{5B772F71-32B6-46F8-9C8E-94D0C03CD8B1}" type="pres">
      <dgm:prSet presAssocID="{B99B0975-62EC-483F-8612-75756C242E68}" presName="spacer" presStyleCnt="0"/>
      <dgm:spPr/>
    </dgm:pt>
    <dgm:pt modelId="{701EE95F-0A72-42B5-84C2-B83E90682913}" type="pres">
      <dgm:prSet presAssocID="{2177B1B8-817A-4915-AF1D-D8039F35ACDD}" presName="parentText" presStyleLbl="node1" presStyleIdx="5" presStyleCnt="7" custLinFactNeighborX="883" custLinFactNeighborY="-28314">
        <dgm:presLayoutVars>
          <dgm:chMax val="0"/>
          <dgm:bulletEnabled val="1"/>
        </dgm:presLayoutVars>
      </dgm:prSet>
      <dgm:spPr/>
    </dgm:pt>
    <dgm:pt modelId="{064E7504-C3B8-4EA3-B36A-F61CCFAB68A8}" type="pres">
      <dgm:prSet presAssocID="{0170620D-9CA8-4573-ADA7-B575EBDB75AA}" presName="spacer" presStyleCnt="0"/>
      <dgm:spPr/>
    </dgm:pt>
    <dgm:pt modelId="{32B07697-2EDE-4363-B168-C5D6F19824CA}" type="pres">
      <dgm:prSet presAssocID="{FC0FD794-B8AC-47D0-BA67-58D803170D9C}" presName="parentText" presStyleLbl="node1" presStyleIdx="6" presStyleCnt="7">
        <dgm:presLayoutVars>
          <dgm:chMax val="0"/>
          <dgm:bulletEnabled val="1"/>
        </dgm:presLayoutVars>
      </dgm:prSet>
      <dgm:spPr/>
    </dgm:pt>
  </dgm:ptLst>
  <dgm:cxnLst>
    <dgm:cxn modelId="{F94C4E0E-FFCD-4304-967A-9264BE79E5FF}" type="presOf" srcId="{A7FC6970-EF7E-4521-80A3-8978EFBDB759}" destId="{5136277E-1620-4317-A596-380D06D0827D}" srcOrd="0" destOrd="0" presId="urn:microsoft.com/office/officeart/2005/8/layout/vList2"/>
    <dgm:cxn modelId="{E4EEBE26-6E7F-470D-A849-9F67619C0E42}" srcId="{4E081C70-3972-42D5-86CE-8AE72109CCAF}" destId="{FC0FD794-B8AC-47D0-BA67-58D803170D9C}" srcOrd="6" destOrd="0" parTransId="{21A0B2B1-0A12-413D-A613-B3E011166073}" sibTransId="{20405F17-FE4C-4F0E-9FAE-B8F35FCA195B}"/>
    <dgm:cxn modelId="{55F20464-0698-47B3-BBF2-B9376E0E1205}" type="presOf" srcId="{F206419C-4392-4CA0-A638-1F57419A5210}" destId="{5BFFDE14-5EF2-4F30-8F7A-A6EA48CC77B6}" srcOrd="0" destOrd="0" presId="urn:microsoft.com/office/officeart/2005/8/layout/vList2"/>
    <dgm:cxn modelId="{7F1AD36B-C269-48F1-84E2-F720BE35812E}" type="presOf" srcId="{4D54F508-F4CA-49BD-8CF8-DE1DBA8CCBC6}" destId="{3943F0EA-01E4-438E-9600-19B4A40B1926}" srcOrd="0" destOrd="0" presId="urn:microsoft.com/office/officeart/2005/8/layout/vList2"/>
    <dgm:cxn modelId="{C0F9B352-B611-4902-A5BB-A36DCECD0F65}" type="presOf" srcId="{9794C3C7-6363-467D-B818-60AE5B43278E}" destId="{3860B3E2-728B-4CBD-B45E-F7AE084F49CE}" srcOrd="0" destOrd="0" presId="urn:microsoft.com/office/officeart/2005/8/layout/vList2"/>
    <dgm:cxn modelId="{66C7D555-F40E-4368-B9C4-02DB0CB22B79}" type="presOf" srcId="{2177B1B8-817A-4915-AF1D-D8039F35ACDD}" destId="{701EE95F-0A72-42B5-84C2-B83E90682913}" srcOrd="0" destOrd="0" presId="urn:microsoft.com/office/officeart/2005/8/layout/vList2"/>
    <dgm:cxn modelId="{7CAD9277-CF1E-44B7-A9DE-D2A086E929AE}" type="presOf" srcId="{FC0FD794-B8AC-47D0-BA67-58D803170D9C}" destId="{32B07697-2EDE-4363-B168-C5D6F19824CA}" srcOrd="0" destOrd="0" presId="urn:microsoft.com/office/officeart/2005/8/layout/vList2"/>
    <dgm:cxn modelId="{892CC078-4557-4320-A945-B2F472D18D3F}" type="presOf" srcId="{4E081C70-3972-42D5-86CE-8AE72109CCAF}" destId="{11C1E2BC-3D40-47A4-B70F-47CDBF16A983}" srcOrd="0" destOrd="0" presId="urn:microsoft.com/office/officeart/2005/8/layout/vList2"/>
    <dgm:cxn modelId="{96F99A7D-EFF0-465F-BEDB-E88DDEEEC6F6}" srcId="{4E081C70-3972-42D5-86CE-8AE72109CCAF}" destId="{60BFBB8B-9F2C-4167-8885-4DFE44656936}" srcOrd="3" destOrd="0" parTransId="{2AA1AA20-0822-4960-9AC6-033821F2DBD4}" sibTransId="{7A27EEB1-3834-4D27-ABCA-A0840951E0F8}"/>
    <dgm:cxn modelId="{34A26797-AEE4-4676-8B4C-FA14BDFEA86E}" srcId="{4E081C70-3972-42D5-86CE-8AE72109CCAF}" destId="{F206419C-4392-4CA0-A638-1F57419A5210}" srcOrd="0" destOrd="0" parTransId="{31D1CEC0-0B6A-4F46-ADB6-53ED81E66D85}" sibTransId="{920FE6AE-2DFD-419E-8AA7-114075A50C55}"/>
    <dgm:cxn modelId="{735E8AA9-6932-443B-B25E-32851F6717BA}" srcId="{4E081C70-3972-42D5-86CE-8AE72109CCAF}" destId="{2177B1B8-817A-4915-AF1D-D8039F35ACDD}" srcOrd="5" destOrd="0" parTransId="{018E20B6-E412-4FF7-8D72-87FDD42F390D}" sibTransId="{0170620D-9CA8-4573-ADA7-B575EBDB75AA}"/>
    <dgm:cxn modelId="{D2B91DAA-BB58-477A-8536-3A47A4611567}" type="presOf" srcId="{60BFBB8B-9F2C-4167-8885-4DFE44656936}" destId="{BB48B660-CE2B-48DC-9CBD-2749A1BF3F24}" srcOrd="0" destOrd="0" presId="urn:microsoft.com/office/officeart/2005/8/layout/vList2"/>
    <dgm:cxn modelId="{4EAEBEAC-C650-4E00-A1EC-5028F7F42DA4}" srcId="{4E081C70-3972-42D5-86CE-8AE72109CCAF}" destId="{9794C3C7-6363-467D-B818-60AE5B43278E}" srcOrd="1" destOrd="0" parTransId="{62610C49-C852-4AEE-B7D5-06B1E6EE0C8F}" sibTransId="{7676F901-483E-4A53-8DB5-AD2543794359}"/>
    <dgm:cxn modelId="{EC68A2DC-2804-42FA-AE30-5FFB84F85ADC}" srcId="{4E081C70-3972-42D5-86CE-8AE72109CCAF}" destId="{4D54F508-F4CA-49BD-8CF8-DE1DBA8CCBC6}" srcOrd="2" destOrd="0" parTransId="{90DA8A0E-A768-46D9-B5D0-7ACAD8EFAADD}" sibTransId="{86B635FC-025D-41AD-946F-9D6A96558E30}"/>
    <dgm:cxn modelId="{B38429F9-E70C-4258-AA16-2E197ECF6426}" srcId="{4E081C70-3972-42D5-86CE-8AE72109CCAF}" destId="{A7FC6970-EF7E-4521-80A3-8978EFBDB759}" srcOrd="4" destOrd="0" parTransId="{4B6BE355-AD5F-4C24-B87F-9CA6CA3EC5B6}" sibTransId="{B99B0975-62EC-483F-8612-75756C242E68}"/>
    <dgm:cxn modelId="{F7C69BED-70D1-4CBC-8B43-5BC41AE83869}" type="presParOf" srcId="{11C1E2BC-3D40-47A4-B70F-47CDBF16A983}" destId="{5BFFDE14-5EF2-4F30-8F7A-A6EA48CC77B6}" srcOrd="0" destOrd="0" presId="urn:microsoft.com/office/officeart/2005/8/layout/vList2"/>
    <dgm:cxn modelId="{0F90053A-1CE3-48D6-AB24-31EB33E75D78}" type="presParOf" srcId="{11C1E2BC-3D40-47A4-B70F-47CDBF16A983}" destId="{3BFB4393-113E-48D3-B43D-8E1AE198FFEB}" srcOrd="1" destOrd="0" presId="urn:microsoft.com/office/officeart/2005/8/layout/vList2"/>
    <dgm:cxn modelId="{A07E87E1-61FD-4BE0-BECB-1A9BA7463CCF}" type="presParOf" srcId="{11C1E2BC-3D40-47A4-B70F-47CDBF16A983}" destId="{3860B3E2-728B-4CBD-B45E-F7AE084F49CE}" srcOrd="2" destOrd="0" presId="urn:microsoft.com/office/officeart/2005/8/layout/vList2"/>
    <dgm:cxn modelId="{6430FD02-9F81-42B3-B591-A526305FCB04}" type="presParOf" srcId="{11C1E2BC-3D40-47A4-B70F-47CDBF16A983}" destId="{811B0710-6AEC-4BBD-8EC6-BB22D5D5ACF7}" srcOrd="3" destOrd="0" presId="urn:microsoft.com/office/officeart/2005/8/layout/vList2"/>
    <dgm:cxn modelId="{120E60F8-FF17-443C-A2AE-4CA09807B1BF}" type="presParOf" srcId="{11C1E2BC-3D40-47A4-B70F-47CDBF16A983}" destId="{3943F0EA-01E4-438E-9600-19B4A40B1926}" srcOrd="4" destOrd="0" presId="urn:microsoft.com/office/officeart/2005/8/layout/vList2"/>
    <dgm:cxn modelId="{F911EFAF-B7DB-4535-9CAD-26FD94DEE420}" type="presParOf" srcId="{11C1E2BC-3D40-47A4-B70F-47CDBF16A983}" destId="{B5196FE2-12BD-4292-A87A-A004F0ACB5B5}" srcOrd="5" destOrd="0" presId="urn:microsoft.com/office/officeart/2005/8/layout/vList2"/>
    <dgm:cxn modelId="{1C00A081-5274-4B47-9C05-8B773E5045DE}" type="presParOf" srcId="{11C1E2BC-3D40-47A4-B70F-47CDBF16A983}" destId="{BB48B660-CE2B-48DC-9CBD-2749A1BF3F24}" srcOrd="6" destOrd="0" presId="urn:microsoft.com/office/officeart/2005/8/layout/vList2"/>
    <dgm:cxn modelId="{FE330548-87EA-41C7-93BD-5CA73AFDC6EB}" type="presParOf" srcId="{11C1E2BC-3D40-47A4-B70F-47CDBF16A983}" destId="{40F1C9C9-7C53-4CD1-8899-DDDE023D0996}" srcOrd="7" destOrd="0" presId="urn:microsoft.com/office/officeart/2005/8/layout/vList2"/>
    <dgm:cxn modelId="{8FD4EB42-515A-4900-A60D-6A593C7DE86D}" type="presParOf" srcId="{11C1E2BC-3D40-47A4-B70F-47CDBF16A983}" destId="{5136277E-1620-4317-A596-380D06D0827D}" srcOrd="8" destOrd="0" presId="urn:microsoft.com/office/officeart/2005/8/layout/vList2"/>
    <dgm:cxn modelId="{686788F9-D889-4E45-A2F2-1A001F91B8F5}" type="presParOf" srcId="{11C1E2BC-3D40-47A4-B70F-47CDBF16A983}" destId="{5B772F71-32B6-46F8-9C8E-94D0C03CD8B1}" srcOrd="9" destOrd="0" presId="urn:microsoft.com/office/officeart/2005/8/layout/vList2"/>
    <dgm:cxn modelId="{2396BC62-79CA-4928-8A3D-C3E9E58F4C99}" type="presParOf" srcId="{11C1E2BC-3D40-47A4-B70F-47CDBF16A983}" destId="{701EE95F-0A72-42B5-84C2-B83E90682913}" srcOrd="10" destOrd="0" presId="urn:microsoft.com/office/officeart/2005/8/layout/vList2"/>
    <dgm:cxn modelId="{52CCBA25-8084-47FE-B90B-28ABDA41C920}" type="presParOf" srcId="{11C1E2BC-3D40-47A4-B70F-47CDBF16A983}" destId="{064E7504-C3B8-4EA3-B36A-F61CCFAB68A8}" srcOrd="11" destOrd="0" presId="urn:microsoft.com/office/officeart/2005/8/layout/vList2"/>
    <dgm:cxn modelId="{BD6CA0BE-86F2-4CE2-8C66-CC95B8A59A35}" type="presParOf" srcId="{11C1E2BC-3D40-47A4-B70F-47CDBF16A983}" destId="{32B07697-2EDE-4363-B168-C5D6F19824C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F31F12-58EF-4E6D-97DF-130F727A48B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6CD1E7-4E21-4CB9-AB43-4425FCD1651C}">
      <dgm:prSet/>
      <dgm:spPr/>
      <dgm:t>
        <a:bodyPr/>
        <a:lstStyle/>
        <a:p>
          <a:r>
            <a:rPr lang="en-IN" b="1" baseline="0" dirty="0"/>
            <a:t>Web browser</a:t>
          </a:r>
          <a:endParaRPr lang="en-US" dirty="0"/>
        </a:p>
      </dgm:t>
    </dgm:pt>
    <dgm:pt modelId="{F0C944B6-A2D0-43FB-B575-805758CE2D12}" type="parTrans" cxnId="{79C7B999-E5AE-47D7-9DEC-0E53AB5C9C5D}">
      <dgm:prSet/>
      <dgm:spPr/>
      <dgm:t>
        <a:bodyPr/>
        <a:lstStyle/>
        <a:p>
          <a:endParaRPr lang="en-US"/>
        </a:p>
      </dgm:t>
    </dgm:pt>
    <dgm:pt modelId="{0B684C43-95C5-4A64-B595-B1B9F7E2A6A1}" type="sibTrans" cxnId="{79C7B999-E5AE-47D7-9DEC-0E53AB5C9C5D}">
      <dgm:prSet/>
      <dgm:spPr/>
      <dgm:t>
        <a:bodyPr/>
        <a:lstStyle/>
        <a:p>
          <a:endParaRPr lang="en-US"/>
        </a:p>
      </dgm:t>
    </dgm:pt>
    <dgm:pt modelId="{0E747B51-1C1C-4C6F-AB18-E14AF9A4F6F0}">
      <dgm:prSet/>
      <dgm:spPr/>
      <dgm:t>
        <a:bodyPr/>
        <a:lstStyle/>
        <a:p>
          <a:r>
            <a:rPr lang="en-IN" b="1" baseline="0" dirty="0"/>
            <a:t>Software Requirement: • Operating System: Windows • Technology: python ,Django , </a:t>
          </a:r>
          <a:r>
            <a:rPr lang="en-IN" b="1" baseline="0" dirty="0" err="1"/>
            <a:t>css</a:t>
          </a:r>
          <a:r>
            <a:rPr lang="en-IN" b="1" baseline="0" dirty="0"/>
            <a:t> ,html , bootstrap • Database: </a:t>
          </a:r>
          <a:r>
            <a:rPr lang="en-IN" b="1" baseline="0" dirty="0" err="1"/>
            <a:t>mysql</a:t>
          </a:r>
          <a:r>
            <a:rPr lang="en-IN" b="1" baseline="0" dirty="0"/>
            <a:t>( </a:t>
          </a:r>
          <a:r>
            <a:rPr lang="en-IN" b="1" baseline="0" dirty="0" err="1"/>
            <a:t>xampp</a:t>
          </a:r>
          <a:r>
            <a:rPr lang="en-IN" b="1" baseline="0" dirty="0"/>
            <a:t> )</a:t>
          </a:r>
          <a:endParaRPr lang="en-US" dirty="0"/>
        </a:p>
      </dgm:t>
    </dgm:pt>
    <dgm:pt modelId="{494B6A55-8FE1-4166-8638-EAC5EC39E3B5}" type="parTrans" cxnId="{862B4297-1629-4646-BF5B-BB0FFF0D7990}">
      <dgm:prSet/>
      <dgm:spPr/>
      <dgm:t>
        <a:bodyPr/>
        <a:lstStyle/>
        <a:p>
          <a:endParaRPr lang="en-US"/>
        </a:p>
      </dgm:t>
    </dgm:pt>
    <dgm:pt modelId="{FDA5E9EB-0F96-43E6-8EC0-6207A0680E1A}" type="sibTrans" cxnId="{862B4297-1629-4646-BF5B-BB0FFF0D7990}">
      <dgm:prSet/>
      <dgm:spPr/>
      <dgm:t>
        <a:bodyPr/>
        <a:lstStyle/>
        <a:p>
          <a:endParaRPr lang="en-US"/>
        </a:p>
      </dgm:t>
    </dgm:pt>
    <dgm:pt modelId="{9FDAB4ED-A876-4D9B-8BB1-1AD391A16885}" type="pres">
      <dgm:prSet presAssocID="{46F31F12-58EF-4E6D-97DF-130F727A48B2}" presName="root" presStyleCnt="0">
        <dgm:presLayoutVars>
          <dgm:dir/>
          <dgm:resizeHandles val="exact"/>
        </dgm:presLayoutVars>
      </dgm:prSet>
      <dgm:spPr/>
    </dgm:pt>
    <dgm:pt modelId="{A2657E31-9FBD-4D22-9038-025B78C5456E}" type="pres">
      <dgm:prSet presAssocID="{BB6CD1E7-4E21-4CB9-AB43-4425FCD1651C}" presName="compNode" presStyleCnt="0"/>
      <dgm:spPr/>
    </dgm:pt>
    <dgm:pt modelId="{4E5091F5-B217-49CE-A34E-470621B4A93A}" type="pres">
      <dgm:prSet presAssocID="{BB6CD1E7-4E21-4CB9-AB43-4425FCD165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Disk"/>
        </a:ext>
      </dgm:extLst>
    </dgm:pt>
    <dgm:pt modelId="{ECC5C97B-2A7C-4BF5-BBD5-9B6730AA926B}" type="pres">
      <dgm:prSet presAssocID="{BB6CD1E7-4E21-4CB9-AB43-4425FCD1651C}" presName="spaceRect" presStyleCnt="0"/>
      <dgm:spPr/>
    </dgm:pt>
    <dgm:pt modelId="{C397EB2F-F020-4237-AB00-02F583E22115}" type="pres">
      <dgm:prSet presAssocID="{BB6CD1E7-4E21-4CB9-AB43-4425FCD1651C}" presName="textRect" presStyleLbl="revTx" presStyleIdx="0" presStyleCnt="2">
        <dgm:presLayoutVars>
          <dgm:chMax val="1"/>
          <dgm:chPref val="1"/>
        </dgm:presLayoutVars>
      </dgm:prSet>
      <dgm:spPr/>
    </dgm:pt>
    <dgm:pt modelId="{734226F1-F3CD-4A18-A33D-6ACBD57A4366}" type="pres">
      <dgm:prSet presAssocID="{0B684C43-95C5-4A64-B595-B1B9F7E2A6A1}" presName="sibTrans" presStyleCnt="0"/>
      <dgm:spPr/>
    </dgm:pt>
    <dgm:pt modelId="{781940F6-1B8E-4193-BD49-0966E3185F65}" type="pres">
      <dgm:prSet presAssocID="{0E747B51-1C1C-4C6F-AB18-E14AF9A4F6F0}" presName="compNode" presStyleCnt="0"/>
      <dgm:spPr/>
    </dgm:pt>
    <dgm:pt modelId="{F8D2F817-E5D5-4277-8810-CF27DD179F98}" type="pres">
      <dgm:prSet presAssocID="{0E747B51-1C1C-4C6F-AB18-E14AF9A4F6F0}"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Lst>
          </a:blip>
          <a:stretch>
            <a:fillRect/>
          </a:stretch>
        </a:blipFill>
        <a:ln>
          <a:noFill/>
        </a:ln>
      </dgm:spPr>
      <dgm:extLst>
        <a:ext uri="{E40237B7-FDA0-4F09-8148-C483321AD2D9}">
          <dgm14:cNvPr xmlns:dgm14="http://schemas.microsoft.com/office/drawing/2010/diagram" id="0" name="" descr="Processor"/>
        </a:ext>
      </dgm:extLst>
    </dgm:pt>
    <dgm:pt modelId="{D4B0FA7A-3AD0-4498-9A8C-DA8E01108C00}" type="pres">
      <dgm:prSet presAssocID="{0E747B51-1C1C-4C6F-AB18-E14AF9A4F6F0}" presName="spaceRect" presStyleCnt="0"/>
      <dgm:spPr/>
    </dgm:pt>
    <dgm:pt modelId="{27FA7449-7968-4B24-8270-ADA9B07F9554}" type="pres">
      <dgm:prSet presAssocID="{0E747B51-1C1C-4C6F-AB18-E14AF9A4F6F0}" presName="textRect" presStyleLbl="revTx" presStyleIdx="1" presStyleCnt="2">
        <dgm:presLayoutVars>
          <dgm:chMax val="1"/>
          <dgm:chPref val="1"/>
        </dgm:presLayoutVars>
      </dgm:prSet>
      <dgm:spPr/>
    </dgm:pt>
  </dgm:ptLst>
  <dgm:cxnLst>
    <dgm:cxn modelId="{B4AC7350-E889-4AF6-B297-6540AF1CDE82}" type="presOf" srcId="{0E747B51-1C1C-4C6F-AB18-E14AF9A4F6F0}" destId="{27FA7449-7968-4B24-8270-ADA9B07F9554}" srcOrd="0" destOrd="0" presId="urn:microsoft.com/office/officeart/2018/2/layout/IconLabelList"/>
    <dgm:cxn modelId="{FAF31A96-FCC8-449E-B355-1A92A96A5F69}" type="presOf" srcId="{46F31F12-58EF-4E6D-97DF-130F727A48B2}" destId="{9FDAB4ED-A876-4D9B-8BB1-1AD391A16885}" srcOrd="0" destOrd="0" presId="urn:microsoft.com/office/officeart/2018/2/layout/IconLabelList"/>
    <dgm:cxn modelId="{862B4297-1629-4646-BF5B-BB0FFF0D7990}" srcId="{46F31F12-58EF-4E6D-97DF-130F727A48B2}" destId="{0E747B51-1C1C-4C6F-AB18-E14AF9A4F6F0}" srcOrd="1" destOrd="0" parTransId="{494B6A55-8FE1-4166-8638-EAC5EC39E3B5}" sibTransId="{FDA5E9EB-0F96-43E6-8EC0-6207A0680E1A}"/>
    <dgm:cxn modelId="{79C7B999-E5AE-47D7-9DEC-0E53AB5C9C5D}" srcId="{46F31F12-58EF-4E6D-97DF-130F727A48B2}" destId="{BB6CD1E7-4E21-4CB9-AB43-4425FCD1651C}" srcOrd="0" destOrd="0" parTransId="{F0C944B6-A2D0-43FB-B575-805758CE2D12}" sibTransId="{0B684C43-95C5-4A64-B595-B1B9F7E2A6A1}"/>
    <dgm:cxn modelId="{964278CA-4680-421B-8243-AEBA9F319691}" type="presOf" srcId="{BB6CD1E7-4E21-4CB9-AB43-4425FCD1651C}" destId="{C397EB2F-F020-4237-AB00-02F583E22115}" srcOrd="0" destOrd="0" presId="urn:microsoft.com/office/officeart/2018/2/layout/IconLabelList"/>
    <dgm:cxn modelId="{DAFD1B73-A967-4C57-8CC4-7C6E1EBA3A71}" type="presParOf" srcId="{9FDAB4ED-A876-4D9B-8BB1-1AD391A16885}" destId="{A2657E31-9FBD-4D22-9038-025B78C5456E}" srcOrd="0" destOrd="0" presId="urn:microsoft.com/office/officeart/2018/2/layout/IconLabelList"/>
    <dgm:cxn modelId="{2C87B0B7-294E-4DD3-AC11-0FD604770122}" type="presParOf" srcId="{A2657E31-9FBD-4D22-9038-025B78C5456E}" destId="{4E5091F5-B217-49CE-A34E-470621B4A93A}" srcOrd="0" destOrd="0" presId="urn:microsoft.com/office/officeart/2018/2/layout/IconLabelList"/>
    <dgm:cxn modelId="{E47E098A-A271-4F7A-ABEB-69BB08AB53F8}" type="presParOf" srcId="{A2657E31-9FBD-4D22-9038-025B78C5456E}" destId="{ECC5C97B-2A7C-4BF5-BBD5-9B6730AA926B}" srcOrd="1" destOrd="0" presId="urn:microsoft.com/office/officeart/2018/2/layout/IconLabelList"/>
    <dgm:cxn modelId="{F14D7181-4BE0-4A8A-AB2C-2B661B924664}" type="presParOf" srcId="{A2657E31-9FBD-4D22-9038-025B78C5456E}" destId="{C397EB2F-F020-4237-AB00-02F583E22115}" srcOrd="2" destOrd="0" presId="urn:microsoft.com/office/officeart/2018/2/layout/IconLabelList"/>
    <dgm:cxn modelId="{60C3FE53-B4B3-46BE-B62F-45A44557BF1B}" type="presParOf" srcId="{9FDAB4ED-A876-4D9B-8BB1-1AD391A16885}" destId="{734226F1-F3CD-4A18-A33D-6ACBD57A4366}" srcOrd="1" destOrd="0" presId="urn:microsoft.com/office/officeart/2018/2/layout/IconLabelList"/>
    <dgm:cxn modelId="{AE519ACB-81AA-416D-94C9-9FF4F87FC24A}" type="presParOf" srcId="{9FDAB4ED-A876-4D9B-8BB1-1AD391A16885}" destId="{781940F6-1B8E-4193-BD49-0966E3185F65}" srcOrd="2" destOrd="0" presId="urn:microsoft.com/office/officeart/2018/2/layout/IconLabelList"/>
    <dgm:cxn modelId="{160B8CF1-698E-4346-A561-88D4AA6667A1}" type="presParOf" srcId="{781940F6-1B8E-4193-BD49-0966E3185F65}" destId="{F8D2F817-E5D5-4277-8810-CF27DD179F98}" srcOrd="0" destOrd="0" presId="urn:microsoft.com/office/officeart/2018/2/layout/IconLabelList"/>
    <dgm:cxn modelId="{10874C4F-2CD4-4A04-B866-7F18411781A1}" type="presParOf" srcId="{781940F6-1B8E-4193-BD49-0966E3185F65}" destId="{D4B0FA7A-3AD0-4498-9A8C-DA8E01108C00}" srcOrd="1" destOrd="0" presId="urn:microsoft.com/office/officeart/2018/2/layout/IconLabelList"/>
    <dgm:cxn modelId="{6E6806BE-4B89-4DB8-AD75-F112F2AEC268}" type="presParOf" srcId="{781940F6-1B8E-4193-BD49-0966E3185F65}" destId="{27FA7449-7968-4B24-8270-ADA9B07F955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591B71-1251-4DFD-A7CD-2A2A9E3FE8E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0639522-937F-44F0-853C-5F69E21018D5}">
      <dgm:prSet custT="1"/>
      <dgm:spPr/>
      <dgm:t>
        <a:bodyPr/>
        <a:lstStyle/>
        <a:p>
          <a:r>
            <a:rPr lang="en-IN" sz="3600" b="1" dirty="0"/>
            <a:t>THANK</a:t>
          </a:r>
          <a:r>
            <a:rPr lang="en-IN" sz="6500" b="1" dirty="0"/>
            <a:t> </a:t>
          </a:r>
          <a:r>
            <a:rPr lang="en-IN" sz="3600" b="1" dirty="0"/>
            <a:t>YOU</a:t>
          </a:r>
          <a:endParaRPr lang="en-US" sz="3600" b="1" dirty="0"/>
        </a:p>
      </dgm:t>
    </dgm:pt>
    <dgm:pt modelId="{97EB4352-7C7F-46BC-B307-1286F1EA11E4}" type="parTrans" cxnId="{BAADF914-290E-45A2-A657-A6BBA2BDF89D}">
      <dgm:prSet/>
      <dgm:spPr/>
      <dgm:t>
        <a:bodyPr/>
        <a:lstStyle/>
        <a:p>
          <a:endParaRPr lang="en-US"/>
        </a:p>
      </dgm:t>
    </dgm:pt>
    <dgm:pt modelId="{34CFE01E-5259-4CB8-B0AC-AFF8F378EA25}" type="sibTrans" cxnId="{BAADF914-290E-45A2-A657-A6BBA2BDF89D}">
      <dgm:prSet/>
      <dgm:spPr/>
      <dgm:t>
        <a:bodyPr/>
        <a:lstStyle/>
        <a:p>
          <a:endParaRPr lang="en-US"/>
        </a:p>
      </dgm:t>
    </dgm:pt>
    <dgm:pt modelId="{5EC7B46D-111C-4BA8-A720-5A03EB00B88A}" type="pres">
      <dgm:prSet presAssocID="{E9591B71-1251-4DFD-A7CD-2A2A9E3FE8E4}" presName="linear" presStyleCnt="0">
        <dgm:presLayoutVars>
          <dgm:animLvl val="lvl"/>
          <dgm:resizeHandles val="exact"/>
        </dgm:presLayoutVars>
      </dgm:prSet>
      <dgm:spPr/>
    </dgm:pt>
    <dgm:pt modelId="{EAB0FF40-40CE-4094-AF1B-21F48BFE123F}" type="pres">
      <dgm:prSet presAssocID="{00639522-937F-44F0-853C-5F69E21018D5}" presName="parentText" presStyleLbl="node1" presStyleIdx="0" presStyleCnt="1">
        <dgm:presLayoutVars>
          <dgm:chMax val="0"/>
          <dgm:bulletEnabled val="1"/>
        </dgm:presLayoutVars>
      </dgm:prSet>
      <dgm:spPr/>
    </dgm:pt>
  </dgm:ptLst>
  <dgm:cxnLst>
    <dgm:cxn modelId="{2E1CBF0E-0B1A-4029-88DF-458C938C6713}" type="presOf" srcId="{00639522-937F-44F0-853C-5F69E21018D5}" destId="{EAB0FF40-40CE-4094-AF1B-21F48BFE123F}" srcOrd="0" destOrd="0" presId="urn:microsoft.com/office/officeart/2005/8/layout/vList2"/>
    <dgm:cxn modelId="{BAADF914-290E-45A2-A657-A6BBA2BDF89D}" srcId="{E9591B71-1251-4DFD-A7CD-2A2A9E3FE8E4}" destId="{00639522-937F-44F0-853C-5F69E21018D5}" srcOrd="0" destOrd="0" parTransId="{97EB4352-7C7F-46BC-B307-1286F1EA11E4}" sibTransId="{34CFE01E-5259-4CB8-B0AC-AFF8F378EA25}"/>
    <dgm:cxn modelId="{F8410641-E85F-4C59-9B40-B10A7FDB68DA}" type="presOf" srcId="{E9591B71-1251-4DFD-A7CD-2A2A9E3FE8E4}" destId="{5EC7B46D-111C-4BA8-A720-5A03EB00B88A}" srcOrd="0" destOrd="0" presId="urn:microsoft.com/office/officeart/2005/8/layout/vList2"/>
    <dgm:cxn modelId="{CDCF8331-A2E0-4331-BE78-B3B71D70BAB4}" type="presParOf" srcId="{5EC7B46D-111C-4BA8-A720-5A03EB00B88A}" destId="{EAB0FF40-40CE-4094-AF1B-21F48BFE123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FDE14-5EF2-4F30-8F7A-A6EA48CC77B6}">
      <dsp:nvSpPr>
        <dsp:cNvPr id="0" name=""/>
        <dsp:cNvSpPr/>
      </dsp:nvSpPr>
      <dsp:spPr>
        <a:xfrm>
          <a:off x="0" y="56438"/>
          <a:ext cx="4787327" cy="692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t>Overview</a:t>
          </a:r>
          <a:endParaRPr lang="en-US" sz="2400" kern="1200" dirty="0"/>
        </a:p>
      </dsp:txBody>
      <dsp:txXfrm>
        <a:off x="33812" y="90250"/>
        <a:ext cx="4719703" cy="625016"/>
      </dsp:txXfrm>
    </dsp:sp>
    <dsp:sp modelId="{3860B3E2-728B-4CBD-B45E-F7AE084F49CE}">
      <dsp:nvSpPr>
        <dsp:cNvPr id="0" name=""/>
        <dsp:cNvSpPr/>
      </dsp:nvSpPr>
      <dsp:spPr>
        <a:xfrm>
          <a:off x="0" y="855638"/>
          <a:ext cx="4787327" cy="692640"/>
        </a:xfrm>
        <a:prstGeom prst="roundRect">
          <a:avLst/>
        </a:prstGeom>
        <a:solidFill>
          <a:schemeClr val="accent2">
            <a:hueOff val="-246445"/>
            <a:satOff val="-1101"/>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t>Functionality</a:t>
          </a:r>
          <a:endParaRPr lang="en-US" sz="2400" kern="1200" dirty="0"/>
        </a:p>
      </dsp:txBody>
      <dsp:txXfrm>
        <a:off x="33812" y="889450"/>
        <a:ext cx="4719703" cy="625016"/>
      </dsp:txXfrm>
    </dsp:sp>
    <dsp:sp modelId="{3943F0EA-01E4-438E-9600-19B4A40B1926}">
      <dsp:nvSpPr>
        <dsp:cNvPr id="0" name=""/>
        <dsp:cNvSpPr/>
      </dsp:nvSpPr>
      <dsp:spPr>
        <a:xfrm>
          <a:off x="0" y="1654838"/>
          <a:ext cx="4787327" cy="692640"/>
        </a:xfrm>
        <a:prstGeom prst="roundRect">
          <a:avLst/>
        </a:prstGeom>
        <a:solidFill>
          <a:schemeClr val="accent2">
            <a:hueOff val="-492891"/>
            <a:satOff val="-2201"/>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t>Software &amp; Hardware Requirements</a:t>
          </a:r>
          <a:endParaRPr lang="en-US" sz="2400" kern="1200" dirty="0"/>
        </a:p>
      </dsp:txBody>
      <dsp:txXfrm>
        <a:off x="33812" y="1688650"/>
        <a:ext cx="4719703" cy="625016"/>
      </dsp:txXfrm>
    </dsp:sp>
    <dsp:sp modelId="{BB48B660-CE2B-48DC-9CBD-2749A1BF3F24}">
      <dsp:nvSpPr>
        <dsp:cNvPr id="0" name=""/>
        <dsp:cNvSpPr/>
      </dsp:nvSpPr>
      <dsp:spPr>
        <a:xfrm>
          <a:off x="0" y="2454038"/>
          <a:ext cx="4787327" cy="692640"/>
        </a:xfrm>
        <a:prstGeom prst="roundRect">
          <a:avLst/>
        </a:prstGeom>
        <a:solidFill>
          <a:schemeClr val="accent2">
            <a:hueOff val="-739336"/>
            <a:satOff val="-3302"/>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t>Product Backlog</a:t>
          </a:r>
          <a:endParaRPr lang="en-US" sz="2400" kern="1200" dirty="0"/>
        </a:p>
      </dsp:txBody>
      <dsp:txXfrm>
        <a:off x="33812" y="2487850"/>
        <a:ext cx="4719703" cy="625016"/>
      </dsp:txXfrm>
    </dsp:sp>
    <dsp:sp modelId="{5136277E-1620-4317-A596-380D06D0827D}">
      <dsp:nvSpPr>
        <dsp:cNvPr id="0" name=""/>
        <dsp:cNvSpPr/>
      </dsp:nvSpPr>
      <dsp:spPr>
        <a:xfrm>
          <a:off x="0" y="3253238"/>
          <a:ext cx="4787327" cy="692640"/>
        </a:xfrm>
        <a:prstGeom prst="roundRect">
          <a:avLst/>
        </a:prstGeom>
        <a:solidFill>
          <a:schemeClr val="accent2">
            <a:hueOff val="-985781"/>
            <a:satOff val="-4403"/>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t>Project Plan</a:t>
          </a:r>
          <a:endParaRPr lang="en-US" sz="2400" kern="1200" dirty="0"/>
        </a:p>
      </dsp:txBody>
      <dsp:txXfrm>
        <a:off x="33812" y="3287050"/>
        <a:ext cx="4719703" cy="625016"/>
      </dsp:txXfrm>
    </dsp:sp>
    <dsp:sp modelId="{701EE95F-0A72-42B5-84C2-B83E90682913}">
      <dsp:nvSpPr>
        <dsp:cNvPr id="0" name=""/>
        <dsp:cNvSpPr/>
      </dsp:nvSpPr>
      <dsp:spPr>
        <a:xfrm>
          <a:off x="0" y="4022266"/>
          <a:ext cx="4787327" cy="692640"/>
        </a:xfrm>
        <a:prstGeom prst="roundRect">
          <a:avLst/>
        </a:prstGeom>
        <a:solidFill>
          <a:schemeClr val="accent2">
            <a:hueOff val="-1232227"/>
            <a:satOff val="-5503"/>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baseline="0" dirty="0"/>
            <a:t>Sprint</a:t>
          </a:r>
          <a:endParaRPr lang="en-US" sz="2400" kern="1200" dirty="0"/>
        </a:p>
      </dsp:txBody>
      <dsp:txXfrm>
        <a:off x="33812" y="4056078"/>
        <a:ext cx="4719703" cy="625016"/>
      </dsp:txXfrm>
    </dsp:sp>
    <dsp:sp modelId="{32B07697-2EDE-4363-B168-C5D6F19824CA}">
      <dsp:nvSpPr>
        <dsp:cNvPr id="0" name=""/>
        <dsp:cNvSpPr/>
      </dsp:nvSpPr>
      <dsp:spPr>
        <a:xfrm>
          <a:off x="0" y="4851638"/>
          <a:ext cx="4787327" cy="692640"/>
        </a:xfrm>
        <a:prstGeom prst="roundRect">
          <a:avLst/>
        </a:prstGeom>
        <a:solidFill>
          <a:schemeClr val="accent2">
            <a:hueOff val="-1478672"/>
            <a:satOff val="-6604"/>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b="1" kern="1200" baseline="0" dirty="0"/>
            <a:t>User Storie</a:t>
          </a:r>
          <a:r>
            <a:rPr lang="en-IN" sz="2800" b="1" kern="1200" baseline="0" dirty="0"/>
            <a:t>s</a:t>
          </a:r>
          <a:endParaRPr lang="en-US" sz="2800" kern="1200" dirty="0"/>
        </a:p>
      </dsp:txBody>
      <dsp:txXfrm>
        <a:off x="33812" y="4885450"/>
        <a:ext cx="4719703" cy="625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5091F5-B217-49CE-A34E-470621B4A93A}">
      <dsp:nvSpPr>
        <dsp:cNvPr id="0" name=""/>
        <dsp:cNvSpPr/>
      </dsp:nvSpPr>
      <dsp:spPr>
        <a:xfrm>
          <a:off x="1008008" y="405404"/>
          <a:ext cx="1518750" cy="15187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97EB2F-F020-4237-AB00-02F583E22115}">
      <dsp:nvSpPr>
        <dsp:cNvPr id="0" name=""/>
        <dsp:cNvSpPr/>
      </dsp:nvSpPr>
      <dsp:spPr>
        <a:xfrm>
          <a:off x="79882" y="231936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b="1" kern="1200" baseline="0" dirty="0"/>
            <a:t>Web browser</a:t>
          </a:r>
          <a:endParaRPr lang="en-US" sz="1700" kern="1200" dirty="0"/>
        </a:p>
      </dsp:txBody>
      <dsp:txXfrm>
        <a:off x="79882" y="2319361"/>
        <a:ext cx="3375000" cy="720000"/>
      </dsp:txXfrm>
    </dsp:sp>
    <dsp:sp modelId="{F8D2F817-E5D5-4277-8810-CF27DD179F98}">
      <dsp:nvSpPr>
        <dsp:cNvPr id="0" name=""/>
        <dsp:cNvSpPr/>
      </dsp:nvSpPr>
      <dsp:spPr>
        <a:xfrm>
          <a:off x="4973633" y="405404"/>
          <a:ext cx="1518750" cy="15187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FA7449-7968-4B24-8270-ADA9B07F9554}">
      <dsp:nvSpPr>
        <dsp:cNvPr id="0" name=""/>
        <dsp:cNvSpPr/>
      </dsp:nvSpPr>
      <dsp:spPr>
        <a:xfrm>
          <a:off x="4045508" y="2319361"/>
          <a:ext cx="337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IN" sz="1700" b="1" kern="1200" baseline="0" dirty="0"/>
            <a:t>Software Requirement: • Operating System: Windows • Technology: python ,Django , </a:t>
          </a:r>
          <a:r>
            <a:rPr lang="en-IN" sz="1700" b="1" kern="1200" baseline="0" dirty="0" err="1"/>
            <a:t>css</a:t>
          </a:r>
          <a:r>
            <a:rPr lang="en-IN" sz="1700" b="1" kern="1200" baseline="0" dirty="0"/>
            <a:t> ,html , bootstrap • Database: </a:t>
          </a:r>
          <a:r>
            <a:rPr lang="en-IN" sz="1700" b="1" kern="1200" baseline="0" dirty="0" err="1"/>
            <a:t>mysql</a:t>
          </a:r>
          <a:r>
            <a:rPr lang="en-IN" sz="1700" b="1" kern="1200" baseline="0" dirty="0"/>
            <a:t>( </a:t>
          </a:r>
          <a:r>
            <a:rPr lang="en-IN" sz="1700" b="1" kern="1200" baseline="0" dirty="0" err="1"/>
            <a:t>xampp</a:t>
          </a:r>
          <a:r>
            <a:rPr lang="en-IN" sz="1700" b="1" kern="1200" baseline="0" dirty="0"/>
            <a:t> )</a:t>
          </a:r>
          <a:endParaRPr lang="en-US" sz="1700" kern="1200" dirty="0"/>
        </a:p>
      </dsp:txBody>
      <dsp:txXfrm>
        <a:off x="4045508" y="2319361"/>
        <a:ext cx="3375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0FF40-40CE-4094-AF1B-21F48BFE123F}">
      <dsp:nvSpPr>
        <dsp:cNvPr id="0" name=""/>
        <dsp:cNvSpPr/>
      </dsp:nvSpPr>
      <dsp:spPr>
        <a:xfrm>
          <a:off x="0" y="1950021"/>
          <a:ext cx="3765323" cy="12928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kern="1200" dirty="0"/>
            <a:t>THANK</a:t>
          </a:r>
          <a:r>
            <a:rPr lang="en-IN" sz="6500" b="1" kern="1200" dirty="0"/>
            <a:t> </a:t>
          </a:r>
          <a:r>
            <a:rPr lang="en-IN" sz="3600" b="1" kern="1200" dirty="0"/>
            <a:t>YOU</a:t>
          </a:r>
          <a:endParaRPr lang="en-US" sz="3600" b="1" kern="1200" dirty="0"/>
        </a:p>
      </dsp:txBody>
      <dsp:txXfrm>
        <a:off x="63112" y="2013133"/>
        <a:ext cx="3639099" cy="1166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D1B101-F26B-4553-5249-D5A8756AF2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5FC06CA6-51D1-2A34-A367-0093D8B5BF3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B91E4B1-F63A-4445-B572-024A2286879D}" type="datetimeFigureOut">
              <a:rPr lang="en-IN"/>
              <a:pPr>
                <a:defRPr/>
              </a:pPr>
              <a:t>28-09-2024</a:t>
            </a:fld>
            <a:endParaRPr lang="en-IN"/>
          </a:p>
        </p:txBody>
      </p:sp>
      <p:sp>
        <p:nvSpPr>
          <p:cNvPr id="4" name="Slide Image Placeholder 3">
            <a:extLst>
              <a:ext uri="{FF2B5EF4-FFF2-40B4-BE49-F238E27FC236}">
                <a16:creationId xmlns:a16="http://schemas.microsoft.com/office/drawing/2014/main" id="{19034234-1342-50C5-948C-06509E575B8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2E087F7F-12C3-6EAD-8C99-457DC5B142E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924FE849-EB72-8540-55C0-D16F7243CAA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1F279B96-4FF6-6332-CB8E-6AA3C24EA52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0040F95-D8FC-45D4-A50B-3FB8A842E2A4}"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0DA5B8B-EB86-3256-88A7-8A2CB792942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3792A153-D921-347A-64C0-324DAE35D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0484" name="Slide Number Placeholder 3">
            <a:extLst>
              <a:ext uri="{FF2B5EF4-FFF2-40B4-BE49-F238E27FC236}">
                <a16:creationId xmlns:a16="http://schemas.microsoft.com/office/drawing/2014/main" id="{D528626C-21A3-3AC0-DC35-7FB29810A8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he Hand" panose="03070502030502020204" pitchFamily="66" charset="0"/>
              </a:defRPr>
            </a:lvl1pPr>
            <a:lvl2pPr marL="742950" indent="-285750">
              <a:defRPr>
                <a:solidFill>
                  <a:schemeClr val="tx1"/>
                </a:solidFill>
                <a:latin typeface="The Hand" panose="03070502030502020204" pitchFamily="66" charset="0"/>
              </a:defRPr>
            </a:lvl2pPr>
            <a:lvl3pPr marL="1143000" indent="-228600">
              <a:defRPr>
                <a:solidFill>
                  <a:schemeClr val="tx1"/>
                </a:solidFill>
                <a:latin typeface="The Hand" panose="03070502030502020204" pitchFamily="66" charset="0"/>
              </a:defRPr>
            </a:lvl3pPr>
            <a:lvl4pPr marL="1600200" indent="-228600">
              <a:defRPr>
                <a:solidFill>
                  <a:schemeClr val="tx1"/>
                </a:solidFill>
                <a:latin typeface="The Hand" panose="03070502030502020204" pitchFamily="66" charset="0"/>
              </a:defRPr>
            </a:lvl4pPr>
            <a:lvl5pPr marL="2057400" indent="-228600">
              <a:defRPr>
                <a:solidFill>
                  <a:schemeClr val="tx1"/>
                </a:solidFill>
                <a:latin typeface="The Hand" panose="03070502030502020204" pitchFamily="66" charset="0"/>
              </a:defRPr>
            </a:lvl5pPr>
            <a:lvl6pPr marL="2514600" indent="-228600" eaLnBrk="0" fontAlgn="base" hangingPunct="0">
              <a:spcBef>
                <a:spcPct val="0"/>
              </a:spcBef>
              <a:spcAft>
                <a:spcPct val="0"/>
              </a:spcAft>
              <a:defRPr>
                <a:solidFill>
                  <a:schemeClr val="tx1"/>
                </a:solidFill>
                <a:latin typeface="The Hand" panose="03070502030502020204" pitchFamily="66" charset="0"/>
              </a:defRPr>
            </a:lvl6pPr>
            <a:lvl7pPr marL="2971800" indent="-228600" eaLnBrk="0" fontAlgn="base" hangingPunct="0">
              <a:spcBef>
                <a:spcPct val="0"/>
              </a:spcBef>
              <a:spcAft>
                <a:spcPct val="0"/>
              </a:spcAft>
              <a:defRPr>
                <a:solidFill>
                  <a:schemeClr val="tx1"/>
                </a:solidFill>
                <a:latin typeface="The Hand" panose="03070502030502020204" pitchFamily="66" charset="0"/>
              </a:defRPr>
            </a:lvl7pPr>
            <a:lvl8pPr marL="3429000" indent="-228600" eaLnBrk="0" fontAlgn="base" hangingPunct="0">
              <a:spcBef>
                <a:spcPct val="0"/>
              </a:spcBef>
              <a:spcAft>
                <a:spcPct val="0"/>
              </a:spcAft>
              <a:defRPr>
                <a:solidFill>
                  <a:schemeClr val="tx1"/>
                </a:solidFill>
                <a:latin typeface="The Hand" panose="03070502030502020204" pitchFamily="66" charset="0"/>
              </a:defRPr>
            </a:lvl8pPr>
            <a:lvl9pPr marL="3886200" indent="-228600" eaLnBrk="0" fontAlgn="base" hangingPunct="0">
              <a:spcBef>
                <a:spcPct val="0"/>
              </a:spcBef>
              <a:spcAft>
                <a:spcPct val="0"/>
              </a:spcAft>
              <a:defRPr>
                <a:solidFill>
                  <a:schemeClr val="tx1"/>
                </a:solidFill>
                <a:latin typeface="The Hand" panose="03070502030502020204" pitchFamily="66" charset="0"/>
              </a:defRPr>
            </a:lvl9pPr>
          </a:lstStyle>
          <a:p>
            <a:pPr fontAlgn="base">
              <a:spcBef>
                <a:spcPct val="0"/>
              </a:spcBef>
              <a:spcAft>
                <a:spcPct val="0"/>
              </a:spcAft>
            </a:pPr>
            <a:fld id="{C75F3D56-1175-438E-A72D-48EA6C66D9E8}" type="slidenum">
              <a:rPr lang="en-IN" altLang="en-US" smtClean="0">
                <a:latin typeface="Aptos" panose="020B0004020202020204" pitchFamily="34" charset="0"/>
              </a:rPr>
              <a:pPr fontAlgn="base">
                <a:spcBef>
                  <a:spcPct val="0"/>
                </a:spcBef>
                <a:spcAft>
                  <a:spcPct val="0"/>
                </a:spcAft>
              </a:pPr>
              <a:t>14</a:t>
            </a:fld>
            <a:endParaRPr lang="en-IN" altLang="en-US">
              <a:latin typeface="Aptos" panose="020B00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0FD80B2-67E0-5A96-40D4-980162619A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0F290B43-7D72-65AB-580D-A7874EC28C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2532" name="Slide Number Placeholder 3">
            <a:extLst>
              <a:ext uri="{FF2B5EF4-FFF2-40B4-BE49-F238E27FC236}">
                <a16:creationId xmlns:a16="http://schemas.microsoft.com/office/drawing/2014/main" id="{35DF1BF9-D30B-96EF-5508-5753FEAE16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he Hand" panose="03070502030502020204" pitchFamily="66" charset="0"/>
              </a:defRPr>
            </a:lvl1pPr>
            <a:lvl2pPr marL="742950" indent="-285750">
              <a:defRPr>
                <a:solidFill>
                  <a:schemeClr val="tx1"/>
                </a:solidFill>
                <a:latin typeface="The Hand" panose="03070502030502020204" pitchFamily="66" charset="0"/>
              </a:defRPr>
            </a:lvl2pPr>
            <a:lvl3pPr marL="1143000" indent="-228600">
              <a:defRPr>
                <a:solidFill>
                  <a:schemeClr val="tx1"/>
                </a:solidFill>
                <a:latin typeface="The Hand" panose="03070502030502020204" pitchFamily="66" charset="0"/>
              </a:defRPr>
            </a:lvl3pPr>
            <a:lvl4pPr marL="1600200" indent="-228600">
              <a:defRPr>
                <a:solidFill>
                  <a:schemeClr val="tx1"/>
                </a:solidFill>
                <a:latin typeface="The Hand" panose="03070502030502020204" pitchFamily="66" charset="0"/>
              </a:defRPr>
            </a:lvl4pPr>
            <a:lvl5pPr marL="2057400" indent="-228600">
              <a:defRPr>
                <a:solidFill>
                  <a:schemeClr val="tx1"/>
                </a:solidFill>
                <a:latin typeface="The Hand" panose="03070502030502020204" pitchFamily="66" charset="0"/>
              </a:defRPr>
            </a:lvl5pPr>
            <a:lvl6pPr marL="2514600" indent="-228600" eaLnBrk="0" fontAlgn="base" hangingPunct="0">
              <a:spcBef>
                <a:spcPct val="0"/>
              </a:spcBef>
              <a:spcAft>
                <a:spcPct val="0"/>
              </a:spcAft>
              <a:defRPr>
                <a:solidFill>
                  <a:schemeClr val="tx1"/>
                </a:solidFill>
                <a:latin typeface="The Hand" panose="03070502030502020204" pitchFamily="66" charset="0"/>
              </a:defRPr>
            </a:lvl6pPr>
            <a:lvl7pPr marL="2971800" indent="-228600" eaLnBrk="0" fontAlgn="base" hangingPunct="0">
              <a:spcBef>
                <a:spcPct val="0"/>
              </a:spcBef>
              <a:spcAft>
                <a:spcPct val="0"/>
              </a:spcAft>
              <a:defRPr>
                <a:solidFill>
                  <a:schemeClr val="tx1"/>
                </a:solidFill>
                <a:latin typeface="The Hand" panose="03070502030502020204" pitchFamily="66" charset="0"/>
              </a:defRPr>
            </a:lvl7pPr>
            <a:lvl8pPr marL="3429000" indent="-228600" eaLnBrk="0" fontAlgn="base" hangingPunct="0">
              <a:spcBef>
                <a:spcPct val="0"/>
              </a:spcBef>
              <a:spcAft>
                <a:spcPct val="0"/>
              </a:spcAft>
              <a:defRPr>
                <a:solidFill>
                  <a:schemeClr val="tx1"/>
                </a:solidFill>
                <a:latin typeface="The Hand" panose="03070502030502020204" pitchFamily="66" charset="0"/>
              </a:defRPr>
            </a:lvl8pPr>
            <a:lvl9pPr marL="3886200" indent="-228600" eaLnBrk="0" fontAlgn="base" hangingPunct="0">
              <a:spcBef>
                <a:spcPct val="0"/>
              </a:spcBef>
              <a:spcAft>
                <a:spcPct val="0"/>
              </a:spcAft>
              <a:defRPr>
                <a:solidFill>
                  <a:schemeClr val="tx1"/>
                </a:solidFill>
                <a:latin typeface="The Hand" panose="03070502030502020204" pitchFamily="66" charset="0"/>
              </a:defRPr>
            </a:lvl9pPr>
          </a:lstStyle>
          <a:p>
            <a:pPr fontAlgn="base">
              <a:spcBef>
                <a:spcPct val="0"/>
              </a:spcBef>
              <a:spcAft>
                <a:spcPct val="0"/>
              </a:spcAft>
            </a:pPr>
            <a:fld id="{BB06EDFA-E636-477F-8C5A-AC0334499CA3}" type="slidenum">
              <a:rPr lang="en-IN" altLang="en-US" smtClean="0">
                <a:latin typeface="Aptos" panose="020B0004020202020204" pitchFamily="34" charset="0"/>
              </a:rPr>
              <a:pPr fontAlgn="base">
                <a:spcBef>
                  <a:spcPct val="0"/>
                </a:spcBef>
                <a:spcAft>
                  <a:spcPct val="0"/>
                </a:spcAft>
              </a:pPr>
              <a:t>15</a:t>
            </a:fld>
            <a:endParaRPr lang="en-IN" altLang="en-US">
              <a:latin typeface="Aptos" panose="020B00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E8C3CC1B-18AC-94CC-F687-FF951FAFCFA1}"/>
              </a:ext>
            </a:extLst>
          </p:cNvPr>
          <p:cNvSpPr>
            <a:spLocks/>
          </p:cNvSpPr>
          <p:nvPr/>
        </p:nvSpPr>
        <p:spPr bwMode="auto">
          <a:xfrm rot="21133683" flipH="1">
            <a:off x="733425" y="481013"/>
            <a:ext cx="7034213" cy="5238750"/>
          </a:xfrm>
          <a:custGeom>
            <a:avLst/>
            <a:gdLst>
              <a:gd name="T0" fmla="*/ 2147483646 w 1237972"/>
              <a:gd name="T1" fmla="*/ 2147483646 h 852489"/>
              <a:gd name="T2" fmla="*/ 2147483646 w 1237972"/>
              <a:gd name="T3" fmla="*/ 2147483646 h 852489"/>
              <a:gd name="T4" fmla="*/ 2147483646 w 1237972"/>
              <a:gd name="T5" fmla="*/ 2147483646 h 852489"/>
              <a:gd name="T6" fmla="*/ 2147483646 w 1237972"/>
              <a:gd name="T7" fmla="*/ 2147483646 h 852489"/>
              <a:gd name="T8" fmla="*/ 2147483646 w 1237972"/>
              <a:gd name="T9" fmla="*/ 2147483646 h 852489"/>
              <a:gd name="T10" fmla="*/ 2147483646 w 1237972"/>
              <a:gd name="T11" fmla="*/ 2147483646 h 852489"/>
              <a:gd name="T12" fmla="*/ 2147483646 w 1237972"/>
              <a:gd name="T13" fmla="*/ 2147483646 h 852489"/>
              <a:gd name="T14" fmla="*/ 2147483646 w 1237972"/>
              <a:gd name="T15" fmla="*/ 2147483646 h 852489"/>
              <a:gd name="T16" fmla="*/ 2147483646 w 1237972"/>
              <a:gd name="T17" fmla="*/ 2147483646 h 85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a:noFill/>
          </a:ln>
          <a:extLst>
            <a:ext uri="{91240B29-F687-4F45-9708-019B960494DF}">
              <a14:hiddenLine xmlns:a14="http://schemas.microsoft.com/office/drawing/2010/main" w="19050" cap="flat">
                <a:solidFill>
                  <a:srgbClr val="000000"/>
                </a:solidFill>
                <a:prstDash val="solid"/>
                <a:miter lim="800000"/>
                <a:headEnd/>
                <a:tailEnd/>
              </a14:hiddenLine>
            </a:ext>
          </a:extLst>
        </p:spPr>
        <p:txBody>
          <a:bodyPr anchor="ctr"/>
          <a:lstStyle/>
          <a:p>
            <a:endParaRPr lang="en-IN"/>
          </a:p>
        </p:txBody>
      </p:sp>
      <p:sp>
        <p:nvSpPr>
          <p:cNvPr id="5" name="Freeform: Shape 7">
            <a:extLst>
              <a:ext uri="{FF2B5EF4-FFF2-40B4-BE49-F238E27FC236}">
                <a16:creationId xmlns:a16="http://schemas.microsoft.com/office/drawing/2014/main" id="{1E198BBE-928D-9DF9-6CD4-1BBB1D4DEBB6}"/>
              </a:ext>
            </a:extLst>
          </p:cNvPr>
          <p:cNvSpPr>
            <a:spLocks/>
          </p:cNvSpPr>
          <p:nvPr/>
        </p:nvSpPr>
        <p:spPr bwMode="auto">
          <a:xfrm rot="21133683" flipH="1">
            <a:off x="757238" y="455613"/>
            <a:ext cx="7034212" cy="5238750"/>
          </a:xfrm>
          <a:custGeom>
            <a:avLst/>
            <a:gdLst>
              <a:gd name="T0" fmla="*/ 2147483646 w 1237972"/>
              <a:gd name="T1" fmla="*/ 2147483646 h 852489"/>
              <a:gd name="T2" fmla="*/ 2147483646 w 1237972"/>
              <a:gd name="T3" fmla="*/ 2147483646 h 852489"/>
              <a:gd name="T4" fmla="*/ 2147483646 w 1237972"/>
              <a:gd name="T5" fmla="*/ 2147483646 h 852489"/>
              <a:gd name="T6" fmla="*/ 2147483646 w 1237972"/>
              <a:gd name="T7" fmla="*/ 2147483646 h 852489"/>
              <a:gd name="T8" fmla="*/ 2147483646 w 1237972"/>
              <a:gd name="T9" fmla="*/ 2147483646 h 852489"/>
              <a:gd name="T10" fmla="*/ 2147483646 w 1237972"/>
              <a:gd name="T11" fmla="*/ 2147483646 h 852489"/>
              <a:gd name="T12" fmla="*/ 2147483646 w 1237972"/>
              <a:gd name="T13" fmla="*/ 2147483646 h 852489"/>
              <a:gd name="T14" fmla="*/ 2147483646 w 1237972"/>
              <a:gd name="T15" fmla="*/ 2147483646 h 852489"/>
              <a:gd name="T16" fmla="*/ 2147483646 w 1237972"/>
              <a:gd name="T17" fmla="*/ 2147483646 h 85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2" name="Title 1"/>
          <p:cNvSpPr>
            <a:spLocks noGrp="1"/>
          </p:cNvSpPr>
          <p:nvPr>
            <p:ph type="ctrTitle"/>
          </p:nvPr>
        </p:nvSpPr>
        <p:spPr>
          <a:xfrm>
            <a:off x="1467294" y="1398182"/>
            <a:ext cx="5350835" cy="2870791"/>
          </a:xfrm>
        </p:spPr>
        <p:txBody>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4703126" y="5135527"/>
            <a:ext cx="3297873" cy="1057938"/>
          </a:xfrm>
        </p:spPr>
        <p:txBody>
          <a:bodyPr anchor="ct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7AE1175F-DFFD-E188-9C5C-E9FD4EBAEA72}"/>
              </a:ext>
            </a:extLst>
          </p:cNvPr>
          <p:cNvSpPr>
            <a:spLocks noGrp="1"/>
          </p:cNvSpPr>
          <p:nvPr>
            <p:ph type="dt" sz="half" idx="10"/>
          </p:nvPr>
        </p:nvSpPr>
        <p:spPr/>
        <p:txBody>
          <a:bodyPr/>
          <a:lstStyle>
            <a:lvl1pPr>
              <a:defRPr/>
            </a:lvl1pPr>
          </a:lstStyle>
          <a:p>
            <a:pPr>
              <a:defRPr/>
            </a:pPr>
            <a:fld id="{03A0649C-8940-4307-ABAC-7F1DFB7D087B}" type="datetimeFigureOut">
              <a:rPr lang="en-US"/>
              <a:pPr>
                <a:defRPr/>
              </a:pPr>
              <a:t>9/28/2024</a:t>
            </a:fld>
            <a:endParaRPr lang="en-US"/>
          </a:p>
        </p:txBody>
      </p:sp>
      <p:sp>
        <p:nvSpPr>
          <p:cNvPr id="7" name="Footer Placeholder 4">
            <a:extLst>
              <a:ext uri="{FF2B5EF4-FFF2-40B4-BE49-F238E27FC236}">
                <a16:creationId xmlns:a16="http://schemas.microsoft.com/office/drawing/2014/main" id="{7829840F-D416-69B8-AD11-8D1C3051E56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91208C02-904F-A537-B946-959C98C60F1E}"/>
              </a:ext>
            </a:extLst>
          </p:cNvPr>
          <p:cNvSpPr>
            <a:spLocks noGrp="1"/>
          </p:cNvSpPr>
          <p:nvPr>
            <p:ph type="sldNum" sz="quarter" idx="12"/>
          </p:nvPr>
        </p:nvSpPr>
        <p:spPr/>
        <p:txBody>
          <a:bodyPr/>
          <a:lstStyle>
            <a:lvl1pPr>
              <a:defRPr/>
            </a:lvl1pPr>
          </a:lstStyle>
          <a:p>
            <a:pPr>
              <a:defRPr/>
            </a:pPr>
            <a:fld id="{E824F927-E8DF-428F-8719-78A60EF3EB02}" type="slidenum">
              <a:rPr lang="en-US"/>
              <a:pPr>
                <a:defRPr/>
              </a:pPr>
              <a:t>‹#›</a:t>
            </a:fld>
            <a:endParaRPr lang="en-US"/>
          </a:p>
        </p:txBody>
      </p:sp>
    </p:spTree>
    <p:extLst>
      <p:ext uri="{BB962C8B-B14F-4D97-AF65-F5344CB8AC3E}">
        <p14:creationId xmlns:p14="http://schemas.microsoft.com/office/powerpoint/2010/main" val="4034866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2C557-CDE9-F5FE-A11A-1FFD2CEF2E12}"/>
              </a:ext>
            </a:extLst>
          </p:cNvPr>
          <p:cNvSpPr>
            <a:spLocks noGrp="1"/>
          </p:cNvSpPr>
          <p:nvPr>
            <p:ph type="dt" sz="half" idx="10"/>
          </p:nvPr>
        </p:nvSpPr>
        <p:spPr/>
        <p:txBody>
          <a:bodyPr/>
          <a:lstStyle>
            <a:lvl1pPr>
              <a:defRPr/>
            </a:lvl1pPr>
          </a:lstStyle>
          <a:p>
            <a:pPr>
              <a:defRPr/>
            </a:pPr>
            <a:fld id="{557449AB-8571-4098-9CBE-D50E4448CB92}" type="datetimeFigureOut">
              <a:rPr lang="en-US"/>
              <a:pPr>
                <a:defRPr/>
              </a:pPr>
              <a:t>9/28/2024</a:t>
            </a:fld>
            <a:endParaRPr lang="en-US"/>
          </a:p>
        </p:txBody>
      </p:sp>
      <p:sp>
        <p:nvSpPr>
          <p:cNvPr id="5" name="Footer Placeholder 4">
            <a:extLst>
              <a:ext uri="{FF2B5EF4-FFF2-40B4-BE49-F238E27FC236}">
                <a16:creationId xmlns:a16="http://schemas.microsoft.com/office/drawing/2014/main" id="{34AF8199-C4F5-408C-5668-D3FF5B42AB7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9FBD8F2-CB8C-428E-F42D-C6A06DCE5E61}"/>
              </a:ext>
            </a:extLst>
          </p:cNvPr>
          <p:cNvSpPr>
            <a:spLocks noGrp="1"/>
          </p:cNvSpPr>
          <p:nvPr>
            <p:ph type="sldNum" sz="quarter" idx="12"/>
          </p:nvPr>
        </p:nvSpPr>
        <p:spPr/>
        <p:txBody>
          <a:bodyPr/>
          <a:lstStyle>
            <a:lvl1pPr>
              <a:defRPr/>
            </a:lvl1pPr>
          </a:lstStyle>
          <a:p>
            <a:pPr>
              <a:defRPr/>
            </a:pPr>
            <a:fld id="{166C6294-D274-4C2F-9EF0-409D58964471}" type="slidenum">
              <a:rPr lang="en-US"/>
              <a:pPr>
                <a:defRPr/>
              </a:pPr>
              <a:t>‹#›</a:t>
            </a:fld>
            <a:endParaRPr lang="en-US"/>
          </a:p>
        </p:txBody>
      </p:sp>
    </p:spTree>
    <p:extLst>
      <p:ext uri="{BB962C8B-B14F-4D97-AF65-F5344CB8AC3E}">
        <p14:creationId xmlns:p14="http://schemas.microsoft.com/office/powerpoint/2010/main" val="4581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2" y="692150"/>
            <a:ext cx="1690688" cy="530993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692150"/>
            <a:ext cx="6081713"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2C1D53-8D91-1EA5-38BE-7F3425FEE92C}"/>
              </a:ext>
            </a:extLst>
          </p:cNvPr>
          <p:cNvSpPr>
            <a:spLocks noGrp="1"/>
          </p:cNvSpPr>
          <p:nvPr>
            <p:ph type="dt" sz="half" idx="10"/>
          </p:nvPr>
        </p:nvSpPr>
        <p:spPr/>
        <p:txBody>
          <a:bodyPr/>
          <a:lstStyle>
            <a:lvl1pPr>
              <a:defRPr/>
            </a:lvl1pPr>
          </a:lstStyle>
          <a:p>
            <a:pPr>
              <a:defRPr/>
            </a:pPr>
            <a:fld id="{4F0B84D5-BED1-410D-B6C5-21D1979EABAD}" type="datetimeFigureOut">
              <a:rPr lang="en-US"/>
              <a:pPr>
                <a:defRPr/>
              </a:pPr>
              <a:t>9/28/2024</a:t>
            </a:fld>
            <a:endParaRPr lang="en-US"/>
          </a:p>
        </p:txBody>
      </p:sp>
      <p:sp>
        <p:nvSpPr>
          <p:cNvPr id="5" name="Footer Placeholder 4">
            <a:extLst>
              <a:ext uri="{FF2B5EF4-FFF2-40B4-BE49-F238E27FC236}">
                <a16:creationId xmlns:a16="http://schemas.microsoft.com/office/drawing/2014/main" id="{46365882-AA0E-0682-C190-F39F755125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499CF0-6830-EA8D-C72D-B31B7855E25C}"/>
              </a:ext>
            </a:extLst>
          </p:cNvPr>
          <p:cNvSpPr>
            <a:spLocks noGrp="1"/>
          </p:cNvSpPr>
          <p:nvPr>
            <p:ph type="sldNum" sz="quarter" idx="12"/>
          </p:nvPr>
        </p:nvSpPr>
        <p:spPr/>
        <p:txBody>
          <a:bodyPr/>
          <a:lstStyle>
            <a:lvl1pPr>
              <a:defRPr/>
            </a:lvl1pPr>
          </a:lstStyle>
          <a:p>
            <a:pPr>
              <a:defRPr/>
            </a:pPr>
            <a:fld id="{DC9B3CDA-9CE0-497B-B169-572939DCB371}" type="slidenum">
              <a:rPr lang="en-US"/>
              <a:pPr>
                <a:defRPr/>
              </a:pPr>
              <a:t>‹#›</a:t>
            </a:fld>
            <a:endParaRPr lang="en-US"/>
          </a:p>
        </p:txBody>
      </p:sp>
    </p:spTree>
    <p:extLst>
      <p:ext uri="{BB962C8B-B14F-4D97-AF65-F5344CB8AC3E}">
        <p14:creationId xmlns:p14="http://schemas.microsoft.com/office/powerpoint/2010/main" val="335044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ECA53-65D9-B9DE-E5BD-2BA85974BAA2}"/>
              </a:ext>
            </a:extLst>
          </p:cNvPr>
          <p:cNvSpPr>
            <a:spLocks noGrp="1"/>
          </p:cNvSpPr>
          <p:nvPr>
            <p:ph type="dt" sz="half" idx="10"/>
          </p:nvPr>
        </p:nvSpPr>
        <p:spPr/>
        <p:txBody>
          <a:bodyPr/>
          <a:lstStyle>
            <a:lvl1pPr>
              <a:defRPr/>
            </a:lvl1pPr>
          </a:lstStyle>
          <a:p>
            <a:pPr>
              <a:defRPr/>
            </a:pPr>
            <a:fld id="{35F1A0E6-3ED7-4769-BFBC-1592EB7483E3}" type="datetimeFigureOut">
              <a:rPr lang="en-US"/>
              <a:pPr>
                <a:defRPr/>
              </a:pPr>
              <a:t>9/28/2024</a:t>
            </a:fld>
            <a:endParaRPr lang="en-US"/>
          </a:p>
        </p:txBody>
      </p:sp>
      <p:sp>
        <p:nvSpPr>
          <p:cNvPr id="5" name="Footer Placeholder 4">
            <a:extLst>
              <a:ext uri="{FF2B5EF4-FFF2-40B4-BE49-F238E27FC236}">
                <a16:creationId xmlns:a16="http://schemas.microsoft.com/office/drawing/2014/main" id="{A1B1C536-AF3F-1272-69E5-3D9D50F3438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92D463A-752B-F4C3-D447-FCC5CEC81245}"/>
              </a:ext>
            </a:extLst>
          </p:cNvPr>
          <p:cNvSpPr>
            <a:spLocks noGrp="1"/>
          </p:cNvSpPr>
          <p:nvPr>
            <p:ph type="sldNum" sz="quarter" idx="12"/>
          </p:nvPr>
        </p:nvSpPr>
        <p:spPr/>
        <p:txBody>
          <a:bodyPr/>
          <a:lstStyle>
            <a:lvl1pPr>
              <a:defRPr/>
            </a:lvl1pPr>
          </a:lstStyle>
          <a:p>
            <a:pPr>
              <a:defRPr/>
            </a:pPr>
            <a:fld id="{7C994E01-8A51-480E-956B-55CD652A3A79}" type="slidenum">
              <a:rPr lang="en-US"/>
              <a:pPr>
                <a:defRPr/>
              </a:pPr>
              <a:t>‹#›</a:t>
            </a:fld>
            <a:endParaRPr lang="en-US"/>
          </a:p>
        </p:txBody>
      </p:sp>
    </p:spTree>
    <p:extLst>
      <p:ext uri="{BB962C8B-B14F-4D97-AF65-F5344CB8AC3E}">
        <p14:creationId xmlns:p14="http://schemas.microsoft.com/office/powerpoint/2010/main" val="69455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6478" y="1709739"/>
            <a:ext cx="6874329" cy="2963271"/>
          </a:xfrm>
        </p:spPr>
        <p:txBody>
          <a:bodyPr anchor="b"/>
          <a:lstStyle>
            <a:lvl1pPr algn="ctr">
              <a:defRPr sz="6000"/>
            </a:lvl1pPr>
          </a:lstStyle>
          <a:p>
            <a:r>
              <a:rPr lang="en-US"/>
              <a:t>Click to edit Master title style</a:t>
            </a:r>
            <a:endParaRPr lang="en-US" dirty="0"/>
          </a:p>
        </p:txBody>
      </p:sp>
      <p:sp>
        <p:nvSpPr>
          <p:cNvPr id="3" name="Text Placeholder 2"/>
          <p:cNvSpPr>
            <a:spLocks noGrp="1"/>
          </p:cNvSpPr>
          <p:nvPr>
            <p:ph type="body" idx="1"/>
          </p:nvPr>
        </p:nvSpPr>
        <p:spPr>
          <a:xfrm>
            <a:off x="1216478" y="4875029"/>
            <a:ext cx="6874329" cy="1052623"/>
          </a:xfrm>
        </p:spPr>
        <p:txBody>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FCAAC2-03F3-4D5E-6E35-E311098113B3}"/>
              </a:ext>
            </a:extLst>
          </p:cNvPr>
          <p:cNvSpPr>
            <a:spLocks noGrp="1"/>
          </p:cNvSpPr>
          <p:nvPr>
            <p:ph type="dt" sz="half" idx="10"/>
          </p:nvPr>
        </p:nvSpPr>
        <p:spPr/>
        <p:txBody>
          <a:bodyPr/>
          <a:lstStyle>
            <a:lvl1pPr>
              <a:defRPr/>
            </a:lvl1pPr>
          </a:lstStyle>
          <a:p>
            <a:pPr>
              <a:defRPr/>
            </a:pPr>
            <a:fld id="{42F044A5-E11F-4455-B3E3-6A2EC675E2EC}" type="datetimeFigureOut">
              <a:rPr lang="en-US"/>
              <a:pPr>
                <a:defRPr/>
              </a:pPr>
              <a:t>9/28/2024</a:t>
            </a:fld>
            <a:endParaRPr lang="en-US"/>
          </a:p>
        </p:txBody>
      </p:sp>
      <p:sp>
        <p:nvSpPr>
          <p:cNvPr id="5" name="Footer Placeholder 4">
            <a:extLst>
              <a:ext uri="{FF2B5EF4-FFF2-40B4-BE49-F238E27FC236}">
                <a16:creationId xmlns:a16="http://schemas.microsoft.com/office/drawing/2014/main" id="{C7DB1A9A-6E52-891C-BCC5-840A611C29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93F62F6-1F60-C581-2235-360F911EBF68}"/>
              </a:ext>
            </a:extLst>
          </p:cNvPr>
          <p:cNvSpPr>
            <a:spLocks noGrp="1"/>
          </p:cNvSpPr>
          <p:nvPr>
            <p:ph type="sldNum" sz="quarter" idx="12"/>
          </p:nvPr>
        </p:nvSpPr>
        <p:spPr/>
        <p:txBody>
          <a:bodyPr/>
          <a:lstStyle>
            <a:lvl1pPr>
              <a:defRPr/>
            </a:lvl1pPr>
          </a:lstStyle>
          <a:p>
            <a:pPr>
              <a:defRPr/>
            </a:pPr>
            <a:fld id="{A3779F2C-1384-45C4-9970-E061D7A2D611}" type="slidenum">
              <a:rPr lang="en-US"/>
              <a:pPr>
                <a:defRPr/>
              </a:pPr>
              <a:t>‹#›</a:t>
            </a:fld>
            <a:endParaRPr lang="en-US"/>
          </a:p>
        </p:txBody>
      </p:sp>
    </p:spTree>
    <p:extLst>
      <p:ext uri="{BB962C8B-B14F-4D97-AF65-F5344CB8AC3E}">
        <p14:creationId xmlns:p14="http://schemas.microsoft.com/office/powerpoint/2010/main" val="84671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5542" y="2095500"/>
            <a:ext cx="3749308"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0793" y="2095500"/>
            <a:ext cx="380455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A04C40C-6E4A-4665-E4B3-8C3353F4949B}"/>
              </a:ext>
            </a:extLst>
          </p:cNvPr>
          <p:cNvSpPr>
            <a:spLocks noGrp="1"/>
          </p:cNvSpPr>
          <p:nvPr>
            <p:ph type="dt" sz="half" idx="10"/>
          </p:nvPr>
        </p:nvSpPr>
        <p:spPr/>
        <p:txBody>
          <a:bodyPr/>
          <a:lstStyle>
            <a:lvl1pPr>
              <a:defRPr/>
            </a:lvl1pPr>
          </a:lstStyle>
          <a:p>
            <a:pPr>
              <a:defRPr/>
            </a:pPr>
            <a:fld id="{DED8DC87-F887-4424-9BDF-FB56D18A0F1C}" type="datetimeFigureOut">
              <a:rPr lang="en-US"/>
              <a:pPr>
                <a:defRPr/>
              </a:pPr>
              <a:t>9/28/2024</a:t>
            </a:fld>
            <a:endParaRPr lang="en-US"/>
          </a:p>
        </p:txBody>
      </p:sp>
      <p:sp>
        <p:nvSpPr>
          <p:cNvPr id="6" name="Footer Placeholder 4">
            <a:extLst>
              <a:ext uri="{FF2B5EF4-FFF2-40B4-BE49-F238E27FC236}">
                <a16:creationId xmlns:a16="http://schemas.microsoft.com/office/drawing/2014/main" id="{BE60E609-EA80-D492-1BCF-AB6C45CB58F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5712071-F5EB-6A15-CA03-CFE3B484AF9F}"/>
              </a:ext>
            </a:extLst>
          </p:cNvPr>
          <p:cNvSpPr>
            <a:spLocks noGrp="1"/>
          </p:cNvSpPr>
          <p:nvPr>
            <p:ph type="sldNum" sz="quarter" idx="12"/>
          </p:nvPr>
        </p:nvSpPr>
        <p:spPr/>
        <p:txBody>
          <a:bodyPr/>
          <a:lstStyle>
            <a:lvl1pPr>
              <a:defRPr/>
            </a:lvl1pPr>
          </a:lstStyle>
          <a:p>
            <a:pPr>
              <a:defRPr/>
            </a:pPr>
            <a:fld id="{73AA1E38-6020-4236-B1B5-DA8A97193DDC}" type="slidenum">
              <a:rPr lang="en-US"/>
              <a:pPr>
                <a:defRPr/>
              </a:pPr>
              <a:t>‹#›</a:t>
            </a:fld>
            <a:endParaRPr lang="en-US"/>
          </a:p>
        </p:txBody>
      </p:sp>
    </p:spTree>
    <p:extLst>
      <p:ext uri="{BB962C8B-B14F-4D97-AF65-F5344CB8AC3E}">
        <p14:creationId xmlns:p14="http://schemas.microsoft.com/office/powerpoint/2010/main" val="117572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71525" y="702130"/>
            <a:ext cx="7745016" cy="1125675"/>
          </a:xfrm>
        </p:spPr>
        <p:txBody>
          <a:bodyPr/>
          <a:lstStyle/>
          <a:p>
            <a:r>
              <a:rPr lang="en-US" dirty="0"/>
              <a:t>Click to edit Master title style</a:t>
            </a:r>
          </a:p>
        </p:txBody>
      </p:sp>
      <p:sp>
        <p:nvSpPr>
          <p:cNvPr id="3" name="Text Placeholder 2"/>
          <p:cNvSpPr>
            <a:spLocks noGrp="1"/>
          </p:cNvSpPr>
          <p:nvPr>
            <p:ph type="body" idx="1"/>
          </p:nvPr>
        </p:nvSpPr>
        <p:spPr>
          <a:xfrm>
            <a:off x="771525" y="1827805"/>
            <a:ext cx="3726656"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1525" y="2642191"/>
            <a:ext cx="3726656"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10790" y="1827805"/>
            <a:ext cx="3815276"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10790" y="2642191"/>
            <a:ext cx="3815276"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B98BAE1A-E579-A6CD-44CC-0221ABD690D6}"/>
              </a:ext>
            </a:extLst>
          </p:cNvPr>
          <p:cNvSpPr>
            <a:spLocks noGrp="1"/>
          </p:cNvSpPr>
          <p:nvPr>
            <p:ph type="dt" sz="half" idx="10"/>
          </p:nvPr>
        </p:nvSpPr>
        <p:spPr/>
        <p:txBody>
          <a:bodyPr/>
          <a:lstStyle>
            <a:lvl1pPr>
              <a:defRPr/>
            </a:lvl1pPr>
          </a:lstStyle>
          <a:p>
            <a:pPr>
              <a:defRPr/>
            </a:pPr>
            <a:fld id="{EE414C78-5F56-46ED-9F74-8315BF589D9E}" type="datetimeFigureOut">
              <a:rPr lang="en-US"/>
              <a:pPr>
                <a:defRPr/>
              </a:pPr>
              <a:t>9/28/2024</a:t>
            </a:fld>
            <a:endParaRPr lang="en-US"/>
          </a:p>
        </p:txBody>
      </p:sp>
      <p:sp>
        <p:nvSpPr>
          <p:cNvPr id="8" name="Footer Placeholder 4">
            <a:extLst>
              <a:ext uri="{FF2B5EF4-FFF2-40B4-BE49-F238E27FC236}">
                <a16:creationId xmlns:a16="http://schemas.microsoft.com/office/drawing/2014/main" id="{D06DF1F4-DA54-53AD-C372-6327709A8BC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1704506-5D26-E576-5A64-978632DD0F5E}"/>
              </a:ext>
            </a:extLst>
          </p:cNvPr>
          <p:cNvSpPr>
            <a:spLocks noGrp="1"/>
          </p:cNvSpPr>
          <p:nvPr>
            <p:ph type="sldNum" sz="quarter" idx="12"/>
          </p:nvPr>
        </p:nvSpPr>
        <p:spPr/>
        <p:txBody>
          <a:bodyPr/>
          <a:lstStyle>
            <a:lvl1pPr>
              <a:defRPr/>
            </a:lvl1pPr>
          </a:lstStyle>
          <a:p>
            <a:pPr>
              <a:defRPr/>
            </a:pPr>
            <a:fld id="{5A563B32-73D0-46A6-97A3-E77A068A27EE}" type="slidenum">
              <a:rPr lang="en-US"/>
              <a:pPr>
                <a:defRPr/>
              </a:pPr>
              <a:t>‹#›</a:t>
            </a:fld>
            <a:endParaRPr lang="en-US"/>
          </a:p>
        </p:txBody>
      </p:sp>
    </p:spTree>
    <p:extLst>
      <p:ext uri="{BB962C8B-B14F-4D97-AF65-F5344CB8AC3E}">
        <p14:creationId xmlns:p14="http://schemas.microsoft.com/office/powerpoint/2010/main" val="63250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Freeform: Shape 6">
            <a:extLst>
              <a:ext uri="{FF2B5EF4-FFF2-40B4-BE49-F238E27FC236}">
                <a16:creationId xmlns:a16="http://schemas.microsoft.com/office/drawing/2014/main" id="{A6601A8D-271F-AF2F-7361-70B798BA501B}"/>
              </a:ext>
              <a:ext uri="{C183D7F6-B498-43B3-948B-1728B52AA6E4}">
                <adec:decorative xmlns:adec="http://schemas.microsoft.com/office/drawing/2017/decorative" val="1"/>
              </a:ext>
            </a:extLst>
          </p:cNvPr>
          <p:cNvSpPr>
            <a:spLocks/>
          </p:cNvSpPr>
          <p:nvPr/>
        </p:nvSpPr>
        <p:spPr bwMode="auto">
          <a:xfrm rot="492880">
            <a:off x="1800225" y="1130300"/>
            <a:ext cx="6737350" cy="5010150"/>
          </a:xfrm>
          <a:custGeom>
            <a:avLst/>
            <a:gdLst>
              <a:gd name="T0" fmla="*/ 2147483646 w 1041734"/>
              <a:gd name="T1" fmla="*/ 2147483646 h 722931"/>
              <a:gd name="T2" fmla="*/ 2147483646 w 1041734"/>
              <a:gd name="T3" fmla="*/ 2147483646 h 722931"/>
              <a:gd name="T4" fmla="*/ 2147483646 w 1041734"/>
              <a:gd name="T5" fmla="*/ 2147483646 h 722931"/>
              <a:gd name="T6" fmla="*/ 2147483646 w 1041734"/>
              <a:gd name="T7" fmla="*/ 2147483646 h 722931"/>
              <a:gd name="T8" fmla="*/ 2147483646 w 1041734"/>
              <a:gd name="T9" fmla="*/ 2147483646 h 722931"/>
              <a:gd name="T10" fmla="*/ 2147483646 w 1041734"/>
              <a:gd name="T11" fmla="*/ 2147483646 h 722931"/>
              <a:gd name="T12" fmla="*/ 0 w 1041734"/>
              <a:gd name="T13" fmla="*/ 2147483646 h 722931"/>
              <a:gd name="T14" fmla="*/ 2147483646 w 1041734"/>
              <a:gd name="T15" fmla="*/ 2147483646 h 722931"/>
              <a:gd name="T16" fmla="*/ 2147483646 w 1041734"/>
              <a:gd name="T17" fmla="*/ 2147483646 h 7229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a:noFill/>
          </a:ln>
          <a:extLst>
            <a:ext uri="{91240B29-F687-4F45-9708-019B960494DF}">
              <a14:hiddenLine xmlns:a14="http://schemas.microsoft.com/office/drawing/2010/main" w="19050" cap="flat">
                <a:solidFill>
                  <a:srgbClr val="000000"/>
                </a:solidFill>
                <a:prstDash val="solid"/>
                <a:miter lim="800000"/>
                <a:headEnd/>
                <a:tailEnd/>
              </a14:hiddenLine>
            </a:ext>
          </a:extLst>
        </p:spPr>
        <p:txBody>
          <a:bodyPr anchor="ctr"/>
          <a:lstStyle/>
          <a:p>
            <a:endParaRPr lang="en-IN"/>
          </a:p>
        </p:txBody>
      </p:sp>
      <p:sp>
        <p:nvSpPr>
          <p:cNvPr id="4" name="Freeform: Shape 7">
            <a:extLst>
              <a:ext uri="{FF2B5EF4-FFF2-40B4-BE49-F238E27FC236}">
                <a16:creationId xmlns:a16="http://schemas.microsoft.com/office/drawing/2014/main" id="{74CCE78D-359D-21CD-1D8C-3C617DBF3B5B}"/>
              </a:ext>
              <a:ext uri="{C183D7F6-B498-43B3-948B-1728B52AA6E4}">
                <adec:decorative xmlns:adec="http://schemas.microsoft.com/office/drawing/2017/decorative" val="1"/>
              </a:ext>
            </a:extLst>
          </p:cNvPr>
          <p:cNvSpPr>
            <a:spLocks/>
          </p:cNvSpPr>
          <p:nvPr/>
        </p:nvSpPr>
        <p:spPr bwMode="auto">
          <a:xfrm rot="492880">
            <a:off x="1841500" y="1103313"/>
            <a:ext cx="6737350" cy="5010150"/>
          </a:xfrm>
          <a:custGeom>
            <a:avLst/>
            <a:gdLst>
              <a:gd name="T0" fmla="*/ 2147483646 w 1041734"/>
              <a:gd name="T1" fmla="*/ 2147483646 h 722931"/>
              <a:gd name="T2" fmla="*/ 2147483646 w 1041734"/>
              <a:gd name="T3" fmla="*/ 2147483646 h 722931"/>
              <a:gd name="T4" fmla="*/ 2147483646 w 1041734"/>
              <a:gd name="T5" fmla="*/ 2147483646 h 722931"/>
              <a:gd name="T6" fmla="*/ 2147483646 w 1041734"/>
              <a:gd name="T7" fmla="*/ 2147483646 h 722931"/>
              <a:gd name="T8" fmla="*/ 2147483646 w 1041734"/>
              <a:gd name="T9" fmla="*/ 2147483646 h 722931"/>
              <a:gd name="T10" fmla="*/ 2147483646 w 1041734"/>
              <a:gd name="T11" fmla="*/ 2147483646 h 722931"/>
              <a:gd name="T12" fmla="*/ 0 w 1041734"/>
              <a:gd name="T13" fmla="*/ 2147483646 h 722931"/>
              <a:gd name="T14" fmla="*/ 2147483646 w 1041734"/>
              <a:gd name="T15" fmla="*/ 2147483646 h 722931"/>
              <a:gd name="T16" fmla="*/ 2147483646 w 1041734"/>
              <a:gd name="T17" fmla="*/ 2147483646 h 7229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2" name="Title 1"/>
          <p:cNvSpPr>
            <a:spLocks noGrp="1"/>
          </p:cNvSpPr>
          <p:nvPr>
            <p:ph type="title"/>
          </p:nvPr>
        </p:nvSpPr>
        <p:spPr>
          <a:xfrm>
            <a:off x="2559503" y="1932214"/>
            <a:ext cx="5225144" cy="3091544"/>
          </a:xfrm>
        </p:spPr>
        <p:txBody>
          <a:bodyPr/>
          <a:lstStyle>
            <a:lvl1pPr algn="ctr">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2B36D943-C983-8ADE-A8CD-09EE3AC9F58A}"/>
              </a:ext>
            </a:extLst>
          </p:cNvPr>
          <p:cNvSpPr>
            <a:spLocks noGrp="1"/>
          </p:cNvSpPr>
          <p:nvPr>
            <p:ph type="dt" sz="half" idx="10"/>
          </p:nvPr>
        </p:nvSpPr>
        <p:spPr/>
        <p:txBody>
          <a:bodyPr/>
          <a:lstStyle>
            <a:lvl1pPr>
              <a:defRPr/>
            </a:lvl1pPr>
          </a:lstStyle>
          <a:p>
            <a:pPr>
              <a:defRPr/>
            </a:pPr>
            <a:fld id="{F090972D-C475-46C2-97AF-FE81CD0227EB}" type="datetimeFigureOut">
              <a:rPr lang="en-US"/>
              <a:pPr>
                <a:defRPr/>
              </a:pPr>
              <a:t>9/28/2024</a:t>
            </a:fld>
            <a:endParaRPr lang="en-US"/>
          </a:p>
        </p:txBody>
      </p:sp>
      <p:sp>
        <p:nvSpPr>
          <p:cNvPr id="6" name="Footer Placeholder 3">
            <a:extLst>
              <a:ext uri="{FF2B5EF4-FFF2-40B4-BE49-F238E27FC236}">
                <a16:creationId xmlns:a16="http://schemas.microsoft.com/office/drawing/2014/main" id="{76E1EBF4-3C86-443A-7070-973D54710E5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4">
            <a:extLst>
              <a:ext uri="{FF2B5EF4-FFF2-40B4-BE49-F238E27FC236}">
                <a16:creationId xmlns:a16="http://schemas.microsoft.com/office/drawing/2014/main" id="{A54AE64D-0C3B-539C-9C70-EEF8F79E9201}"/>
              </a:ext>
            </a:extLst>
          </p:cNvPr>
          <p:cNvSpPr>
            <a:spLocks noGrp="1"/>
          </p:cNvSpPr>
          <p:nvPr>
            <p:ph type="sldNum" sz="quarter" idx="12"/>
          </p:nvPr>
        </p:nvSpPr>
        <p:spPr/>
        <p:txBody>
          <a:bodyPr/>
          <a:lstStyle>
            <a:lvl1pPr>
              <a:defRPr/>
            </a:lvl1pPr>
          </a:lstStyle>
          <a:p>
            <a:pPr>
              <a:defRPr/>
            </a:pPr>
            <a:fld id="{4759938C-3B44-430B-A4DE-A7160586D4F0}" type="slidenum">
              <a:rPr lang="en-US"/>
              <a:pPr>
                <a:defRPr/>
              </a:pPr>
              <a:t>‹#›</a:t>
            </a:fld>
            <a:endParaRPr lang="en-US"/>
          </a:p>
        </p:txBody>
      </p:sp>
    </p:spTree>
    <p:extLst>
      <p:ext uri="{BB962C8B-B14F-4D97-AF65-F5344CB8AC3E}">
        <p14:creationId xmlns:p14="http://schemas.microsoft.com/office/powerpoint/2010/main" val="35418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5B532-0CAA-64C4-8A3F-E46F6CDB44A8}"/>
              </a:ext>
            </a:extLst>
          </p:cNvPr>
          <p:cNvSpPr>
            <a:spLocks noGrp="1"/>
          </p:cNvSpPr>
          <p:nvPr>
            <p:ph type="dt" sz="half" idx="10"/>
          </p:nvPr>
        </p:nvSpPr>
        <p:spPr/>
        <p:txBody>
          <a:bodyPr/>
          <a:lstStyle>
            <a:lvl1pPr>
              <a:defRPr/>
            </a:lvl1pPr>
          </a:lstStyle>
          <a:p>
            <a:pPr>
              <a:defRPr/>
            </a:pPr>
            <a:fld id="{66E2BC66-84EF-4AC8-8F7E-0147C0F83AAC}" type="datetimeFigureOut">
              <a:rPr lang="en-US"/>
              <a:pPr>
                <a:defRPr/>
              </a:pPr>
              <a:t>9/28/2024</a:t>
            </a:fld>
            <a:endParaRPr lang="en-US"/>
          </a:p>
        </p:txBody>
      </p:sp>
      <p:sp>
        <p:nvSpPr>
          <p:cNvPr id="3" name="Footer Placeholder 2">
            <a:extLst>
              <a:ext uri="{FF2B5EF4-FFF2-40B4-BE49-F238E27FC236}">
                <a16:creationId xmlns:a16="http://schemas.microsoft.com/office/drawing/2014/main" id="{1901C739-2907-9A25-2701-2DB71D8D397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BEE52216-6101-072A-7799-310A44BEA874}"/>
              </a:ext>
            </a:extLst>
          </p:cNvPr>
          <p:cNvSpPr>
            <a:spLocks noGrp="1"/>
          </p:cNvSpPr>
          <p:nvPr>
            <p:ph type="sldNum" sz="quarter" idx="12"/>
          </p:nvPr>
        </p:nvSpPr>
        <p:spPr/>
        <p:txBody>
          <a:bodyPr/>
          <a:lstStyle>
            <a:lvl1pPr>
              <a:defRPr/>
            </a:lvl1pPr>
          </a:lstStyle>
          <a:p>
            <a:pPr>
              <a:defRPr/>
            </a:pPr>
            <a:fld id="{04479E04-A64A-4FA3-A7F6-271A87F6574C}" type="slidenum">
              <a:rPr lang="en-US"/>
              <a:pPr>
                <a:defRPr/>
              </a:pPr>
              <a:t>‹#›</a:t>
            </a:fld>
            <a:endParaRPr lang="en-US"/>
          </a:p>
        </p:txBody>
      </p:sp>
    </p:spTree>
    <p:extLst>
      <p:ext uri="{BB962C8B-B14F-4D97-AF65-F5344CB8AC3E}">
        <p14:creationId xmlns:p14="http://schemas.microsoft.com/office/powerpoint/2010/main" val="61536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553273"/>
            <a:ext cx="2949178" cy="1732727"/>
          </a:xfrm>
        </p:spPr>
        <p:txBody>
          <a:bodyPr anchor="b"/>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061732" y="987426"/>
            <a:ext cx="445480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368550"/>
            <a:ext cx="2949178" cy="3500438"/>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E3DF7E48-1A76-8625-6E63-6A498A0D78C9}"/>
              </a:ext>
            </a:extLst>
          </p:cNvPr>
          <p:cNvSpPr>
            <a:spLocks noGrp="1"/>
          </p:cNvSpPr>
          <p:nvPr>
            <p:ph type="dt" sz="half" idx="10"/>
          </p:nvPr>
        </p:nvSpPr>
        <p:spPr/>
        <p:txBody>
          <a:bodyPr/>
          <a:lstStyle>
            <a:lvl1pPr>
              <a:defRPr/>
            </a:lvl1pPr>
          </a:lstStyle>
          <a:p>
            <a:pPr>
              <a:defRPr/>
            </a:pPr>
            <a:fld id="{B9E141E8-1A77-4C11-A83F-F10CFE0DDE5F}" type="datetimeFigureOut">
              <a:rPr lang="en-US"/>
              <a:pPr>
                <a:defRPr/>
              </a:pPr>
              <a:t>9/28/2024</a:t>
            </a:fld>
            <a:endParaRPr lang="en-US"/>
          </a:p>
        </p:txBody>
      </p:sp>
      <p:sp>
        <p:nvSpPr>
          <p:cNvPr id="6" name="Footer Placeholder 4">
            <a:extLst>
              <a:ext uri="{FF2B5EF4-FFF2-40B4-BE49-F238E27FC236}">
                <a16:creationId xmlns:a16="http://schemas.microsoft.com/office/drawing/2014/main" id="{133E7CE0-0F0C-7C01-8BA4-2D60307967D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253C04A-F2C4-1F7B-90D9-6D55AC0E4694}"/>
              </a:ext>
            </a:extLst>
          </p:cNvPr>
          <p:cNvSpPr>
            <a:spLocks noGrp="1"/>
          </p:cNvSpPr>
          <p:nvPr>
            <p:ph type="sldNum" sz="quarter" idx="12"/>
          </p:nvPr>
        </p:nvSpPr>
        <p:spPr/>
        <p:txBody>
          <a:bodyPr/>
          <a:lstStyle>
            <a:lvl1pPr>
              <a:defRPr/>
            </a:lvl1pPr>
          </a:lstStyle>
          <a:p>
            <a:pPr>
              <a:defRPr/>
            </a:pPr>
            <a:fld id="{FC7E22A9-5D5F-43F5-B9B7-1A12F4971521}" type="slidenum">
              <a:rPr lang="en-US"/>
              <a:pPr>
                <a:defRPr/>
              </a:pPr>
              <a:t>‹#›</a:t>
            </a:fld>
            <a:endParaRPr lang="en-US"/>
          </a:p>
        </p:txBody>
      </p:sp>
    </p:spTree>
    <p:extLst>
      <p:ext uri="{BB962C8B-B14F-4D97-AF65-F5344CB8AC3E}">
        <p14:creationId xmlns:p14="http://schemas.microsoft.com/office/powerpoint/2010/main" val="29994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15916"/>
            <a:ext cx="2949178" cy="1670085"/>
          </a:xfrm>
        </p:spPr>
        <p:txBody>
          <a:bodyPr anchor="b"/>
          <a:lstStyle>
            <a:lvl1pPr>
              <a:defRPr sz="3600"/>
            </a:lvl1pPr>
          </a:lstStyle>
          <a:p>
            <a:r>
              <a:rPr lang="en-US"/>
              <a:t>Click to edit Master title style</a:t>
            </a:r>
            <a:endParaRPr lang="en-US" dirty="0"/>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29841" y="2365744"/>
            <a:ext cx="2949178" cy="3503244"/>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D5EA6E6-6596-4CDC-66DD-CC7A3D255C2E}"/>
              </a:ext>
            </a:extLst>
          </p:cNvPr>
          <p:cNvSpPr>
            <a:spLocks noGrp="1"/>
          </p:cNvSpPr>
          <p:nvPr>
            <p:ph type="dt" sz="half" idx="10"/>
          </p:nvPr>
        </p:nvSpPr>
        <p:spPr/>
        <p:txBody>
          <a:bodyPr/>
          <a:lstStyle>
            <a:lvl1pPr>
              <a:defRPr/>
            </a:lvl1pPr>
          </a:lstStyle>
          <a:p>
            <a:pPr>
              <a:defRPr/>
            </a:pPr>
            <a:fld id="{F18CC1A2-E34E-4545-93C1-8A6CBC8C644C}" type="datetimeFigureOut">
              <a:rPr lang="en-US"/>
              <a:pPr>
                <a:defRPr/>
              </a:pPr>
              <a:t>9/28/2024</a:t>
            </a:fld>
            <a:endParaRPr lang="en-US"/>
          </a:p>
        </p:txBody>
      </p:sp>
      <p:sp>
        <p:nvSpPr>
          <p:cNvPr id="6" name="Footer Placeholder 4">
            <a:extLst>
              <a:ext uri="{FF2B5EF4-FFF2-40B4-BE49-F238E27FC236}">
                <a16:creationId xmlns:a16="http://schemas.microsoft.com/office/drawing/2014/main" id="{6B47D342-CA49-5365-F7AD-42EC0D8D91D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AB33931-5A99-4CA4-44E8-1C9ABD9FCAE7}"/>
              </a:ext>
            </a:extLst>
          </p:cNvPr>
          <p:cNvSpPr>
            <a:spLocks noGrp="1"/>
          </p:cNvSpPr>
          <p:nvPr>
            <p:ph type="sldNum" sz="quarter" idx="12"/>
          </p:nvPr>
        </p:nvSpPr>
        <p:spPr/>
        <p:txBody>
          <a:bodyPr/>
          <a:lstStyle>
            <a:lvl1pPr>
              <a:defRPr/>
            </a:lvl1pPr>
          </a:lstStyle>
          <a:p>
            <a:pPr>
              <a:defRPr/>
            </a:pPr>
            <a:fld id="{96E7A0B0-C5B6-4CDF-BFB1-A7CF21D9B7A2}" type="slidenum">
              <a:rPr lang="en-US"/>
              <a:pPr>
                <a:defRPr/>
              </a:pPr>
              <a:t>‹#›</a:t>
            </a:fld>
            <a:endParaRPr lang="en-US"/>
          </a:p>
        </p:txBody>
      </p:sp>
    </p:spTree>
    <p:extLst>
      <p:ext uri="{BB962C8B-B14F-4D97-AF65-F5344CB8AC3E}">
        <p14:creationId xmlns:p14="http://schemas.microsoft.com/office/powerpoint/2010/main" val="131056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61644848-0373-F9D1-85FC-50307F501BF6}"/>
              </a:ext>
            </a:extLst>
          </p:cNvPr>
          <p:cNvSpPr/>
          <p:nvPr/>
        </p:nvSpPr>
        <p:spPr>
          <a:xfrm>
            <a:off x="279400" y="368300"/>
            <a:ext cx="8624888" cy="6203950"/>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Placeholder 1">
            <a:extLst>
              <a:ext uri="{FF2B5EF4-FFF2-40B4-BE49-F238E27FC236}">
                <a16:creationId xmlns:a16="http://schemas.microsoft.com/office/drawing/2014/main" id="{17C4FEC3-6AE5-C550-DFD6-41DF64D3CEC6}"/>
              </a:ext>
            </a:extLst>
          </p:cNvPr>
          <p:cNvSpPr>
            <a:spLocks noGrp="1"/>
          </p:cNvSpPr>
          <p:nvPr>
            <p:ph type="title"/>
          </p:nvPr>
        </p:nvSpPr>
        <p:spPr>
          <a:xfrm>
            <a:off x="765175" y="558800"/>
            <a:ext cx="7750175" cy="14128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BF5E56-DFCA-151E-E4FC-F8C017154A83}"/>
              </a:ext>
            </a:extLst>
          </p:cNvPr>
          <p:cNvSpPr>
            <a:spLocks noGrp="1"/>
          </p:cNvSpPr>
          <p:nvPr>
            <p:ph type="body" idx="1"/>
          </p:nvPr>
        </p:nvSpPr>
        <p:spPr>
          <a:xfrm>
            <a:off x="765175" y="2089150"/>
            <a:ext cx="7750175" cy="38274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922608-D27F-0073-A4B2-38EF02555A11}"/>
              </a:ext>
            </a:extLst>
          </p:cNvPr>
          <p:cNvSpPr>
            <a:spLocks noGrp="1"/>
          </p:cNvSpPr>
          <p:nvPr>
            <p:ph type="dt" sz="half" idx="2"/>
          </p:nvPr>
        </p:nvSpPr>
        <p:spPr>
          <a:xfrm>
            <a:off x="350838" y="6356350"/>
            <a:ext cx="1954212" cy="365125"/>
          </a:xfrm>
          <a:prstGeom prst="rect">
            <a:avLst/>
          </a:prstGeom>
        </p:spPr>
        <p:txBody>
          <a:bodyPr vert="horz" lIns="91440" tIns="45720" rIns="91440" bIns="45720" rtlCol="0" anchor="ctr"/>
          <a:lstStyle>
            <a:lvl1pPr algn="l" eaLnBrk="1" fontAlgn="auto" hangingPunct="1">
              <a:spcBef>
                <a:spcPts val="0"/>
              </a:spcBef>
              <a:spcAft>
                <a:spcPts val="0"/>
              </a:spcAft>
              <a:defRPr sz="1200" b="1">
                <a:solidFill>
                  <a:schemeClr val="tx1"/>
                </a:solidFill>
                <a:latin typeface="+mn-lt"/>
              </a:defRPr>
            </a:lvl1pPr>
          </a:lstStyle>
          <a:p>
            <a:pPr>
              <a:defRPr/>
            </a:pPr>
            <a:fld id="{BED173F2-5348-41ED-912C-BFA3712B9592}" type="datetimeFigureOut">
              <a:rPr lang="en-US"/>
              <a:pPr>
                <a:defRPr/>
              </a:pPr>
              <a:t>9/28/2024</a:t>
            </a:fld>
            <a:endParaRPr lang="en-US"/>
          </a:p>
        </p:txBody>
      </p:sp>
      <p:sp>
        <p:nvSpPr>
          <p:cNvPr id="5" name="Footer Placeholder 4">
            <a:extLst>
              <a:ext uri="{FF2B5EF4-FFF2-40B4-BE49-F238E27FC236}">
                <a16:creationId xmlns:a16="http://schemas.microsoft.com/office/drawing/2014/main" id="{712100A6-FC57-5957-4CC7-0FCC4EF53470}"/>
              </a:ext>
            </a:extLst>
          </p:cNvPr>
          <p:cNvSpPr>
            <a:spLocks noGrp="1"/>
          </p:cNvSpPr>
          <p:nvPr>
            <p:ph type="ftr" sz="quarter" idx="3"/>
          </p:nvPr>
        </p:nvSpPr>
        <p:spPr>
          <a:xfrm>
            <a:off x="5816600" y="6356350"/>
            <a:ext cx="2582863" cy="365125"/>
          </a:xfrm>
          <a:prstGeom prst="rect">
            <a:avLst/>
          </a:prstGeom>
        </p:spPr>
        <p:txBody>
          <a:bodyPr vert="horz" lIns="91440" tIns="45720" rIns="91440" bIns="45720" rtlCol="0" anchor="ctr"/>
          <a:lstStyle>
            <a:lvl1pPr algn="r" eaLnBrk="1" fontAlgn="auto" hangingPunct="1">
              <a:spcBef>
                <a:spcPts val="0"/>
              </a:spcBef>
              <a:spcAft>
                <a:spcPts val="0"/>
              </a:spcAft>
              <a:defRPr sz="1200" b="1" cap="all" spc="100" baseline="0">
                <a:solidFill>
                  <a:schemeClr val="tx1"/>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F85BBE94-447F-A83A-BF68-72058EFAB684}"/>
              </a:ext>
            </a:extLst>
          </p:cNvPr>
          <p:cNvSpPr>
            <a:spLocks noGrp="1"/>
          </p:cNvSpPr>
          <p:nvPr>
            <p:ph type="sldNum" sz="quarter" idx="4"/>
          </p:nvPr>
        </p:nvSpPr>
        <p:spPr>
          <a:xfrm>
            <a:off x="8399463" y="6356350"/>
            <a:ext cx="3937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chemeClr val="tx1"/>
                </a:solidFill>
                <a:latin typeface="+mn-lt"/>
              </a:defRPr>
            </a:lvl1pPr>
          </a:lstStyle>
          <a:p>
            <a:pPr>
              <a:defRPr/>
            </a:pPr>
            <a:fld id="{E1036025-ECDD-4ED6-8B93-D03257429C7E}" type="slidenum">
              <a:rPr lang="en-US"/>
              <a:pPr>
                <a:defRPr/>
              </a:pPr>
              <a:t>‹#›</a:t>
            </a:fld>
            <a:endParaRPr lang="en-US"/>
          </a:p>
        </p:txBody>
      </p:sp>
      <p:sp>
        <p:nvSpPr>
          <p:cNvPr id="14" name="Freeform: Shape 13">
            <a:extLst>
              <a:ext uri="{FF2B5EF4-FFF2-40B4-BE49-F238E27FC236}">
                <a16:creationId xmlns:a16="http://schemas.microsoft.com/office/drawing/2014/main" id="{A1041B12-E6DC-6F98-13B6-97230C945934}"/>
              </a:ext>
            </a:extLst>
          </p:cNvPr>
          <p:cNvSpPr/>
          <p:nvPr/>
        </p:nvSpPr>
        <p:spPr>
          <a:xfrm>
            <a:off x="303213" y="388938"/>
            <a:ext cx="8623300" cy="6203950"/>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67" r:id="rId1"/>
    <p:sldLayoutId id="2147483759" r:id="rId2"/>
    <p:sldLayoutId id="2147483760" r:id="rId3"/>
    <p:sldLayoutId id="2147483761" r:id="rId4"/>
    <p:sldLayoutId id="2147483762" r:id="rId5"/>
    <p:sldLayoutId id="2147483768" r:id="rId6"/>
    <p:sldLayoutId id="2147483769" r:id="rId7"/>
    <p:sldLayoutId id="2147483763" r:id="rId8"/>
    <p:sldLayoutId id="2147483764" r:id="rId9"/>
    <p:sldLayoutId id="2147483765" r:id="rId10"/>
    <p:sldLayoutId id="2147483766" r:id="rId11"/>
  </p:sldLayoutIdLst>
  <p:txStyles>
    <p:titleStyle>
      <a:lvl1pPr algn="l" rtl="0" eaLnBrk="0" fontAlgn="base" hangingPunct="0">
        <a:spcBef>
          <a:spcPct val="0"/>
        </a:spcBef>
        <a:spcAft>
          <a:spcPct val="0"/>
        </a:spcAft>
        <a:defRPr sz="4800" b="1" kern="1200" spc="100">
          <a:solidFill>
            <a:schemeClr val="tx1"/>
          </a:solidFill>
          <a:latin typeface="+mj-lt"/>
          <a:ea typeface="+mj-ea"/>
          <a:cs typeface="+mj-cs"/>
        </a:defRPr>
      </a:lvl1pPr>
      <a:lvl2pPr algn="l" rtl="0" eaLnBrk="0" fontAlgn="base" hangingPunct="0">
        <a:spcBef>
          <a:spcPct val="0"/>
        </a:spcBef>
        <a:spcAft>
          <a:spcPct val="0"/>
        </a:spcAft>
        <a:defRPr sz="4800" b="1">
          <a:solidFill>
            <a:schemeClr val="tx1"/>
          </a:solidFill>
          <a:latin typeface="The Serif Hand" panose="03070502030502020204" pitchFamily="66" charset="0"/>
        </a:defRPr>
      </a:lvl2pPr>
      <a:lvl3pPr algn="l" rtl="0" eaLnBrk="0" fontAlgn="base" hangingPunct="0">
        <a:spcBef>
          <a:spcPct val="0"/>
        </a:spcBef>
        <a:spcAft>
          <a:spcPct val="0"/>
        </a:spcAft>
        <a:defRPr sz="4800" b="1">
          <a:solidFill>
            <a:schemeClr val="tx1"/>
          </a:solidFill>
          <a:latin typeface="The Serif Hand" panose="03070502030502020204" pitchFamily="66" charset="0"/>
        </a:defRPr>
      </a:lvl3pPr>
      <a:lvl4pPr algn="l" rtl="0" eaLnBrk="0" fontAlgn="base" hangingPunct="0">
        <a:spcBef>
          <a:spcPct val="0"/>
        </a:spcBef>
        <a:spcAft>
          <a:spcPct val="0"/>
        </a:spcAft>
        <a:defRPr sz="4800" b="1">
          <a:solidFill>
            <a:schemeClr val="tx1"/>
          </a:solidFill>
          <a:latin typeface="The Serif Hand" panose="03070502030502020204" pitchFamily="66" charset="0"/>
        </a:defRPr>
      </a:lvl4pPr>
      <a:lvl5pPr algn="l" rtl="0" eaLnBrk="0" fontAlgn="base" hangingPunct="0">
        <a:spcBef>
          <a:spcPct val="0"/>
        </a:spcBef>
        <a:spcAft>
          <a:spcPct val="0"/>
        </a:spcAft>
        <a:defRPr sz="4800" b="1">
          <a:solidFill>
            <a:schemeClr val="tx1"/>
          </a:solidFill>
          <a:latin typeface="The Serif Hand" panose="03070502030502020204" pitchFamily="66" charset="0"/>
        </a:defRPr>
      </a:lvl5pPr>
      <a:lvl6pPr marL="457200" algn="l" rtl="0" fontAlgn="base">
        <a:spcBef>
          <a:spcPct val="0"/>
        </a:spcBef>
        <a:spcAft>
          <a:spcPct val="0"/>
        </a:spcAft>
        <a:defRPr sz="4800" b="1">
          <a:solidFill>
            <a:schemeClr val="tx1"/>
          </a:solidFill>
          <a:latin typeface="The Serif Hand" panose="03070502030502020204" pitchFamily="66" charset="0"/>
        </a:defRPr>
      </a:lvl6pPr>
      <a:lvl7pPr marL="914400" algn="l" rtl="0" fontAlgn="base">
        <a:spcBef>
          <a:spcPct val="0"/>
        </a:spcBef>
        <a:spcAft>
          <a:spcPct val="0"/>
        </a:spcAft>
        <a:defRPr sz="4800" b="1">
          <a:solidFill>
            <a:schemeClr val="tx1"/>
          </a:solidFill>
          <a:latin typeface="The Serif Hand" panose="03070502030502020204" pitchFamily="66" charset="0"/>
        </a:defRPr>
      </a:lvl7pPr>
      <a:lvl8pPr marL="1371600" algn="l" rtl="0" fontAlgn="base">
        <a:spcBef>
          <a:spcPct val="0"/>
        </a:spcBef>
        <a:spcAft>
          <a:spcPct val="0"/>
        </a:spcAft>
        <a:defRPr sz="4800" b="1">
          <a:solidFill>
            <a:schemeClr val="tx1"/>
          </a:solidFill>
          <a:latin typeface="The Serif Hand" panose="03070502030502020204" pitchFamily="66" charset="0"/>
        </a:defRPr>
      </a:lvl8pPr>
      <a:lvl9pPr marL="1828800" algn="l" rtl="0" fontAlgn="base">
        <a:spcBef>
          <a:spcPct val="0"/>
        </a:spcBef>
        <a:spcAft>
          <a:spcPct val="0"/>
        </a:spcAft>
        <a:defRPr sz="4800" b="1">
          <a:solidFill>
            <a:schemeClr val="tx1"/>
          </a:solidFill>
          <a:latin typeface="The Serif Hand" panose="03070502030502020204" pitchFamily="66" charset="0"/>
        </a:defRPr>
      </a:lvl9pPr>
    </p:titleStyle>
    <p:bodyStyle>
      <a:lvl1pPr algn="l" rtl="0" eaLnBrk="0" fontAlgn="base" hangingPunct="0">
        <a:spcBef>
          <a:spcPts val="1000"/>
        </a:spcBef>
        <a:spcAft>
          <a:spcPct val="0"/>
        </a:spcAft>
        <a:buSzPct val="73000"/>
        <a:defRPr sz="3200" b="1" kern="1200" spc="50">
          <a:solidFill>
            <a:schemeClr val="tx1"/>
          </a:solidFill>
          <a:latin typeface="+mn-lt"/>
          <a:ea typeface="+mn-ea"/>
          <a:cs typeface="+mn-cs"/>
        </a:defRPr>
      </a:lvl1pPr>
      <a:lvl2pPr marL="228600" indent="-182563" algn="l" rtl="0" eaLnBrk="0" fontAlgn="base" hangingPunct="0">
        <a:spcBef>
          <a:spcPts val="500"/>
        </a:spcBef>
        <a:spcAft>
          <a:spcPct val="0"/>
        </a:spcAft>
        <a:buSzPct val="70000"/>
        <a:buFont typeface="Arial" panose="020B0604020202020204" pitchFamily="34" charset="0"/>
        <a:buChar char="•"/>
        <a:defRPr sz="2800" b="1" kern="1200" spc="50">
          <a:solidFill>
            <a:schemeClr val="tx1"/>
          </a:solidFill>
          <a:latin typeface="+mn-lt"/>
          <a:ea typeface="+mn-ea"/>
          <a:cs typeface="+mn-cs"/>
        </a:defRPr>
      </a:lvl2pPr>
      <a:lvl3pPr marL="273050" algn="l" rtl="0" eaLnBrk="0" fontAlgn="base" hangingPunct="0">
        <a:spcBef>
          <a:spcPts val="500"/>
        </a:spcBef>
        <a:spcAft>
          <a:spcPct val="0"/>
        </a:spcAft>
        <a:buSzPct val="73000"/>
        <a:defRPr sz="2400" b="1" kern="1200" spc="50">
          <a:solidFill>
            <a:schemeClr val="tx1"/>
          </a:solidFill>
          <a:latin typeface="+mn-lt"/>
          <a:ea typeface="+mn-ea"/>
          <a:cs typeface="+mn-cs"/>
        </a:defRPr>
      </a:lvl3pPr>
      <a:lvl4pPr marL="547688" indent="-182563" algn="l" rtl="0" eaLnBrk="0" fontAlgn="base" hangingPunct="0">
        <a:spcBef>
          <a:spcPts val="500"/>
        </a:spcBef>
        <a:spcAft>
          <a:spcPct val="0"/>
        </a:spcAft>
        <a:buSzPct val="73000"/>
        <a:buFont typeface="Arial" panose="020B0604020202020204" pitchFamily="34" charset="0"/>
        <a:buChar char="•"/>
        <a:defRPr sz="2000" b="1" kern="1200" spc="50">
          <a:solidFill>
            <a:schemeClr val="tx1"/>
          </a:solidFill>
          <a:latin typeface="+mn-lt"/>
          <a:ea typeface="+mn-ea"/>
          <a:cs typeface="+mn-cs"/>
        </a:defRPr>
      </a:lvl4pPr>
      <a:lvl5pPr marL="547688" algn="l" rtl="0" eaLnBrk="0" fontAlgn="base" hangingPunct="0">
        <a:spcBef>
          <a:spcPts val="500"/>
        </a:spcBef>
        <a:spcAft>
          <a:spcPct val="0"/>
        </a:spcAft>
        <a:buSzPct val="73000"/>
        <a:defRPr sz="2000" b="1" kern="1200" spc="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descr="&quot;&quot;">
            <a:extLst>
              <a:ext uri="{FF2B5EF4-FFF2-40B4-BE49-F238E27FC236}">
                <a16:creationId xmlns:a16="http://schemas.microsoft.com/office/drawing/2014/main" id="{1AFCA32C-66D2-618E-E4EC-004250A6B83A}"/>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147" name="Picture 14" descr="Throwing empty plastic bottle into the rubbish">
            <a:extLst>
              <a:ext uri="{FF2B5EF4-FFF2-40B4-BE49-F238E27FC236}">
                <a16:creationId xmlns:a16="http://schemas.microsoft.com/office/drawing/2014/main" id="{A838D1B5-B877-4204-BDF6-94A4A22E6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80" r="10118" b="-2"/>
          <a:stretch>
            <a:fillRect/>
          </a:stretch>
        </p:blipFill>
        <p:spPr bwMode="auto">
          <a:xfrm>
            <a:off x="0" y="-17463"/>
            <a:ext cx="9167813"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Freeform: Shape 21">
            <a:extLst>
              <a:ext uri="{FF2B5EF4-FFF2-40B4-BE49-F238E27FC236}">
                <a16:creationId xmlns:a16="http://schemas.microsoft.com/office/drawing/2014/main" id="{352F8BC7-4F05-B230-0542-C3F08540DC77}"/>
              </a:ext>
              <a:ext uri="{C183D7F6-B498-43B3-948B-1728B52AA6E4}">
                <adec:decorative xmlns:adec="http://schemas.microsoft.com/office/drawing/2017/decorative" val="1"/>
              </a:ext>
            </a:extLst>
          </p:cNvPr>
          <p:cNvSpPr>
            <a:spLocks noGrp="1" noRot="1" noChangeAspect="1" noMove="1" noResize="1" noEditPoints="1" noAdjustHandles="1" noChangeShapeType="1" noTextEdit="1"/>
          </p:cNvSpPr>
          <p:nvPr/>
        </p:nvSpPr>
        <p:spPr bwMode="auto">
          <a:xfrm rot="257046">
            <a:off x="430213" y="3706813"/>
            <a:ext cx="4491037" cy="3044825"/>
          </a:xfrm>
          <a:custGeom>
            <a:avLst/>
            <a:gdLst>
              <a:gd name="T0" fmla="*/ 2147483646 w 961601"/>
              <a:gd name="T1" fmla="*/ 2147483646 h 725962"/>
              <a:gd name="T2" fmla="*/ 2147483646 w 961601"/>
              <a:gd name="T3" fmla="*/ 2147483646 h 725962"/>
              <a:gd name="T4" fmla="*/ 2147483646 w 961601"/>
              <a:gd name="T5" fmla="*/ 2147483646 h 725962"/>
              <a:gd name="T6" fmla="*/ 2147483646 w 961601"/>
              <a:gd name="T7" fmla="*/ 2147483646 h 725962"/>
              <a:gd name="T8" fmla="*/ 2147483646 w 961601"/>
              <a:gd name="T9" fmla="*/ 140659082 h 725962"/>
              <a:gd name="T10" fmla="*/ 741492953 w 961601"/>
              <a:gd name="T11" fmla="*/ 2147483646 h 725962"/>
              <a:gd name="T12" fmla="*/ 2147483646 w 961601"/>
              <a:gd name="T13" fmla="*/ 2147483646 h 725962"/>
              <a:gd name="T14" fmla="*/ 2147483646 w 961601"/>
              <a:gd name="T15" fmla="*/ 2147483646 h 7259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solidFill>
            <a:schemeClr val="bg1"/>
          </a:solidFill>
          <a:ln>
            <a:noFill/>
          </a:ln>
          <a:extLst>
            <a:ext uri="{91240B29-F687-4F45-9708-019B960494DF}">
              <a14:hiddenLine xmlns:a14="http://schemas.microsoft.com/office/drawing/2010/main" w="19050" cap="flat">
                <a:solidFill>
                  <a:srgbClr val="000000"/>
                </a:solidFill>
                <a:prstDash val="solid"/>
                <a:miter lim="800000"/>
                <a:headEnd/>
                <a:tailEnd/>
              </a14:hiddenLine>
            </a:ext>
          </a:extLst>
        </p:spPr>
        <p:txBody>
          <a:bodyPr anchor="ctr"/>
          <a:lstStyle/>
          <a:p>
            <a:endParaRPr lang="en-IN"/>
          </a:p>
        </p:txBody>
      </p:sp>
      <p:sp>
        <p:nvSpPr>
          <p:cNvPr id="6149" name="Freeform: Shape 23">
            <a:extLst>
              <a:ext uri="{FF2B5EF4-FFF2-40B4-BE49-F238E27FC236}">
                <a16:creationId xmlns:a16="http://schemas.microsoft.com/office/drawing/2014/main" id="{97EE7EDC-EF1C-09AB-C85F-79C557D82B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rot="257046">
            <a:off x="407988" y="3754438"/>
            <a:ext cx="4491037" cy="3046412"/>
          </a:xfrm>
          <a:custGeom>
            <a:avLst/>
            <a:gdLst>
              <a:gd name="T0" fmla="*/ 2147483646 w 961601"/>
              <a:gd name="T1" fmla="*/ 2147483646 h 725962"/>
              <a:gd name="T2" fmla="*/ 2147483646 w 961601"/>
              <a:gd name="T3" fmla="*/ 2147483646 h 725962"/>
              <a:gd name="T4" fmla="*/ 2147483646 w 961601"/>
              <a:gd name="T5" fmla="*/ 2147483646 h 725962"/>
              <a:gd name="T6" fmla="*/ 2147483646 w 961601"/>
              <a:gd name="T7" fmla="*/ 2147483646 h 725962"/>
              <a:gd name="T8" fmla="*/ 2147483646 w 961601"/>
              <a:gd name="T9" fmla="*/ 141098613 h 725962"/>
              <a:gd name="T10" fmla="*/ 741492953 w 961601"/>
              <a:gd name="T11" fmla="*/ 2147483646 h 725962"/>
              <a:gd name="T12" fmla="*/ 2147483646 w 961601"/>
              <a:gd name="T13" fmla="*/ 2147483646 h 725962"/>
              <a:gd name="T14" fmla="*/ 2147483646 w 961601"/>
              <a:gd name="T15" fmla="*/ 2147483646 h 7259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61601" h="725962">
                <a:moveTo>
                  <a:pt x="284667" y="725962"/>
                </a:moveTo>
                <a:cubicBezTo>
                  <a:pt x="313242" y="686910"/>
                  <a:pt x="340657" y="666797"/>
                  <a:pt x="430018" y="637285"/>
                </a:cubicBezTo>
                <a:cubicBezTo>
                  <a:pt x="519379" y="607773"/>
                  <a:pt x="700342" y="633664"/>
                  <a:pt x="820834" y="548891"/>
                </a:cubicBezTo>
                <a:cubicBezTo>
                  <a:pt x="941325" y="464119"/>
                  <a:pt x="978945" y="348264"/>
                  <a:pt x="954560" y="257809"/>
                </a:cubicBezTo>
                <a:cubicBezTo>
                  <a:pt x="930175" y="167354"/>
                  <a:pt x="880075" y="31018"/>
                  <a:pt x="674525" y="6158"/>
                </a:cubicBezTo>
                <a:cubicBezTo>
                  <a:pt x="468976" y="-18702"/>
                  <a:pt x="105460" y="25908"/>
                  <a:pt x="15300" y="247141"/>
                </a:cubicBezTo>
                <a:cubicBezTo>
                  <a:pt x="-20133" y="410209"/>
                  <a:pt x="-9465" y="576801"/>
                  <a:pt x="217325" y="651191"/>
                </a:cubicBezTo>
                <a:cubicBezTo>
                  <a:pt x="270475" y="669193"/>
                  <a:pt x="284667" y="725962"/>
                  <a:pt x="284667" y="725962"/>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2" name="Title 1">
            <a:extLst>
              <a:ext uri="{FF2B5EF4-FFF2-40B4-BE49-F238E27FC236}">
                <a16:creationId xmlns:a16="http://schemas.microsoft.com/office/drawing/2014/main" id="{1767118D-6146-7E53-52AE-6EFE0096A9DE}"/>
              </a:ext>
            </a:extLst>
          </p:cNvPr>
          <p:cNvSpPr>
            <a:spLocks noGrp="1"/>
          </p:cNvSpPr>
          <p:nvPr>
            <p:ph type="ctrTitle"/>
          </p:nvPr>
        </p:nvSpPr>
        <p:spPr>
          <a:xfrm>
            <a:off x="784225" y="4217988"/>
            <a:ext cx="3694113" cy="819150"/>
          </a:xfrm>
        </p:spPr>
        <p:txBody>
          <a:bodyPr anchor="b">
            <a:normAutofit fontScale="90000"/>
          </a:bodyPr>
          <a:lstStyle/>
          <a:p>
            <a:pPr eaLnBrk="1" fontAlgn="auto" hangingPunct="1">
              <a:spcAft>
                <a:spcPts val="0"/>
              </a:spcAft>
              <a:defRPr/>
            </a:pPr>
            <a:r>
              <a:rPr lang="en-IN" dirty="0"/>
              <a:t>BIN </a:t>
            </a:r>
            <a:r>
              <a:rPr lang="en-IN" sz="4400" dirty="0"/>
              <a:t>BUSTER</a:t>
            </a:r>
          </a:p>
        </p:txBody>
      </p:sp>
      <p:sp>
        <p:nvSpPr>
          <p:cNvPr id="3" name="Subtitle 2">
            <a:extLst>
              <a:ext uri="{FF2B5EF4-FFF2-40B4-BE49-F238E27FC236}">
                <a16:creationId xmlns:a16="http://schemas.microsoft.com/office/drawing/2014/main" id="{375CD87A-B42A-B99A-39B1-FF8AFF3E9EB4}"/>
              </a:ext>
            </a:extLst>
          </p:cNvPr>
          <p:cNvSpPr>
            <a:spLocks noGrp="1"/>
          </p:cNvSpPr>
          <p:nvPr>
            <p:ph type="subTitle" idx="1"/>
          </p:nvPr>
        </p:nvSpPr>
        <p:spPr>
          <a:xfrm>
            <a:off x="644525" y="5184775"/>
            <a:ext cx="3500438" cy="819150"/>
          </a:xfrm>
        </p:spPr>
        <p:txBody>
          <a:bodyPr>
            <a:noAutofit/>
          </a:bodyPr>
          <a:lstStyle/>
          <a:p>
            <a:pPr algn="ctr" eaLnBrk="1" fontAlgn="auto" hangingPunct="1">
              <a:lnSpc>
                <a:spcPct val="90000"/>
              </a:lnSpc>
              <a:spcAft>
                <a:spcPts val="0"/>
              </a:spcAft>
              <a:defRPr/>
            </a:pPr>
            <a:r>
              <a:rPr lang="en-US" sz="1400" dirty="0"/>
              <a:t>1st</a:t>
            </a:r>
            <a:r>
              <a:rPr lang="en-US" sz="1400" baseline="30000" dirty="0"/>
              <a:t>h</a:t>
            </a:r>
            <a:r>
              <a:rPr lang="en-US" sz="1400" dirty="0"/>
              <a:t> October</a:t>
            </a:r>
          </a:p>
          <a:p>
            <a:pPr algn="ctr" eaLnBrk="1" fontAlgn="auto" hangingPunct="1">
              <a:lnSpc>
                <a:spcPct val="90000"/>
              </a:lnSpc>
              <a:spcAft>
                <a:spcPts val="0"/>
              </a:spcAft>
              <a:defRPr/>
            </a:pPr>
            <a:r>
              <a:rPr lang="en-US" sz="1400" dirty="0"/>
              <a:t>PRESENTED BY</a:t>
            </a:r>
          </a:p>
          <a:p>
            <a:pPr algn="ctr" eaLnBrk="1" fontAlgn="auto" hangingPunct="1">
              <a:lnSpc>
                <a:spcPct val="90000"/>
              </a:lnSpc>
              <a:spcAft>
                <a:spcPts val="0"/>
              </a:spcAft>
              <a:defRPr/>
            </a:pPr>
            <a:r>
              <a:rPr lang="en-US" sz="1400" dirty="0"/>
              <a:t>Bhavana k  Babu ,</a:t>
            </a:r>
            <a:r>
              <a:rPr lang="en-IN" sz="1400" dirty="0"/>
              <a:t>MES23MCA2010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AD94-702B-F3D9-A7B9-5E815B89CAFB}"/>
              </a:ext>
            </a:extLst>
          </p:cNvPr>
          <p:cNvSpPr>
            <a:spLocks noGrp="1"/>
          </p:cNvSpPr>
          <p:nvPr>
            <p:ph type="title"/>
          </p:nvPr>
        </p:nvSpPr>
        <p:spPr>
          <a:xfrm>
            <a:off x="1017588" y="669925"/>
            <a:ext cx="7173912" cy="977900"/>
          </a:xfrm>
        </p:spPr>
        <p:txBody>
          <a:bodyPr/>
          <a:lstStyle/>
          <a:p>
            <a:pPr eaLnBrk="1" fontAlgn="auto" hangingPunct="1">
              <a:spcAft>
                <a:spcPts val="0"/>
              </a:spcAft>
              <a:defRPr/>
            </a:pPr>
            <a:r>
              <a:rPr lang="en-US" sz="2800" u="sng" dirty="0"/>
              <a:t>PRODUCT BACKLOG</a:t>
            </a:r>
            <a:endParaRPr lang="en-IN" sz="2800" dirty="0"/>
          </a:p>
        </p:txBody>
      </p:sp>
      <p:sp>
        <p:nvSpPr>
          <p:cNvPr id="3" name="Content Placeholder 2">
            <a:extLst>
              <a:ext uri="{FF2B5EF4-FFF2-40B4-BE49-F238E27FC236}">
                <a16:creationId xmlns:a16="http://schemas.microsoft.com/office/drawing/2014/main" id="{A6B32529-5CBF-4BB5-829C-8FE45616677E}"/>
              </a:ext>
            </a:extLst>
          </p:cNvPr>
          <p:cNvSpPr>
            <a:spLocks noGrp="1"/>
          </p:cNvSpPr>
          <p:nvPr>
            <p:ph idx="1"/>
          </p:nvPr>
        </p:nvSpPr>
        <p:spPr>
          <a:xfrm>
            <a:off x="638175" y="1487488"/>
            <a:ext cx="8018463" cy="3968750"/>
          </a:xfrm>
        </p:spPr>
        <p:txBody>
          <a:bodyPr anchor="ctr">
            <a:normAutofit fontScale="85000" lnSpcReduction="20000"/>
          </a:bodyPr>
          <a:lstStyle/>
          <a:p>
            <a:pPr eaLnBrk="1" fontAlgn="t" hangingPunct="1">
              <a:spcBef>
                <a:spcPts val="0"/>
              </a:spcBef>
              <a:spcAft>
                <a:spcPts val="0"/>
              </a:spcAft>
              <a:defRPr/>
            </a:pPr>
            <a:r>
              <a:rPr lang="en-US" sz="1800" dirty="0">
                <a:solidFill>
                  <a:srgbClr val="FFFFFF"/>
                </a:solidFill>
                <a:latin typeface="Candara" panose="020E0502030303020204" pitchFamily="34" charset="0"/>
              </a:rPr>
              <a:t> ID</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PRIORITY</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SIZE</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(Hour)</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SPRINT</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STATUS</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NA ID</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PRIORITY</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SIZE</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(Hour)</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SPRINT</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STATUS</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ID</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PRIORITY</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SIZE</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(Hour)</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SPRINT</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STATUS</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NA</a:t>
            </a:r>
            <a:endParaRPr lang="en-IN" sz="1800" b="0" dirty="0">
              <a:latin typeface="Arial" panose="020B0604020202020204" pitchFamily="34" charset="0"/>
            </a:endParaRPr>
          </a:p>
        </p:txBody>
      </p:sp>
      <p:graphicFrame>
        <p:nvGraphicFramePr>
          <p:cNvPr id="4" name="Table 3">
            <a:extLst>
              <a:ext uri="{FF2B5EF4-FFF2-40B4-BE49-F238E27FC236}">
                <a16:creationId xmlns:a16="http://schemas.microsoft.com/office/drawing/2014/main" id="{733FDE6C-5CF0-F489-829C-FF165C1DFB45}"/>
              </a:ext>
            </a:extLst>
          </p:cNvPr>
          <p:cNvGraphicFramePr>
            <a:graphicFrameLocks noGrp="1"/>
          </p:cNvGraphicFramePr>
          <p:nvPr/>
        </p:nvGraphicFramePr>
        <p:xfrm>
          <a:off x="755650" y="1487488"/>
          <a:ext cx="7750175" cy="3968750"/>
        </p:xfrm>
        <a:graphic>
          <a:graphicData uri="http://schemas.openxmlformats.org/drawingml/2006/table">
            <a:tbl>
              <a:tblPr/>
              <a:tblGrid>
                <a:gridCol w="792163">
                  <a:extLst>
                    <a:ext uri="{9D8B030D-6E8A-4147-A177-3AD203B41FA5}">
                      <a16:colId xmlns:a16="http://schemas.microsoft.com/office/drawing/2014/main" val="20000"/>
                    </a:ext>
                  </a:extLst>
                </a:gridCol>
                <a:gridCol w="3567112">
                  <a:extLst>
                    <a:ext uri="{9D8B030D-6E8A-4147-A177-3AD203B41FA5}">
                      <a16:colId xmlns:a16="http://schemas.microsoft.com/office/drawing/2014/main" val="20001"/>
                    </a:ext>
                  </a:extLst>
                </a:gridCol>
                <a:gridCol w="2084388">
                  <a:extLst>
                    <a:ext uri="{9D8B030D-6E8A-4147-A177-3AD203B41FA5}">
                      <a16:colId xmlns:a16="http://schemas.microsoft.com/office/drawing/2014/main" val="20002"/>
                    </a:ext>
                  </a:extLst>
                </a:gridCol>
                <a:gridCol w="1306512">
                  <a:extLst>
                    <a:ext uri="{9D8B030D-6E8A-4147-A177-3AD203B41FA5}">
                      <a16:colId xmlns:a16="http://schemas.microsoft.com/office/drawing/2014/main" val="20003"/>
                    </a:ext>
                  </a:extLst>
                </a:gridCol>
              </a:tblGrid>
              <a:tr h="274084">
                <a:tc gridSpan="4">
                  <a:txBody>
                    <a:bodyPr/>
                    <a:lstStyle>
                      <a:lvl1pPr marL="342900" indent="-342900">
                        <a:spcBef>
                          <a:spcPts val="1000"/>
                        </a:spcBef>
                        <a:buSzPct val="73000"/>
                        <a:defRPr sz="2800" b="1">
                          <a:solidFill>
                            <a:schemeClr val="tx1"/>
                          </a:solidFill>
                          <a:latin typeface="The Hand" panose="03070502030502020204" pitchFamily="66" charset="0"/>
                        </a:defRPr>
                      </a:lvl1pPr>
                      <a:lvl2pPr marL="2392363">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2392363" marR="0" lvl="1" indent="0" algn="r" defTabSz="914400" rtl="0" eaLnBrk="1" fontAlgn="base" latinLnBrk="0" hangingPunct="1">
                        <a:lnSpc>
                          <a:spcPts val="1363"/>
                        </a:lnSpc>
                        <a:spcBef>
                          <a:spcPct val="0"/>
                        </a:spcBef>
                        <a:spcAft>
                          <a:spcPct val="0"/>
                        </a:spcAft>
                        <a:buClrTx/>
                        <a:buSzTx/>
                        <a:buFontTx/>
                        <a:buNone/>
                        <a:tabLst/>
                      </a:pPr>
                      <a:endParaRPr kumimoji="0" lang="en-IN" altLang="en-US" sz="1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txBody>
                  <a:tcPr marL="0" marR="0" marT="0" marB="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372324">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ID</a:t>
                      </a:r>
                      <a:endParaRPr kumimoji="0" lang="en-IN" altLang="en-US" sz="2000" b="1" i="0" u="none" strike="noStrike" cap="none" normalizeH="0" baseline="0" dirty="0">
                        <a:ln>
                          <a:noFill/>
                        </a:ln>
                        <a:solidFill>
                          <a:schemeClr val="tx1"/>
                        </a:solidFill>
                        <a:effectLst/>
                        <a:latin typeface="+mj-lt"/>
                        <a:cs typeface="Times New Roman" panose="02020603050405020304"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7143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71438" marR="0" lvl="0" indent="0" algn="l" defTabSz="914400" rtl="0" eaLnBrk="1" fontAlgn="base" latinLnBrk="0" hangingPunct="1">
                        <a:lnSpc>
                          <a:spcPts val="1363"/>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mj-lt"/>
                        </a:rPr>
                        <a:t>Name</a:t>
                      </a:r>
                      <a:endParaRPr kumimoji="0" lang="en-IN" altLang="en-US" sz="2000" b="1" i="0" u="none" strike="noStrike" cap="none" normalizeH="0" baseline="0" dirty="0">
                        <a:ln>
                          <a:noFill/>
                        </a:ln>
                        <a:solidFill>
                          <a:schemeClr val="tx1">
                            <a:lumMod val="95000"/>
                            <a:lumOff val="5000"/>
                          </a:schemeClr>
                        </a:solidFill>
                        <a:effectLst/>
                        <a:latin typeface="+mj-lt"/>
                        <a:cs typeface="Times New Roman" panose="02020603050405020304"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ts val="1363"/>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mj-lt"/>
                        </a:rPr>
                        <a:t>Priority</a:t>
                      </a:r>
                      <a:endParaRPr kumimoji="0" lang="en-IN" altLang="en-US" sz="2000" b="1" i="0" u="none" strike="noStrike" cap="none" normalizeH="0" baseline="0" dirty="0">
                        <a:ln>
                          <a:noFill/>
                        </a:ln>
                        <a:solidFill>
                          <a:schemeClr val="tx1">
                            <a:lumMod val="95000"/>
                            <a:lumOff val="5000"/>
                          </a:schemeClr>
                        </a:solidFill>
                        <a:effectLst/>
                        <a:latin typeface="+mj-lt"/>
                        <a:cs typeface="Times New Roman" panose="02020603050405020304"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ctr" defTabSz="914400" rtl="0" eaLnBrk="1" fontAlgn="base" latinLnBrk="0" hangingPunct="1">
                        <a:lnSpc>
                          <a:spcPts val="1363"/>
                        </a:lnSpc>
                        <a:spcBef>
                          <a:spcPct val="0"/>
                        </a:spcBef>
                        <a:spcAft>
                          <a:spcPct val="0"/>
                        </a:spcAft>
                        <a:buClrTx/>
                        <a:buSzTx/>
                        <a:buFontTx/>
                        <a:buNone/>
                        <a:tabLst/>
                      </a:pPr>
                      <a:r>
                        <a:rPr kumimoji="0" lang="en-US" altLang="en-US" sz="2000" b="1" i="0" u="none" strike="noStrike" cap="none" normalizeH="0" baseline="0" dirty="0">
                          <a:ln>
                            <a:noFill/>
                          </a:ln>
                          <a:solidFill>
                            <a:srgbClr val="0D0D0D"/>
                          </a:solidFill>
                          <a:effectLst/>
                          <a:latin typeface="+mj-lt"/>
                        </a:rPr>
                        <a:t>Estimate [</a:t>
                      </a:r>
                      <a:r>
                        <a:rPr kumimoji="0" lang="en-US" altLang="en-US" sz="2000" b="1" i="0" u="none" strike="noStrike" cap="none" normalizeH="0" baseline="0" dirty="0" err="1">
                          <a:ln>
                            <a:noFill/>
                          </a:ln>
                          <a:solidFill>
                            <a:srgbClr val="0D0D0D"/>
                          </a:solidFill>
                          <a:effectLst/>
                          <a:latin typeface="+mj-lt"/>
                        </a:rPr>
                        <a:t>Hrs</a:t>
                      </a:r>
                      <a:r>
                        <a:rPr kumimoji="0" lang="en-US" altLang="en-US" sz="2000" b="1" i="0" u="none" strike="noStrike" cap="none" normalizeH="0" baseline="0" dirty="0">
                          <a:ln>
                            <a:noFill/>
                          </a:ln>
                          <a:solidFill>
                            <a:srgbClr val="0D0D0D"/>
                          </a:solidFill>
                          <a:effectLst/>
                          <a:latin typeface="+mj-lt"/>
                        </a:rPr>
                        <a:t>]</a:t>
                      </a:r>
                      <a:endParaRPr kumimoji="0" lang="en-IN" altLang="en-US" sz="2000" b="1" i="0" u="none" strike="noStrike" cap="none" normalizeH="0" baseline="0" dirty="0">
                        <a:ln>
                          <a:noFill/>
                        </a:ln>
                        <a:solidFill>
                          <a:srgbClr val="0D0D0D"/>
                        </a:solidFill>
                        <a:effectLst/>
                        <a:latin typeface="+mj-lt"/>
                        <a:cs typeface="Times New Roman" panose="02020603050405020304"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10423">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The Hand" panose="03070502030502020204" pitchFamily="66" charset="0"/>
                        </a:rPr>
                        <a:t>1</a:t>
                      </a:r>
                      <a:endParaRPr kumimoji="0" lang="en-IN"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7143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7143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he Hand" panose="03070502030502020204" pitchFamily="66" charset="0"/>
                        </a:rPr>
                        <a:t>Admin Login</a:t>
                      </a:r>
                      <a:endParaRPr kumimoji="0" lang="en-IN"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ts val="1363"/>
                        </a:lnSpc>
                        <a:spcBef>
                          <a:spcPct val="0"/>
                        </a:spcBef>
                        <a:spcAft>
                          <a:spcPct val="0"/>
                        </a:spcAft>
                        <a:buClrTx/>
                        <a:buSzTx/>
                        <a:buFontTx/>
                        <a:buNone/>
                        <a:tabLst/>
                      </a:pPr>
                      <a:endParaRPr kumimoji="0" lang="en-IN"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6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245117">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ct val="200000"/>
                        </a:lnSpc>
                        <a:spcBef>
                          <a:spcPct val="0"/>
                        </a:spcBef>
                        <a:spcAft>
                          <a:spcPct val="0"/>
                        </a:spcAft>
                        <a:buClrTx/>
                        <a:buSzTx/>
                        <a:buFontTx/>
                        <a:buNone/>
                        <a:tabLst/>
                      </a:pPr>
                      <a:r>
                        <a:rPr kumimoji="0" lang="en-US" altLang="en-US" sz="1600" b="1" i="0" u="none" strike="noStrike" cap="none" normalizeH="0" baseline="0">
                          <a:ln>
                            <a:noFill/>
                          </a:ln>
                          <a:solidFill>
                            <a:schemeClr val="bg1"/>
                          </a:solidFill>
                          <a:effectLst/>
                          <a:latin typeface="The Hand" panose="03070502030502020204" pitchFamily="66" charset="0"/>
                        </a:rPr>
                        <a:t>2</a:t>
                      </a:r>
                      <a:endParaRPr kumimoji="0" lang="en-IN" alt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7143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71438"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he Hand" panose="03070502030502020204" pitchFamily="66" charset="0"/>
                        </a:rPr>
                        <a:t>Create bin, Create driver Update/delete bin , Update/delete driver , View complaint , View work report, View use details, Update</a:t>
                      </a:r>
                      <a:r>
                        <a:rPr kumimoji="0" lang="en-IN" altLang="en-US" sz="1800" b="1" i="0" u="none" strike="noStrike" cap="none" normalizeH="0" baseline="0" dirty="0">
                          <a:ln>
                            <a:noFill/>
                          </a:ln>
                          <a:solidFill>
                            <a:srgbClr val="000000"/>
                          </a:solidFill>
                          <a:effectLst/>
                          <a:latin typeface="The Hand" panose="03070502030502020204" pitchFamily="66" charset="0"/>
                        </a:rPr>
                        <a:t> </a:t>
                      </a:r>
                      <a:r>
                        <a:rPr kumimoji="0" lang="en-US" altLang="en-US" sz="1800" b="1" i="0" u="none" strike="noStrike" cap="none" normalizeH="0" baseline="0" dirty="0">
                          <a:ln>
                            <a:noFill/>
                          </a:ln>
                          <a:solidFill>
                            <a:srgbClr val="000000"/>
                          </a:solidFill>
                          <a:effectLst/>
                          <a:latin typeface="The Hand" panose="03070502030502020204" pitchFamily="66" charset="0"/>
                        </a:rPr>
                        <a:t>complaint status</a:t>
                      </a:r>
                      <a:endParaRPr kumimoji="0" lang="en-IN"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just" defTabSz="914400" rtl="0" eaLnBrk="1" fontAlgn="base" latinLnBrk="0" hangingPunct="1">
                        <a:lnSpc>
                          <a:spcPts val="1363"/>
                        </a:lnSpc>
                        <a:spcBef>
                          <a:spcPct val="0"/>
                        </a:spcBef>
                        <a:spcAft>
                          <a:spcPct val="0"/>
                        </a:spcAft>
                        <a:buClrTx/>
                        <a:buSzTx/>
                        <a:buFontTx/>
                        <a:buNone/>
                        <a:tabLst/>
                      </a:pPr>
                      <a:endParaRPr kumimoji="0" lang="en-IN"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ct val="200000"/>
                        </a:lnSpc>
                        <a:spcBef>
                          <a:spcPct val="0"/>
                        </a:spcBef>
                        <a:spcAft>
                          <a:spcPct val="0"/>
                        </a:spcAft>
                        <a:buClrTx/>
                        <a:buSzTx/>
                        <a:buFontTx/>
                        <a:buNone/>
                        <a:tabLst/>
                      </a:pPr>
                      <a:endParaRPr kumimoji="0" lang="en-IN" altLang="en-US" sz="16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63255">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ct val="150000"/>
                        </a:lnSpc>
                        <a:spcBef>
                          <a:spcPct val="0"/>
                        </a:spcBef>
                        <a:spcAft>
                          <a:spcPct val="0"/>
                        </a:spcAft>
                        <a:buClrTx/>
                        <a:buSzTx/>
                        <a:buFontTx/>
                        <a:buNone/>
                        <a:tabLst/>
                      </a:pPr>
                      <a:r>
                        <a:rPr kumimoji="0" lang="en-US" altLang="en-US" sz="1600" b="1" i="0" u="none" strike="noStrike" cap="none" normalizeH="0" baseline="0">
                          <a:ln>
                            <a:noFill/>
                          </a:ln>
                          <a:solidFill>
                            <a:schemeClr val="bg1"/>
                          </a:solidFill>
                          <a:effectLst/>
                          <a:latin typeface="The Hand" panose="03070502030502020204" pitchFamily="66" charset="0"/>
                        </a:rPr>
                        <a:t>3</a:t>
                      </a:r>
                      <a:endParaRPr kumimoji="0" lang="en-IN" alt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7143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71438"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he Hand" panose="03070502030502020204" pitchFamily="66" charset="0"/>
                        </a:rPr>
                        <a:t>User register , login, Register complaint , view complaint status</a:t>
                      </a:r>
                      <a:endParaRPr kumimoji="0" lang="en-IN"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ts val="1363"/>
                        </a:lnSpc>
                        <a:spcBef>
                          <a:spcPct val="0"/>
                        </a:spcBef>
                        <a:spcAft>
                          <a:spcPct val="0"/>
                        </a:spcAft>
                        <a:buClrTx/>
                        <a:buSzTx/>
                        <a:buFontTx/>
                        <a:buNone/>
                        <a:tabLst/>
                      </a:pPr>
                      <a:endParaRPr kumimoji="0" lang="en-IN"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a:noFill/>
                    </a:lnL>
                    <a:lnR>
                      <a:noFill/>
                    </a:lnR>
                    <a:lnT>
                      <a:noFill/>
                    </a:lnT>
                    <a:lnB>
                      <a:noFill/>
                    </a:lnB>
                    <a:lnTlToBr>
                      <a:noFill/>
                    </a:lnTlToBr>
                    <a:lnBlToTr>
                      <a:noFill/>
                    </a:lnBlToTr>
                    <a:solidFill>
                      <a:srgbClr val="EEF1F4"/>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6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562815">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ct val="150000"/>
                        </a:lnSpc>
                        <a:spcBef>
                          <a:spcPct val="0"/>
                        </a:spcBef>
                        <a:spcAft>
                          <a:spcPct val="0"/>
                        </a:spcAft>
                        <a:buClrTx/>
                        <a:buSzTx/>
                        <a:buFontTx/>
                        <a:buNone/>
                        <a:tabLst/>
                      </a:pPr>
                      <a:r>
                        <a:rPr kumimoji="0" lang="en-US" altLang="en-US" sz="1600" b="1" i="0" u="none" strike="noStrike" cap="none" normalizeH="0" baseline="0">
                          <a:ln>
                            <a:noFill/>
                          </a:ln>
                          <a:solidFill>
                            <a:schemeClr val="bg1"/>
                          </a:solidFill>
                          <a:effectLst/>
                          <a:latin typeface="The Hand" panose="03070502030502020204" pitchFamily="66" charset="0"/>
                        </a:rPr>
                        <a:t>4</a:t>
                      </a:r>
                      <a:endParaRPr kumimoji="0" lang="en-IN" alt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7143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71438" marR="0" lvl="0" indent="0" algn="l" defTabSz="914400" rtl="0" eaLnBrk="1" fontAlgn="base" latinLnBrk="0" hangingPunct="1">
                        <a:lnSpc>
                          <a:spcPct val="112000"/>
                        </a:lnSpc>
                        <a:spcBef>
                          <a:spcPts val="175"/>
                        </a:spcBef>
                        <a:spcAft>
                          <a:spcPct val="0"/>
                        </a:spcAft>
                        <a:buClrTx/>
                        <a:buSzTx/>
                        <a:buFontTx/>
                        <a:buNone/>
                        <a:tabLst/>
                      </a:pPr>
                      <a:r>
                        <a:rPr kumimoji="0" lang="en-US" altLang="en-US" sz="1800" b="1" i="0" u="none" strike="noStrike" cap="none" normalizeH="0" baseline="0" dirty="0">
                          <a:ln>
                            <a:noFill/>
                          </a:ln>
                          <a:solidFill>
                            <a:srgbClr val="0D0D0D"/>
                          </a:solidFill>
                          <a:effectLst/>
                          <a:latin typeface="The Hand" panose="03070502030502020204" pitchFamily="66" charset="0"/>
                        </a:rPr>
                        <a:t>Driver</a:t>
                      </a:r>
                      <a:r>
                        <a:rPr kumimoji="0" lang="en-US" altLang="en-US" sz="1800" b="1" i="0" u="none" strike="noStrike" cap="none" normalizeH="0" baseline="0" dirty="0">
                          <a:ln>
                            <a:noFill/>
                          </a:ln>
                          <a:solidFill>
                            <a:srgbClr val="000000"/>
                          </a:solidFill>
                          <a:effectLst/>
                          <a:latin typeface="The Hand" panose="03070502030502020204" pitchFamily="66" charset="0"/>
                        </a:rPr>
                        <a:t> login , check daily work, update work status</a:t>
                      </a:r>
                      <a:endParaRPr kumimoji="0" lang="en-IN"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ts val="1363"/>
                        </a:lnSpc>
                        <a:spcBef>
                          <a:spcPct val="0"/>
                        </a:spcBef>
                        <a:spcAft>
                          <a:spcPct val="0"/>
                        </a:spcAft>
                        <a:buClrTx/>
                        <a:buSzTx/>
                        <a:buFontTx/>
                        <a:buNone/>
                        <a:tabLst/>
                      </a:pPr>
                      <a:endParaRPr kumimoji="0" lang="en-IN" altLang="en-US"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381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6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40731">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The Hand" panose="03070502030502020204" pitchFamily="66" charset="0"/>
                        </a:rPr>
                        <a:t>5</a:t>
                      </a:r>
                      <a:endParaRPr kumimoji="0" lang="en-IN" alt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7143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71438" marR="0" lvl="0" indent="0" algn="l" defTabSz="914400" rtl="0" eaLnBrk="1" fontAlgn="base" latinLnBrk="0" hangingPunct="1">
                        <a:lnSpc>
                          <a:spcPct val="112000"/>
                        </a:lnSpc>
                        <a:spcBef>
                          <a:spcPts val="175"/>
                        </a:spcBef>
                        <a:spcAft>
                          <a:spcPct val="0"/>
                        </a:spcAft>
                        <a:buClrTx/>
                        <a:buSzTx/>
                        <a:buFontTx/>
                        <a:buNone/>
                        <a:tabLst/>
                      </a:pPr>
                      <a:r>
                        <a:rPr kumimoji="0" lang="en-US" altLang="en-US" sz="1800" b="1" i="0" u="none" strike="noStrike" cap="none" normalizeH="0" baseline="0" dirty="0">
                          <a:ln>
                            <a:noFill/>
                          </a:ln>
                          <a:solidFill>
                            <a:srgbClr val="0D0D0D"/>
                          </a:solidFill>
                          <a:effectLst/>
                          <a:latin typeface="The Hand" panose="03070502030502020204" pitchFamily="66" charset="0"/>
                        </a:rPr>
                        <a:t>Deployment, Testing and Validation</a:t>
                      </a:r>
                      <a:endParaRPr kumimoji="0" lang="en-IN"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txBody>
                  <a:tcPr marL="0" marR="252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ts val="1363"/>
                        </a:lnSpc>
                        <a:spcBef>
                          <a:spcPct val="0"/>
                        </a:spcBef>
                        <a:spcAft>
                          <a:spcPct val="0"/>
                        </a:spcAft>
                        <a:buClrTx/>
                        <a:buSzTx/>
                        <a:buFontTx/>
                        <a:buNone/>
                        <a:tabLst/>
                      </a:pPr>
                      <a:endParaRPr kumimoji="0" lang="en-IN" altLang="en-US" sz="16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6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FEBA0-DED3-B80F-0A15-EC929101E7A8}"/>
              </a:ext>
            </a:extLst>
          </p:cNvPr>
          <p:cNvSpPr>
            <a:spLocks noGrp="1"/>
          </p:cNvSpPr>
          <p:nvPr>
            <p:ph idx="1"/>
          </p:nvPr>
        </p:nvSpPr>
        <p:spPr>
          <a:xfrm>
            <a:off x="1206500" y="1647825"/>
            <a:ext cx="7308850" cy="4268788"/>
          </a:xfrm>
        </p:spPr>
        <p:txBody>
          <a:bodyPr anchor="ctr">
            <a:normAutofit fontScale="92500" lnSpcReduction="20000"/>
          </a:bodyPr>
          <a:lstStyle/>
          <a:p>
            <a:pPr eaLnBrk="1" fontAlgn="t" hangingPunct="1">
              <a:spcBef>
                <a:spcPts val="0"/>
              </a:spcBef>
              <a:spcAft>
                <a:spcPts val="0"/>
              </a:spcAft>
              <a:defRPr/>
            </a:pPr>
            <a:r>
              <a:rPr lang="en-US" sz="1800" dirty="0">
                <a:solidFill>
                  <a:srgbClr val="FFFFFF"/>
                </a:solidFill>
                <a:latin typeface="Candara" panose="020E0502030303020204" pitchFamily="34" charset="0"/>
              </a:rPr>
              <a:t> ID</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PRIORITY</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SIZE</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(Hour)</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SPRINT</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STATUS</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NA ID</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PRIORITY</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SIZE</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(Hour)</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SPRINT</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STATUS</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ID</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PRIORITY</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SIZE</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(Hour)</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SPRINT</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STATUS</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NA</a:t>
            </a:r>
            <a:endParaRPr lang="en-IN" sz="1800" b="0" dirty="0">
              <a:latin typeface="Arial" panose="020B0604020202020204" pitchFamily="34" charset="0"/>
            </a:endParaRPr>
          </a:p>
        </p:txBody>
      </p:sp>
      <p:graphicFrame>
        <p:nvGraphicFramePr>
          <p:cNvPr id="5" name="Table 4">
            <a:extLst>
              <a:ext uri="{FF2B5EF4-FFF2-40B4-BE49-F238E27FC236}">
                <a16:creationId xmlns:a16="http://schemas.microsoft.com/office/drawing/2014/main" id="{DC2BDE6F-BC14-5DE1-5E6B-75FD9C56F529}"/>
              </a:ext>
            </a:extLst>
          </p:cNvPr>
          <p:cNvGraphicFramePr>
            <a:graphicFrameLocks noGrp="1"/>
          </p:cNvGraphicFramePr>
          <p:nvPr/>
        </p:nvGraphicFramePr>
        <p:xfrm>
          <a:off x="909638" y="1482725"/>
          <a:ext cx="7308850" cy="4602163"/>
        </p:xfrm>
        <a:graphic>
          <a:graphicData uri="http://schemas.openxmlformats.org/drawingml/2006/table">
            <a:tbl>
              <a:tblPr/>
              <a:tblGrid>
                <a:gridCol w="1051374">
                  <a:extLst>
                    <a:ext uri="{9D8B030D-6E8A-4147-A177-3AD203B41FA5}">
                      <a16:colId xmlns:a16="http://schemas.microsoft.com/office/drawing/2014/main" val="20000"/>
                    </a:ext>
                  </a:extLst>
                </a:gridCol>
                <a:gridCol w="2399164">
                  <a:extLst>
                    <a:ext uri="{9D8B030D-6E8A-4147-A177-3AD203B41FA5}">
                      <a16:colId xmlns:a16="http://schemas.microsoft.com/office/drawing/2014/main" val="20001"/>
                    </a:ext>
                  </a:extLst>
                </a:gridCol>
                <a:gridCol w="948201">
                  <a:extLst>
                    <a:ext uri="{9D8B030D-6E8A-4147-A177-3AD203B41FA5}">
                      <a16:colId xmlns:a16="http://schemas.microsoft.com/office/drawing/2014/main" val="20002"/>
                    </a:ext>
                  </a:extLst>
                </a:gridCol>
                <a:gridCol w="948202">
                  <a:extLst>
                    <a:ext uri="{9D8B030D-6E8A-4147-A177-3AD203B41FA5}">
                      <a16:colId xmlns:a16="http://schemas.microsoft.com/office/drawing/2014/main" val="20003"/>
                    </a:ext>
                  </a:extLst>
                </a:gridCol>
                <a:gridCol w="877783">
                  <a:extLst>
                    <a:ext uri="{9D8B030D-6E8A-4147-A177-3AD203B41FA5}">
                      <a16:colId xmlns:a16="http://schemas.microsoft.com/office/drawing/2014/main" val="20004"/>
                    </a:ext>
                  </a:extLst>
                </a:gridCol>
                <a:gridCol w="1084127">
                  <a:extLst>
                    <a:ext uri="{9D8B030D-6E8A-4147-A177-3AD203B41FA5}">
                      <a16:colId xmlns:a16="http://schemas.microsoft.com/office/drawing/2014/main" val="20005"/>
                    </a:ext>
                  </a:extLst>
                </a:gridCol>
              </a:tblGrid>
              <a:tr h="742950">
                <a:tc>
                  <a:txBody>
                    <a:bodyPr/>
                    <a:lstStyle>
                      <a:lvl1pPr marL="236538" indent="123825">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236538" marR="0" lvl="0" indent="123825" algn="l" defTabSz="914400" rtl="0" eaLnBrk="1" fontAlgn="base" latinLnBrk="0" hangingPunct="1">
                        <a:lnSpc>
                          <a:spcPct val="100000"/>
                        </a:lnSpc>
                        <a:spcBef>
                          <a:spcPts val="38"/>
                        </a:spcBef>
                        <a:spcAft>
                          <a:spcPct val="0"/>
                        </a:spcAft>
                        <a:buClrTx/>
                        <a:buSzTx/>
                        <a:buFontTx/>
                        <a:buNone/>
                        <a:tabLst/>
                      </a:pPr>
                      <a:r>
                        <a:rPr kumimoji="0" lang="en-US" altLang="en-US" sz="2000" b="1" i="0" u="none" strike="noStrike" cap="none" normalizeH="0" baseline="0" dirty="0">
                          <a:ln>
                            <a:noFill/>
                          </a:ln>
                          <a:solidFill>
                            <a:schemeClr val="bg1"/>
                          </a:solidFill>
                          <a:effectLst/>
                          <a:latin typeface="+mj-lt"/>
                        </a:rPr>
                        <a:t>User</a:t>
                      </a:r>
                    </a:p>
                    <a:p>
                      <a:pPr marL="236538" marR="0" lvl="0" indent="123825" algn="l" defTabSz="914400" rtl="0" eaLnBrk="1" fontAlgn="base" latinLnBrk="0" hangingPunct="1">
                        <a:lnSpc>
                          <a:spcPct val="100000"/>
                        </a:lnSpc>
                        <a:spcBef>
                          <a:spcPts val="38"/>
                        </a:spcBef>
                        <a:spcAft>
                          <a:spcPct val="0"/>
                        </a:spcAft>
                        <a:buClrTx/>
                        <a:buSzTx/>
                        <a:buFontTx/>
                        <a:buNone/>
                        <a:tabLst/>
                      </a:pPr>
                      <a:r>
                        <a:rPr kumimoji="0" lang="en-US" altLang="en-US" sz="2000" b="1" i="0" u="none" strike="noStrike" cap="none" normalizeH="0" baseline="0" dirty="0">
                          <a:ln>
                            <a:noFill/>
                          </a:ln>
                          <a:solidFill>
                            <a:schemeClr val="bg1"/>
                          </a:solidFill>
                          <a:effectLst/>
                          <a:latin typeface="+mj-lt"/>
                        </a:rPr>
                        <a:t>Story ID</a:t>
                      </a:r>
                      <a:endParaRPr kumimoji="0" lang="en-IN" altLang="en-US" sz="2000" b="1" i="0" u="none" strike="noStrike" cap="none" normalizeH="0" baseline="0" dirty="0">
                        <a:ln>
                          <a:noFill/>
                        </a:ln>
                        <a:solidFill>
                          <a:schemeClr val="bg1"/>
                        </a:solidFill>
                        <a:effectLst/>
                        <a:latin typeface="+mj-lt"/>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3857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385763" marR="0" lvl="0" indent="0" algn="l" defTabSz="914400" rtl="0" eaLnBrk="1" fontAlgn="base" latinLnBrk="0" hangingPunct="1">
                        <a:lnSpc>
                          <a:spcPct val="100000"/>
                        </a:lnSpc>
                        <a:spcBef>
                          <a:spcPts val="135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j-lt"/>
                        </a:rPr>
                        <a:t>Task Name</a:t>
                      </a:r>
                      <a:endParaRPr kumimoji="0" lang="en-IN" altLang="en-US" sz="2000" b="1" i="0" u="none" strike="noStrike" cap="none" normalizeH="0" baseline="0" dirty="0">
                        <a:ln>
                          <a:noFill/>
                        </a:ln>
                        <a:solidFill>
                          <a:schemeClr val="bg1"/>
                        </a:solidFill>
                        <a:effectLst/>
                        <a:latin typeface="+mj-lt"/>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73025">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73025"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j-lt"/>
                        </a:rPr>
                        <a:t>Start Date</a:t>
                      </a:r>
                      <a:endParaRPr kumimoji="0" lang="en-IN" altLang="en-US" sz="2000" b="1" i="0" u="none" strike="noStrike" cap="none" normalizeH="0" baseline="0" dirty="0">
                        <a:ln>
                          <a:noFill/>
                        </a:ln>
                        <a:solidFill>
                          <a:schemeClr val="bg1"/>
                        </a:solidFill>
                        <a:effectLst/>
                        <a:latin typeface="+mj-lt"/>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ct val="98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j-lt"/>
                        </a:rPr>
                        <a:t>End Date</a:t>
                      </a:r>
                      <a:endParaRPr kumimoji="0" lang="en-IN" altLang="en-US" sz="2000" b="1" i="0" u="none" strike="noStrike" cap="none" normalizeH="0" baseline="0" dirty="0">
                        <a:ln>
                          <a:noFill/>
                        </a:ln>
                        <a:solidFill>
                          <a:schemeClr val="bg1"/>
                        </a:solidFill>
                        <a:effectLst/>
                        <a:latin typeface="+mj-lt"/>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ct val="100000"/>
                        </a:lnSpc>
                        <a:spcBef>
                          <a:spcPts val="135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j-lt"/>
                        </a:rPr>
                        <a:t>Days</a:t>
                      </a:r>
                      <a:endParaRPr kumimoji="0" lang="en-IN" altLang="en-US" sz="2000" b="1" i="0" u="none" strike="noStrike" cap="none" normalizeH="0" baseline="0" dirty="0">
                        <a:ln>
                          <a:noFill/>
                        </a:ln>
                        <a:solidFill>
                          <a:schemeClr val="bg1"/>
                        </a:solidFill>
                        <a:effectLst/>
                        <a:latin typeface="+mj-lt"/>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ct val="100000"/>
                        </a:lnSpc>
                        <a:spcBef>
                          <a:spcPts val="1350"/>
                        </a:spcBef>
                        <a:spcAft>
                          <a:spcPct val="0"/>
                        </a:spcAft>
                        <a:buClrTx/>
                        <a:buSzTx/>
                        <a:buFontTx/>
                        <a:buNone/>
                        <a:tabLst/>
                      </a:pPr>
                      <a:r>
                        <a:rPr kumimoji="0" lang="en-US" altLang="en-US" sz="2000" b="1" i="0" u="none" strike="noStrike" cap="none" normalizeH="0" baseline="0" dirty="0">
                          <a:ln>
                            <a:noFill/>
                          </a:ln>
                          <a:solidFill>
                            <a:schemeClr val="bg1"/>
                          </a:solidFill>
                          <a:effectLst/>
                          <a:latin typeface="+mj-lt"/>
                        </a:rPr>
                        <a:t>Status</a:t>
                      </a:r>
                      <a:endParaRPr kumimoji="0" lang="en-IN" altLang="en-US" sz="2000" b="1" i="0" u="none" strike="noStrike" cap="none" normalizeH="0" baseline="0" dirty="0">
                        <a:ln>
                          <a:noFill/>
                        </a:ln>
                        <a:solidFill>
                          <a:schemeClr val="bg1"/>
                        </a:solidFill>
                        <a:effectLst/>
                        <a:latin typeface="+mj-lt"/>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2913">
                <a:tc gridSpan="2">
                  <a:txBody>
                    <a:bodyPr/>
                    <a:lstStyle>
                      <a:lvl1pPr marL="15684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68450" marR="0" lvl="0" indent="0" algn="l" defTabSz="914400" rtl="0" eaLnBrk="1" fontAlgn="base" latinLnBrk="0" hangingPunct="1">
                        <a:lnSpc>
                          <a:spcPts val="1363"/>
                        </a:lnSpc>
                        <a:spcBef>
                          <a:spcPts val="1350"/>
                        </a:spcBef>
                        <a:spcAft>
                          <a:spcPct val="0"/>
                        </a:spcAft>
                        <a:buClrTx/>
                        <a:buSzTx/>
                        <a:buFontTx/>
                        <a:buNone/>
                        <a:tabLst/>
                      </a:pPr>
                      <a:r>
                        <a:rPr kumimoji="0" lang="en-US" altLang="en-US" sz="2000" b="1" i="0" u="sng" strike="noStrike" cap="none" normalizeH="0" baseline="0" dirty="0">
                          <a:ln>
                            <a:noFill/>
                          </a:ln>
                          <a:solidFill>
                            <a:srgbClr val="FFFFFF"/>
                          </a:solidFill>
                          <a:effectLst/>
                          <a:latin typeface="The Hand" panose="03070502030502020204" pitchFamily="66" charset="0"/>
                        </a:rPr>
                        <a:t>Sprint 1</a:t>
                      </a:r>
                      <a:endParaRPr kumimoji="0" lang="en-IN" altLang="en-US" sz="2000" b="1" i="0" u="sng"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79375">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79375" marR="0" lvl="0" indent="0" algn="l" defTabSz="914400" rtl="0" eaLnBrk="1" fontAlgn="base" latinLnBrk="0" hangingPunct="1">
                        <a:lnSpc>
                          <a:spcPts val="1363"/>
                        </a:lnSpc>
                        <a:spcBef>
                          <a:spcPts val="1225"/>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8775">
                <a:tc>
                  <a:txBody>
                    <a:bodyPr/>
                    <a:lstStyle>
                      <a:lvl1pPr marL="4683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68313" marR="0" lvl="0" indent="0" algn="l" defTabSz="914400" rtl="0" eaLnBrk="1" fontAlgn="base" latinLnBrk="0" hangingPunct="1">
                        <a:lnSpc>
                          <a:spcPct val="100000"/>
                        </a:lnSpc>
                        <a:spcBef>
                          <a:spcPts val="1250"/>
                        </a:spcBef>
                        <a:spcAft>
                          <a:spcPct val="0"/>
                        </a:spcAft>
                        <a:buClrTx/>
                        <a:buSzTx/>
                        <a:buFontTx/>
                        <a:buNone/>
                        <a:tabLst/>
                      </a:pPr>
                      <a:r>
                        <a:rPr kumimoji="0" lang="en-US" altLang="en-US" sz="2000" b="1" i="0" u="none" strike="noStrike" cap="none" normalizeH="0" baseline="0">
                          <a:ln>
                            <a:noFill/>
                          </a:ln>
                          <a:solidFill>
                            <a:srgbClr val="FFFFFF"/>
                          </a:solidFill>
                          <a:effectLst/>
                          <a:latin typeface="The Hand" panose="03070502030502020204" pitchFamily="66" charset="0"/>
                        </a:rPr>
                        <a:t>1</a:t>
                      </a: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ts val="1363"/>
                        </a:lnSpc>
                        <a:spcBef>
                          <a:spcPts val="1175"/>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he Hand" panose="03070502030502020204" pitchFamily="66" charset="0"/>
                        </a:rPr>
                        <a:t> Admin Login</a:t>
                      </a:r>
                      <a:endParaRPr kumimoji="0" lang="en-IN"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ctr" defTabSz="914400" rtl="0" eaLnBrk="1" fontAlgn="base" latinLnBrk="0" hangingPunct="1">
                        <a:lnSpc>
                          <a:spcPts val="1225"/>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25"/>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ts val="1363"/>
                        </a:lnSpc>
                        <a:spcBef>
                          <a:spcPts val="115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25"/>
                        </a:lnSpc>
                        <a:spcBef>
                          <a:spcPct val="0"/>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88938">
                <a:tc>
                  <a:txBody>
                    <a:bodyPr/>
                    <a:lstStyle>
                      <a:lvl1pPr marL="4683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68313" marR="0" lvl="0" indent="0" algn="l" defTabSz="914400" rtl="0" eaLnBrk="1" fontAlgn="base" latinLnBrk="0" hangingPunct="1">
                        <a:lnSpc>
                          <a:spcPct val="100000"/>
                        </a:lnSpc>
                        <a:spcBef>
                          <a:spcPts val="1225"/>
                        </a:spcBef>
                        <a:spcAft>
                          <a:spcPct val="0"/>
                        </a:spcAft>
                        <a:buClrTx/>
                        <a:buSzTx/>
                        <a:buFontTx/>
                        <a:buNone/>
                        <a:tabLst/>
                      </a:pPr>
                      <a:r>
                        <a:rPr kumimoji="0" lang="en-US" altLang="en-US" sz="2000" b="1" i="0" u="none" strike="noStrike" cap="none" normalizeH="0" baseline="0">
                          <a:ln>
                            <a:noFill/>
                          </a:ln>
                          <a:solidFill>
                            <a:srgbClr val="FFFFFF"/>
                          </a:solidFill>
                          <a:effectLst/>
                          <a:latin typeface="The Hand" panose="03070502030502020204" pitchFamily="66" charset="0"/>
                        </a:rPr>
                        <a:t>2</a:t>
                      </a: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ts val="1363"/>
                        </a:lnSpc>
                        <a:spcBef>
                          <a:spcPts val="1225"/>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he Hand" panose="03070502030502020204" pitchFamily="66" charset="0"/>
                        </a:rPr>
                        <a:t> Coding</a:t>
                      </a:r>
                      <a:endParaRPr kumimoji="0" lang="en-IN"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00"/>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00"/>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ts val="1363"/>
                        </a:lnSpc>
                        <a:spcBef>
                          <a:spcPts val="115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00"/>
                        </a:lnSpc>
                        <a:spcBef>
                          <a:spcPct val="0"/>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25438">
                <a:tc>
                  <a:txBody>
                    <a:bodyPr/>
                    <a:lstStyle>
                      <a:lvl1pPr marL="4683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68313" marR="0" lvl="0" indent="0" algn="l" defTabSz="914400" rtl="0" eaLnBrk="1" fontAlgn="base" latinLnBrk="0" hangingPunct="1">
                        <a:lnSpc>
                          <a:spcPct val="100000"/>
                        </a:lnSpc>
                        <a:spcBef>
                          <a:spcPts val="1250"/>
                        </a:spcBef>
                        <a:spcAft>
                          <a:spcPct val="0"/>
                        </a:spcAft>
                        <a:buClrTx/>
                        <a:buSzTx/>
                        <a:buFontTx/>
                        <a:buNone/>
                        <a:tabLst/>
                      </a:pPr>
                      <a:r>
                        <a:rPr kumimoji="0" lang="en-US" altLang="en-US" sz="2000" b="1" i="0" u="none" strike="noStrike" cap="none" normalizeH="0" baseline="0">
                          <a:ln>
                            <a:noFill/>
                          </a:ln>
                          <a:solidFill>
                            <a:srgbClr val="FFFFFF"/>
                          </a:solidFill>
                          <a:effectLst/>
                          <a:latin typeface="The Hand" panose="03070502030502020204" pitchFamily="66" charset="0"/>
                        </a:rPr>
                        <a:t>3</a:t>
                      </a: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ts val="1363"/>
                        </a:lnSpc>
                        <a:spcBef>
                          <a:spcPts val="125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he Hand" panose="03070502030502020204" pitchFamily="66" charset="0"/>
                        </a:rPr>
                        <a:t> Testing</a:t>
                      </a:r>
                      <a:endParaRPr kumimoji="0" lang="en-IN"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25"/>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25"/>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ts val="1363"/>
                        </a:lnSpc>
                        <a:spcBef>
                          <a:spcPts val="1175"/>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25"/>
                        </a:lnSpc>
                        <a:spcBef>
                          <a:spcPct val="0"/>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20688">
                <a:tc gridSpan="2">
                  <a:txBody>
                    <a:bodyPr/>
                    <a:lstStyle>
                      <a:lvl1pPr marL="15684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68450" marR="0" lvl="0" indent="0" algn="l" defTabSz="914400" rtl="0" eaLnBrk="1" fontAlgn="base" latinLnBrk="0" hangingPunct="1">
                        <a:lnSpc>
                          <a:spcPts val="1288"/>
                        </a:lnSpc>
                        <a:spcBef>
                          <a:spcPts val="1375"/>
                        </a:spcBef>
                        <a:spcAft>
                          <a:spcPct val="0"/>
                        </a:spcAft>
                        <a:buClrTx/>
                        <a:buSzTx/>
                        <a:buFontTx/>
                        <a:buNone/>
                        <a:tabLst/>
                      </a:pPr>
                      <a:r>
                        <a:rPr kumimoji="0" lang="en-US" altLang="en-US" sz="2000" b="1" i="0" u="sng" strike="noStrike" cap="none" normalizeH="0" baseline="0">
                          <a:ln>
                            <a:noFill/>
                          </a:ln>
                          <a:solidFill>
                            <a:srgbClr val="FFFFFF"/>
                          </a:solidFill>
                          <a:effectLst/>
                          <a:latin typeface="The Hand" panose="03070502030502020204" pitchFamily="66" charset="0"/>
                        </a:rPr>
                        <a:t>Sprint 2</a:t>
                      </a:r>
                      <a:endParaRPr kumimoji="0" lang="en-IN" altLang="en-US" sz="2000" b="1" i="0" u="sng"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50"/>
                        </a:lnSpc>
                        <a:spcBef>
                          <a:spcPct val="0"/>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260474">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he Hand" panose="03070502030502020204" pitchFamily="66" charset="0"/>
                        </a:rPr>
                        <a:t> </a:t>
                      </a:r>
                      <a:endParaRPr kumimoji="0" lang="en-IN" altLang="en-US" sz="2000" b="1" i="0" u="none" strike="noStrike" cap="none" normalizeH="0" baseline="0" dirty="0">
                        <a:ln>
                          <a:noFill/>
                        </a:ln>
                        <a:solidFill>
                          <a:srgbClr val="FFFFFF"/>
                        </a:solidFill>
                        <a:effectLst/>
                        <a:latin typeface="The Hand" panose="03070502030502020204" pitchFamily="66" charset="0"/>
                      </a:endParaRPr>
                    </a:p>
                    <a:p>
                      <a:pPr marL="69850" marR="0" lvl="0" indent="0" algn="l" defTabSz="914400" rtl="0" eaLnBrk="1" fontAlgn="base" latinLnBrk="0" hangingPunct="1">
                        <a:lnSpc>
                          <a:spcPts val="1363"/>
                        </a:lnSpc>
                        <a:spcBef>
                          <a:spcPts val="135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he Hand" panose="03070502030502020204" pitchFamily="66" charset="0"/>
                        </a:rPr>
                        <a:t> </a:t>
                      </a:r>
                      <a:endParaRPr kumimoji="0" lang="en-IN" altLang="en-US" sz="2000" b="1" i="0" u="none" strike="noStrike" cap="none" normalizeH="0" baseline="0" dirty="0">
                        <a:ln>
                          <a:noFill/>
                        </a:ln>
                        <a:solidFill>
                          <a:srgbClr val="FFFFFF"/>
                        </a:solidFill>
                        <a:effectLst/>
                        <a:latin typeface="The Hand" panose="03070502030502020204" pitchFamily="66" charset="0"/>
                      </a:endParaRPr>
                    </a:p>
                    <a:p>
                      <a:pPr marL="6985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he Hand" panose="03070502030502020204" pitchFamily="66" charset="0"/>
                        </a:rPr>
                        <a:t>4</a:t>
                      </a:r>
                      <a:endParaRPr kumimoji="0" lang="en-IN"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ct val="88000"/>
                        </a:lnSpc>
                        <a:spcBef>
                          <a:spcPts val="1213"/>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he Hand" panose="03070502030502020204" pitchFamily="66" charset="0"/>
                        </a:rPr>
                        <a:t>Create bin, Create driver Update/delete bin , Update/delete driver , View complaint , View work report, View use details, Update complaint status</a:t>
                      </a:r>
                      <a:endParaRPr kumimoji="0" lang="en-IN" altLang="en-US" sz="2000" b="1" i="0" u="none" strike="noStrike" cap="none" normalizeH="0" baseline="0" dirty="0">
                        <a:ln>
                          <a:noFill/>
                        </a:ln>
                        <a:solidFill>
                          <a:srgbClr val="000000"/>
                        </a:solidFill>
                        <a:effectLst/>
                        <a:latin typeface="The Hand" panose="03070502030502020204" pitchFamily="66"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25"/>
                        </a:lnSpc>
                        <a:spcBef>
                          <a:spcPct val="0"/>
                        </a:spcBef>
                        <a:spcAft>
                          <a:spcPct val="0"/>
                        </a:spcAft>
                        <a:buClrTx/>
                        <a:buSzTx/>
                        <a:buFontTx/>
                        <a:buNone/>
                        <a:tabLst/>
                      </a:pPr>
                      <a:endParaRPr kumimoji="0" lang="en-IN"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25"/>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25"/>
                        </a:lnSpc>
                        <a:spcBef>
                          <a:spcPct val="0"/>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36550">
                <a:tc>
                  <a:txBody>
                    <a:bodyPr/>
                    <a:lstStyle>
                      <a:lvl1pPr marL="4683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68313" marR="0" lvl="0" indent="0" algn="l" defTabSz="914400" rtl="0" eaLnBrk="1" fontAlgn="base" latinLnBrk="0" hangingPunct="1">
                        <a:lnSpc>
                          <a:spcPct val="100000"/>
                        </a:lnSpc>
                        <a:spcBef>
                          <a:spcPts val="1225"/>
                        </a:spcBef>
                        <a:spcAft>
                          <a:spcPct val="0"/>
                        </a:spcAft>
                        <a:buClrTx/>
                        <a:buSzTx/>
                        <a:buFontTx/>
                        <a:buNone/>
                        <a:tabLst/>
                      </a:pPr>
                      <a:r>
                        <a:rPr kumimoji="0" lang="en-US" altLang="en-US" sz="2000" b="1" i="0" u="none" strike="noStrike" cap="none" normalizeH="0" baseline="0">
                          <a:ln>
                            <a:noFill/>
                          </a:ln>
                          <a:solidFill>
                            <a:srgbClr val="FFFFFF"/>
                          </a:solidFill>
                          <a:effectLst/>
                          <a:latin typeface="The Hand" panose="03070502030502020204" pitchFamily="66" charset="0"/>
                        </a:rPr>
                        <a:t>5</a:t>
                      </a: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ts val="1363"/>
                        </a:lnSpc>
                        <a:spcBef>
                          <a:spcPts val="1225"/>
                        </a:spcBef>
                        <a:spcAft>
                          <a:spcPct val="0"/>
                        </a:spcAft>
                        <a:buClrTx/>
                        <a:buSzTx/>
                        <a:buFontTx/>
                        <a:buNone/>
                        <a:tabLst/>
                      </a:pPr>
                      <a:r>
                        <a:rPr kumimoji="0" lang="en-US" altLang="en-US" sz="2000" b="1" i="0" u="none" strike="noStrike" cap="none" normalizeH="0" baseline="0" dirty="0">
                          <a:ln>
                            <a:noFill/>
                          </a:ln>
                          <a:solidFill>
                            <a:srgbClr val="000000"/>
                          </a:solidFill>
                          <a:effectLst/>
                          <a:latin typeface="The Hand" panose="03070502030502020204" pitchFamily="66" charset="0"/>
                        </a:rPr>
                        <a:t> Coding</a:t>
                      </a:r>
                      <a:endParaRPr kumimoji="0" lang="en-IN"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00"/>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00"/>
                        </a:lnSpc>
                        <a:spcBef>
                          <a:spcPct val="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ts val="1363"/>
                        </a:lnSpc>
                        <a:spcBef>
                          <a:spcPts val="1150"/>
                        </a:spcBef>
                        <a:spcAft>
                          <a:spcPct val="0"/>
                        </a:spcAft>
                        <a:buClrTx/>
                        <a:buSzTx/>
                        <a:buFontTx/>
                        <a:buNone/>
                        <a:tabLst/>
                      </a:pPr>
                      <a:endParaRPr kumimoji="0" lang="en-IN" altLang="en-US" sz="20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00"/>
                        </a:lnSpc>
                        <a:spcBef>
                          <a:spcPct val="0"/>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25438">
                <a:tc>
                  <a:txBody>
                    <a:bodyPr/>
                    <a:lstStyle>
                      <a:lvl1pPr marL="4683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68313" marR="0" lvl="0" indent="0" algn="l" defTabSz="914400" rtl="0" eaLnBrk="1" fontAlgn="base" latinLnBrk="0" hangingPunct="1">
                        <a:lnSpc>
                          <a:spcPct val="100000"/>
                        </a:lnSpc>
                        <a:spcBef>
                          <a:spcPts val="1225"/>
                        </a:spcBef>
                        <a:spcAft>
                          <a:spcPct val="0"/>
                        </a:spcAft>
                        <a:buClrTx/>
                        <a:buSzTx/>
                        <a:buFontTx/>
                        <a:buNone/>
                        <a:tabLst/>
                      </a:pPr>
                      <a:r>
                        <a:rPr kumimoji="0" lang="en-US" altLang="en-US" sz="2000" b="1" i="0" u="none" strike="noStrike" cap="none" normalizeH="0" baseline="0">
                          <a:ln>
                            <a:noFill/>
                          </a:ln>
                          <a:solidFill>
                            <a:srgbClr val="FFFFFF"/>
                          </a:solidFill>
                          <a:effectLst/>
                          <a:latin typeface="The Hand" panose="03070502030502020204" pitchFamily="66" charset="0"/>
                        </a:rPr>
                        <a:t>6</a:t>
                      </a: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ts val="1363"/>
                        </a:lnSpc>
                        <a:spcBef>
                          <a:spcPts val="1225"/>
                        </a:spcBef>
                        <a:spcAft>
                          <a:spcPct val="0"/>
                        </a:spcAft>
                        <a:buClrTx/>
                        <a:buSzTx/>
                        <a:buFontTx/>
                        <a:buNone/>
                        <a:tabLst/>
                      </a:pPr>
                      <a:r>
                        <a:rPr kumimoji="0" lang="en-US" altLang="en-US" sz="2000" b="1" i="0" u="none" strike="noStrike" cap="none" normalizeH="0" baseline="0" dirty="0">
                          <a:ln>
                            <a:noFill/>
                          </a:ln>
                          <a:solidFill>
                            <a:srgbClr val="0D0D0D"/>
                          </a:solidFill>
                          <a:effectLst/>
                          <a:latin typeface="The Hand" panose="03070502030502020204" pitchFamily="66" charset="0"/>
                        </a:rPr>
                        <a:t> Testing</a:t>
                      </a:r>
                      <a:endParaRPr kumimoji="0" lang="en-IN"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00"/>
                        </a:lnSpc>
                        <a:spcBef>
                          <a:spcPct val="0"/>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00"/>
                        </a:lnSpc>
                        <a:spcBef>
                          <a:spcPct val="0"/>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ts val="1363"/>
                        </a:lnSpc>
                        <a:spcBef>
                          <a:spcPts val="1150"/>
                        </a:spcBef>
                        <a:spcAft>
                          <a:spcPct val="0"/>
                        </a:spcAft>
                        <a:buClrTx/>
                        <a:buSzTx/>
                        <a:buFontTx/>
                        <a:buNone/>
                        <a:tabLst/>
                      </a:pPr>
                      <a:endParaRPr kumimoji="0" lang="en-IN" altLang="en-US" sz="20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00"/>
                        </a:lnSpc>
                        <a:spcBef>
                          <a:spcPct val="0"/>
                        </a:spcBef>
                        <a:spcAft>
                          <a:spcPct val="0"/>
                        </a:spcAft>
                        <a:buClrTx/>
                        <a:buSzTx/>
                        <a:buFontTx/>
                        <a:buNone/>
                        <a:tabLst/>
                      </a:pPr>
                      <a:endParaRPr kumimoji="0" lang="en-IN"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bl>
          </a:graphicData>
        </a:graphic>
      </p:graphicFrame>
      <p:sp>
        <p:nvSpPr>
          <p:cNvPr id="6" name="Title 5">
            <a:extLst>
              <a:ext uri="{FF2B5EF4-FFF2-40B4-BE49-F238E27FC236}">
                <a16:creationId xmlns:a16="http://schemas.microsoft.com/office/drawing/2014/main" id="{E3F11D3E-A60C-DDB5-23F4-63274A4A7D2A}"/>
              </a:ext>
            </a:extLst>
          </p:cNvPr>
          <p:cNvSpPr txBox="1">
            <a:spLocks noGrp="1"/>
          </p:cNvSpPr>
          <p:nvPr>
            <p:ph type="title"/>
          </p:nvPr>
        </p:nvSpPr>
        <p:spPr>
          <a:xfrm>
            <a:off x="1152525" y="792163"/>
            <a:ext cx="7175500" cy="523875"/>
          </a:xfrm>
        </p:spPr>
        <p:txBody>
          <a:bodyPr wrap="square">
            <a:spAutoFit/>
          </a:bodyPr>
          <a:lstStyle/>
          <a:p>
            <a:pPr eaLnBrk="1" fontAlgn="auto" hangingPunct="1">
              <a:spcAft>
                <a:spcPts val="0"/>
              </a:spcAft>
              <a:defRPr/>
            </a:pPr>
            <a:r>
              <a:rPr lang="en-US" sz="2800" u="sng" dirty="0">
                <a:solidFill>
                  <a:schemeClr val="bg2">
                    <a:lumMod val="10000"/>
                  </a:schemeClr>
                </a:solidFill>
              </a:rPr>
              <a:t>PROJECT</a:t>
            </a:r>
            <a:r>
              <a:rPr lang="en-US" sz="2800" u="sng" dirty="0"/>
              <a:t>  PLAN</a:t>
            </a:r>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4D7EF9-CBDE-47A2-E913-D423D068FD4E}"/>
              </a:ext>
            </a:extLst>
          </p:cNvPr>
          <p:cNvSpPr>
            <a:spLocks noGrp="1"/>
          </p:cNvSpPr>
          <p:nvPr>
            <p:ph idx="1"/>
          </p:nvPr>
        </p:nvSpPr>
        <p:spPr>
          <a:xfrm>
            <a:off x="1206500" y="635000"/>
            <a:ext cx="7308850" cy="5329238"/>
          </a:xfrm>
        </p:spPr>
        <p:txBody>
          <a:bodyPr anchor="ctr"/>
          <a:lstStyle/>
          <a:p>
            <a:pPr eaLnBrk="1" fontAlgn="t" hangingPunct="1">
              <a:spcBef>
                <a:spcPts val="0"/>
              </a:spcBef>
              <a:spcAft>
                <a:spcPts val="0"/>
              </a:spcAft>
              <a:defRPr/>
            </a:pPr>
            <a:r>
              <a:rPr lang="en-US" sz="1800" dirty="0">
                <a:solidFill>
                  <a:srgbClr val="FFFFFF"/>
                </a:solidFill>
                <a:latin typeface="Candara" panose="020E0502030303020204" pitchFamily="34" charset="0"/>
              </a:rPr>
              <a:t> IDPRIORITY</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SIZE</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(Hour)</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SPRINT</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STATUS</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ID</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PRIORITY</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SIZE</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(Hour)</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SPRINT</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STATUS</a:t>
            </a:r>
            <a:endParaRPr lang="en-IN" sz="1800" b="0" dirty="0">
              <a:latin typeface="Arial" panose="020B0604020202020204" pitchFamily="34" charset="0"/>
            </a:endParaRPr>
          </a:p>
          <a:p>
            <a:pPr eaLnBrk="1" fontAlgn="t" hangingPunct="1">
              <a:spcBef>
                <a:spcPts val="0"/>
              </a:spcBef>
              <a:spcAft>
                <a:spcPts val="0"/>
              </a:spcAft>
              <a:defRPr/>
            </a:pPr>
            <a:r>
              <a:rPr lang="en-US" sz="1800" dirty="0">
                <a:solidFill>
                  <a:srgbClr val="FFFFFF"/>
                </a:solidFill>
                <a:latin typeface="Candara" panose="020E0502030303020204" pitchFamily="34" charset="0"/>
              </a:rPr>
              <a:t>   NA</a:t>
            </a:r>
            <a:endParaRPr lang="en-IN" sz="1800" b="0" dirty="0">
              <a:latin typeface="Arial" panose="020B0604020202020204" pitchFamily="34" charset="0"/>
            </a:endParaRPr>
          </a:p>
        </p:txBody>
      </p:sp>
      <p:graphicFrame>
        <p:nvGraphicFramePr>
          <p:cNvPr id="2" name="Table 1">
            <a:extLst>
              <a:ext uri="{FF2B5EF4-FFF2-40B4-BE49-F238E27FC236}">
                <a16:creationId xmlns:a16="http://schemas.microsoft.com/office/drawing/2014/main" id="{A58C08FC-B23E-0A75-097C-2FB93BFB454C}"/>
              </a:ext>
            </a:extLst>
          </p:cNvPr>
          <p:cNvGraphicFramePr>
            <a:graphicFrameLocks noGrp="1"/>
          </p:cNvGraphicFramePr>
          <p:nvPr/>
        </p:nvGraphicFramePr>
        <p:xfrm>
          <a:off x="1716088" y="906463"/>
          <a:ext cx="5945187" cy="4997450"/>
        </p:xfrm>
        <a:graphic>
          <a:graphicData uri="http://schemas.openxmlformats.org/drawingml/2006/table">
            <a:tbl>
              <a:tblPr/>
              <a:tblGrid>
                <a:gridCol w="996869">
                  <a:extLst>
                    <a:ext uri="{9D8B030D-6E8A-4147-A177-3AD203B41FA5}">
                      <a16:colId xmlns:a16="http://schemas.microsoft.com/office/drawing/2014/main" val="20000"/>
                    </a:ext>
                  </a:extLst>
                </a:gridCol>
                <a:gridCol w="1963770">
                  <a:extLst>
                    <a:ext uri="{9D8B030D-6E8A-4147-A177-3AD203B41FA5}">
                      <a16:colId xmlns:a16="http://schemas.microsoft.com/office/drawing/2014/main" val="20001"/>
                    </a:ext>
                  </a:extLst>
                </a:gridCol>
                <a:gridCol w="747724">
                  <a:extLst>
                    <a:ext uri="{9D8B030D-6E8A-4147-A177-3AD203B41FA5}">
                      <a16:colId xmlns:a16="http://schemas.microsoft.com/office/drawing/2014/main" val="20002"/>
                    </a:ext>
                  </a:extLst>
                </a:gridCol>
                <a:gridCol w="768362">
                  <a:extLst>
                    <a:ext uri="{9D8B030D-6E8A-4147-A177-3AD203B41FA5}">
                      <a16:colId xmlns:a16="http://schemas.microsoft.com/office/drawing/2014/main" val="20003"/>
                    </a:ext>
                  </a:extLst>
                </a:gridCol>
                <a:gridCol w="709624">
                  <a:extLst>
                    <a:ext uri="{9D8B030D-6E8A-4147-A177-3AD203B41FA5}">
                      <a16:colId xmlns:a16="http://schemas.microsoft.com/office/drawing/2014/main" val="20004"/>
                    </a:ext>
                  </a:extLst>
                </a:gridCol>
                <a:gridCol w="758837">
                  <a:extLst>
                    <a:ext uri="{9D8B030D-6E8A-4147-A177-3AD203B41FA5}">
                      <a16:colId xmlns:a16="http://schemas.microsoft.com/office/drawing/2014/main" val="20005"/>
                    </a:ext>
                  </a:extLst>
                </a:gridCol>
              </a:tblGrid>
              <a:tr h="542925">
                <a:tc gridSpan="2">
                  <a:txBody>
                    <a:bodyPr/>
                    <a:lstStyle>
                      <a:lvl1pPr marL="15684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68450" marR="0" lvl="0" indent="0" algn="l" defTabSz="914400" rtl="0" eaLnBrk="1" fontAlgn="base" latinLnBrk="0" hangingPunct="1">
                        <a:lnSpc>
                          <a:spcPct val="150000"/>
                        </a:lnSpc>
                        <a:spcBef>
                          <a:spcPts val="1350"/>
                        </a:spcBef>
                        <a:spcAft>
                          <a:spcPct val="0"/>
                        </a:spcAft>
                        <a:buClrTx/>
                        <a:buSzTx/>
                        <a:buFontTx/>
                        <a:buNone/>
                        <a:tabLst/>
                      </a:pPr>
                      <a:r>
                        <a:rPr kumimoji="0" lang="en-US" altLang="en-US" sz="2000" b="1" i="0" u="sng" strike="noStrike" cap="none" normalizeH="0" baseline="0" dirty="0">
                          <a:ln>
                            <a:noFill/>
                          </a:ln>
                          <a:solidFill>
                            <a:srgbClr val="FFFFFF"/>
                          </a:solidFill>
                          <a:effectLst/>
                          <a:latin typeface="The Hand" panose="03070502030502020204" pitchFamily="66" charset="0"/>
                        </a:rPr>
                        <a:t>Sprint 3</a:t>
                      </a:r>
                      <a:endParaRPr kumimoji="0" lang="en-IN" altLang="en-US" sz="2000" b="1" i="0" u="sng"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lnL w="12700" cap="flat" cmpd="sng" algn="ctr">
                      <a:solidFill>
                        <a:schemeClr val="bg1"/>
                      </a:solidFill>
                      <a:prstDash val="solid"/>
                      <a:round/>
                      <a:headEnd type="none" w="med" len="med"/>
                      <a:tailEnd type="none" w="med" len="med"/>
                    </a:ln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The Hand" panose="03070502030502020204" pitchFamily="66" charset="0"/>
                        </a:rPr>
                        <a:t> </a:t>
                      </a: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The Hand" panose="03070502030502020204" pitchFamily="66" charset="0"/>
                        </a:rPr>
                        <a:t> </a:t>
                      </a: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1100" b="1" i="0" u="none" strike="noStrike" cap="none" normalizeH="0" baseline="0">
                          <a:ln>
                            <a:noFill/>
                          </a:ln>
                          <a:solidFill>
                            <a:srgbClr val="FFFFFF"/>
                          </a:solidFill>
                          <a:effectLst/>
                          <a:latin typeface="The Hand" panose="03070502030502020204" pitchFamily="66" charset="0"/>
                        </a:rPr>
                        <a:t> </a:t>
                      </a: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50"/>
                        </a:lnSpc>
                        <a:spcBef>
                          <a:spcPct val="0"/>
                        </a:spcBef>
                        <a:spcAft>
                          <a:spcPct val="0"/>
                        </a:spcAft>
                        <a:buClrTx/>
                        <a:buSzTx/>
                        <a:buFontTx/>
                        <a:buNone/>
                        <a:tabLst/>
                      </a:pP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9438">
                <a:tc>
                  <a:txBody>
                    <a:bodyPr/>
                    <a:lstStyle>
                      <a:lvl1pPr marL="4683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68313" marR="0" lvl="0" indent="0" algn="l" defTabSz="914400" rtl="0" eaLnBrk="1" fontAlgn="base" latinLnBrk="0" hangingPunct="1">
                        <a:lnSpc>
                          <a:spcPct val="150000"/>
                        </a:lnSpc>
                        <a:spcBef>
                          <a:spcPts val="1225"/>
                        </a:spcBef>
                        <a:spcAft>
                          <a:spcPct val="0"/>
                        </a:spcAft>
                        <a:buClrTx/>
                        <a:buSzTx/>
                        <a:buFontTx/>
                        <a:buNone/>
                        <a:tabLst/>
                      </a:pPr>
                      <a:r>
                        <a:rPr kumimoji="0" lang="en-US" altLang="en-US" sz="1800" b="1" i="0" u="none" strike="noStrike" cap="none" normalizeH="0" baseline="0">
                          <a:ln>
                            <a:noFill/>
                          </a:ln>
                          <a:solidFill>
                            <a:schemeClr val="bg1"/>
                          </a:solidFill>
                          <a:effectLst/>
                          <a:latin typeface="The Hand" panose="03070502030502020204" pitchFamily="66" charset="0"/>
                        </a:rPr>
                        <a:t>7</a:t>
                      </a:r>
                      <a:endParaRPr kumimoji="0" lang="en-IN" altLang="en-US" sz="18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ct val="100000"/>
                        </a:lnSpc>
                        <a:spcBef>
                          <a:spcPts val="1225"/>
                        </a:spcBef>
                        <a:spcAft>
                          <a:spcPct val="0"/>
                        </a:spcAft>
                        <a:buClrTx/>
                        <a:buSzTx/>
                        <a:buFontTx/>
                        <a:buNone/>
                        <a:tabLst/>
                      </a:pPr>
                      <a:r>
                        <a:rPr kumimoji="0" lang="en-US" altLang="en-US" sz="1800" b="1" i="0" u="none" strike="noStrike" cap="none" normalizeH="0" baseline="0" dirty="0">
                          <a:ln>
                            <a:noFill/>
                          </a:ln>
                          <a:solidFill>
                            <a:srgbClr val="1A1714"/>
                          </a:solidFill>
                          <a:effectLst/>
                          <a:latin typeface="The Hand" panose="03070502030502020204" pitchFamily="66" charset="0"/>
                        </a:rPr>
                        <a:t>Database connectivity</a:t>
                      </a:r>
                      <a:endParaRPr kumimoji="0" lang="en-IN" altLang="en-US" sz="1800" b="1" i="0" u="none" strike="noStrike" cap="none" normalizeH="0" baseline="0" dirty="0">
                        <a:ln>
                          <a:noFill/>
                        </a:ln>
                        <a:solidFill>
                          <a:srgbClr val="1A1714"/>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00"/>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00"/>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ct val="150000"/>
                        </a:lnSpc>
                        <a:spcBef>
                          <a:spcPts val="115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00"/>
                        </a:lnSpc>
                        <a:spcBef>
                          <a:spcPct val="0"/>
                        </a:spcBef>
                        <a:spcAft>
                          <a:spcPct val="0"/>
                        </a:spcAft>
                        <a:buClrTx/>
                        <a:buSzTx/>
                        <a:buFontTx/>
                        <a:buNone/>
                        <a:tabLst/>
                      </a:pP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96925">
                <a:tc>
                  <a:txBody>
                    <a:bodyPr/>
                    <a:lstStyle>
                      <a:lvl1pPr marL="4683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68313" marR="0" lvl="0" indent="0" algn="l" defTabSz="914400" rtl="0" eaLnBrk="1" fontAlgn="base" latinLnBrk="0" hangingPunct="1">
                        <a:lnSpc>
                          <a:spcPct val="150000"/>
                        </a:lnSpc>
                        <a:spcBef>
                          <a:spcPts val="1225"/>
                        </a:spcBef>
                        <a:spcAft>
                          <a:spcPct val="0"/>
                        </a:spcAft>
                        <a:buClrTx/>
                        <a:buSzTx/>
                        <a:buFontTx/>
                        <a:buNone/>
                        <a:tabLst/>
                      </a:pPr>
                      <a:r>
                        <a:rPr kumimoji="0" lang="en-US" altLang="en-US" sz="1800" b="1" i="0" u="none" strike="noStrike" cap="none" normalizeH="0" baseline="0" dirty="0">
                          <a:ln>
                            <a:noFill/>
                          </a:ln>
                          <a:solidFill>
                            <a:schemeClr val="bg1"/>
                          </a:solidFill>
                          <a:effectLst/>
                          <a:latin typeface="The Hand" panose="03070502030502020204" pitchFamily="66" charset="0"/>
                        </a:rPr>
                        <a:t>8</a:t>
                      </a:r>
                      <a:endParaRPr kumimoji="0" lang="en-IN"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ct val="100000"/>
                        </a:lnSpc>
                        <a:spcBef>
                          <a:spcPts val="1288"/>
                        </a:spcBef>
                        <a:spcAft>
                          <a:spcPct val="0"/>
                        </a:spcAft>
                        <a:buClrTx/>
                        <a:buSzTx/>
                        <a:buFontTx/>
                        <a:buNone/>
                        <a:tabLst/>
                      </a:pPr>
                      <a:r>
                        <a:rPr kumimoji="0" lang="en-US" altLang="en-US" sz="1800" b="1" i="0" u="none" strike="noStrike" cap="none" normalizeH="0" baseline="0" dirty="0">
                          <a:ln>
                            <a:noFill/>
                          </a:ln>
                          <a:solidFill>
                            <a:srgbClr val="1A1714"/>
                          </a:solidFill>
                          <a:effectLst/>
                          <a:latin typeface="The Hand" panose="03070502030502020204" pitchFamily="66" charset="0"/>
                        </a:rPr>
                        <a:t>User register , login, Register complaint , View complaint status</a:t>
                      </a:r>
                      <a:endParaRPr kumimoji="0" lang="en-IN" altLang="en-US" sz="1800" b="1" i="0" u="none" strike="noStrike" cap="none" normalizeH="0" baseline="0" dirty="0">
                        <a:ln>
                          <a:noFill/>
                        </a:ln>
                        <a:solidFill>
                          <a:srgbClr val="1A1714"/>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25"/>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25"/>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ts val="1363"/>
                        </a:lnSpc>
                        <a:spcBef>
                          <a:spcPts val="115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25"/>
                        </a:lnSpc>
                        <a:spcBef>
                          <a:spcPct val="0"/>
                        </a:spcBef>
                        <a:spcAft>
                          <a:spcPct val="0"/>
                        </a:spcAft>
                        <a:buClrTx/>
                        <a:buSzTx/>
                        <a:buFontTx/>
                        <a:buNone/>
                        <a:tabLst/>
                      </a:pP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27050">
                <a:tc gridSpan="2">
                  <a:txBody>
                    <a:bodyPr/>
                    <a:lstStyle>
                      <a:lvl1pPr marL="15684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68450" marR="0" lvl="0" indent="0" algn="l" defTabSz="914400" rtl="0" eaLnBrk="1" fontAlgn="base" latinLnBrk="0" hangingPunct="1">
                        <a:lnSpc>
                          <a:spcPct val="150000"/>
                        </a:lnSpc>
                        <a:spcBef>
                          <a:spcPts val="1375"/>
                        </a:spcBef>
                        <a:spcAft>
                          <a:spcPct val="0"/>
                        </a:spcAft>
                        <a:buClrTx/>
                        <a:buSzTx/>
                        <a:buFontTx/>
                        <a:buNone/>
                        <a:tabLst/>
                      </a:pPr>
                      <a:r>
                        <a:rPr kumimoji="0" lang="en-US" altLang="en-US" sz="2000" b="1" i="0" u="sng" strike="noStrike" cap="none" normalizeH="0" baseline="0" dirty="0">
                          <a:ln>
                            <a:noFill/>
                          </a:ln>
                          <a:solidFill>
                            <a:schemeClr val="bg1"/>
                          </a:solidFill>
                          <a:effectLst/>
                          <a:latin typeface="The Hand" panose="03070502030502020204" pitchFamily="66" charset="0"/>
                        </a:rPr>
                        <a:t>Sprint 4</a:t>
                      </a:r>
                      <a:endParaRPr kumimoji="0" lang="en-IN" altLang="en-US" sz="2000" b="1" i="0" u="sng"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50"/>
                        </a:lnSpc>
                        <a:spcBef>
                          <a:spcPct val="0"/>
                        </a:spcBef>
                        <a:spcAft>
                          <a:spcPct val="0"/>
                        </a:spcAft>
                        <a:buClrTx/>
                        <a:buSzTx/>
                        <a:buFontTx/>
                        <a:buNone/>
                        <a:tabLst/>
                      </a:pP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914400">
                <a:tc>
                  <a:txBody>
                    <a:bodyPr/>
                    <a:lstStyle>
                      <a:lvl1pPr marL="4683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68313" marR="0" lvl="0" indent="0" algn="l" defTabSz="914400" rtl="0" eaLnBrk="1" fontAlgn="base" latinLnBrk="0" hangingPunct="1">
                        <a:lnSpc>
                          <a:spcPct val="150000"/>
                        </a:lnSpc>
                        <a:spcBef>
                          <a:spcPts val="1200"/>
                        </a:spcBef>
                        <a:spcAft>
                          <a:spcPct val="0"/>
                        </a:spcAft>
                        <a:buClrTx/>
                        <a:buSzTx/>
                        <a:buFontTx/>
                        <a:buNone/>
                        <a:tabLst/>
                      </a:pPr>
                      <a:r>
                        <a:rPr kumimoji="0" lang="en-US" altLang="en-US" sz="1800" b="1" i="0" u="none" strike="noStrike" cap="none" normalizeH="0" baseline="0">
                          <a:ln>
                            <a:noFill/>
                          </a:ln>
                          <a:solidFill>
                            <a:schemeClr val="bg1"/>
                          </a:solidFill>
                          <a:effectLst/>
                          <a:latin typeface="The Hand" panose="03070502030502020204" pitchFamily="66" charset="0"/>
                        </a:rPr>
                        <a:t>9</a:t>
                      </a:r>
                      <a:endParaRPr kumimoji="0" lang="en-IN" altLang="en-US" sz="18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68313" marR="0" lvl="0" indent="0" algn="l" defTabSz="914400" rtl="0" eaLnBrk="1" fontAlgn="base" latinLnBrk="0" hangingPunct="1">
                        <a:lnSpc>
                          <a:spcPct val="100000"/>
                        </a:lnSpc>
                        <a:spcBef>
                          <a:spcPts val="1200"/>
                        </a:spcBef>
                        <a:spcAft>
                          <a:spcPct val="0"/>
                        </a:spcAft>
                        <a:buClrTx/>
                        <a:buSzTx/>
                        <a:buFontTx/>
                        <a:buNone/>
                        <a:tabLst/>
                        <a:defRPr/>
                      </a:pPr>
                      <a:r>
                        <a:rPr kumimoji="0" lang="en-US" altLang="en-US" sz="2000" b="1" i="0" u="none" strike="noStrike" cap="none" normalizeH="0" baseline="0" dirty="0">
                          <a:ln>
                            <a:noFill/>
                          </a:ln>
                          <a:solidFill>
                            <a:srgbClr val="1A1714"/>
                          </a:solidFill>
                          <a:effectLst/>
                          <a:latin typeface="The Hand" panose="03070502030502020204" pitchFamily="66" charset="0"/>
                        </a:rPr>
                        <a:t>Driver login , Check daily work, Update work status</a:t>
                      </a:r>
                      <a:endParaRPr kumimoji="0" lang="en-IN"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25"/>
                        </a:lnSpc>
                        <a:spcBef>
                          <a:spcPct val="0"/>
                        </a:spcBef>
                        <a:spcAft>
                          <a:spcPct val="0"/>
                        </a:spcAft>
                        <a:buClrTx/>
                        <a:buSzTx/>
                        <a:buFontTx/>
                        <a:buNone/>
                        <a:tabLst/>
                      </a:pPr>
                      <a:endParaRPr kumimoji="0" lang="en-IN" altLang="en-US" sz="11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25"/>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ts val="1363"/>
                        </a:lnSpc>
                        <a:spcBef>
                          <a:spcPts val="115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25"/>
                        </a:lnSpc>
                        <a:spcBef>
                          <a:spcPct val="0"/>
                        </a:spcBef>
                        <a:spcAft>
                          <a:spcPct val="0"/>
                        </a:spcAft>
                        <a:buClrTx/>
                        <a:buSzTx/>
                        <a:buFontTx/>
                        <a:buNone/>
                        <a:tabLst/>
                      </a:pP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550863">
                <a:tc gridSpan="2">
                  <a:txBody>
                    <a:bodyPr/>
                    <a:lstStyle>
                      <a:lvl1pPr marL="15684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68450" marR="0" lvl="0" indent="0" algn="l" defTabSz="914400" rtl="0" eaLnBrk="1" fontAlgn="base" latinLnBrk="0" hangingPunct="1">
                        <a:lnSpc>
                          <a:spcPct val="150000"/>
                        </a:lnSpc>
                        <a:spcBef>
                          <a:spcPts val="1350"/>
                        </a:spcBef>
                        <a:spcAft>
                          <a:spcPct val="0"/>
                        </a:spcAft>
                        <a:buClrTx/>
                        <a:buSzTx/>
                        <a:buFontTx/>
                        <a:buNone/>
                        <a:tabLst/>
                      </a:pPr>
                      <a:r>
                        <a:rPr kumimoji="0" lang="en-US" altLang="en-US" sz="2000" b="1" i="0" u="sng" strike="noStrike" cap="none" normalizeH="0" baseline="0" dirty="0">
                          <a:ln>
                            <a:noFill/>
                          </a:ln>
                          <a:solidFill>
                            <a:srgbClr val="FFFFFF"/>
                          </a:solidFill>
                          <a:effectLst/>
                          <a:latin typeface="The Hand" panose="03070502030502020204" pitchFamily="66" charset="0"/>
                        </a:rPr>
                        <a:t>Sprint 5</a:t>
                      </a:r>
                      <a:endParaRPr kumimoji="0" lang="en-IN" altLang="en-US" sz="2000" b="1" i="0" u="sng"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IN"/>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50"/>
                        </a:lnSpc>
                        <a:spcBef>
                          <a:spcPct val="0"/>
                        </a:spcBef>
                        <a:spcAft>
                          <a:spcPct val="0"/>
                        </a:spcAft>
                        <a:buClrTx/>
                        <a:buSzTx/>
                        <a:buFontTx/>
                        <a:buNone/>
                        <a:tabLst/>
                      </a:pP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20688">
                <a:tc>
                  <a:txBody>
                    <a:bodyPr/>
                    <a:lstStyle>
                      <a:lvl1pPr marL="428625">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28625" marR="0" lvl="0" indent="0" algn="l" defTabSz="914400" rtl="0" eaLnBrk="1" fontAlgn="base" latinLnBrk="0" hangingPunct="1">
                        <a:lnSpc>
                          <a:spcPct val="150000"/>
                        </a:lnSpc>
                        <a:spcBef>
                          <a:spcPts val="1250"/>
                        </a:spcBef>
                        <a:spcAft>
                          <a:spcPct val="0"/>
                        </a:spcAft>
                        <a:buClrTx/>
                        <a:buSzTx/>
                        <a:buFontTx/>
                        <a:buNone/>
                        <a:tabLst/>
                      </a:pPr>
                      <a:r>
                        <a:rPr kumimoji="0" lang="en-US" altLang="en-US" sz="1800" b="1" i="0" u="none" strike="noStrike" cap="none" normalizeH="0" baseline="0">
                          <a:ln>
                            <a:noFill/>
                          </a:ln>
                          <a:solidFill>
                            <a:srgbClr val="FFFFFF"/>
                          </a:solidFill>
                          <a:effectLst/>
                          <a:latin typeface="The Hand" panose="03070502030502020204" pitchFamily="66" charset="0"/>
                        </a:rPr>
                        <a:t>10</a:t>
                      </a:r>
                      <a:endParaRPr kumimoji="0" lang="en-IN" altLang="en-US" sz="18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ct val="150000"/>
                        </a:lnSpc>
                        <a:spcBef>
                          <a:spcPts val="125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he Hand" panose="03070502030502020204" pitchFamily="66" charset="0"/>
                        </a:rPr>
                        <a:t> Deployment</a:t>
                      </a:r>
                      <a:endParaRPr kumimoji="0" lang="en-IN"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00"/>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00"/>
                        </a:lnSpc>
                        <a:spcBef>
                          <a:spcPct val="0"/>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ts val="1363"/>
                        </a:lnSpc>
                        <a:spcBef>
                          <a:spcPts val="1175"/>
                        </a:spcBef>
                        <a:spcAft>
                          <a:spcPct val="0"/>
                        </a:spcAft>
                        <a:buClrTx/>
                        <a:buSzTx/>
                        <a:buFontTx/>
                        <a:buNone/>
                        <a:tabLst/>
                      </a:pPr>
                      <a:endParaRPr kumimoji="0" lang="en-IN"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00"/>
                        </a:lnSpc>
                        <a:spcBef>
                          <a:spcPct val="0"/>
                        </a:spcBef>
                        <a:spcAft>
                          <a:spcPct val="0"/>
                        </a:spcAft>
                        <a:buClrTx/>
                        <a:buSzTx/>
                        <a:buFontTx/>
                        <a:buNone/>
                        <a:tabLst/>
                      </a:pP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665163">
                <a:tc>
                  <a:txBody>
                    <a:bodyPr/>
                    <a:lstStyle>
                      <a:lvl1pPr marL="428625">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428625" marR="0" lvl="0" indent="0" algn="l" defTabSz="914400" rtl="0" eaLnBrk="1" fontAlgn="base" latinLnBrk="0" hangingPunct="1">
                        <a:lnSpc>
                          <a:spcPct val="150000"/>
                        </a:lnSpc>
                        <a:spcBef>
                          <a:spcPts val="125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he Hand" panose="03070502030502020204" pitchFamily="66" charset="0"/>
                        </a:rPr>
                        <a:t>11</a:t>
                      </a:r>
                      <a:endParaRPr kumimoji="0" lang="en-IN" altLang="en-US" sz="18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5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588"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D0D0D"/>
                          </a:solidFill>
                          <a:effectLst/>
                          <a:latin typeface="The Hand" panose="03070502030502020204" pitchFamily="66" charset="0"/>
                        </a:rPr>
                        <a:t> Testing and Validation</a:t>
                      </a:r>
                      <a:endParaRPr kumimoji="0" lang="en-IN" altLang="en-US" sz="16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191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1913" marR="0" lvl="0" indent="0" algn="ctr" defTabSz="914400" rtl="0" eaLnBrk="1" fontAlgn="base" latinLnBrk="0" hangingPunct="1">
                        <a:lnSpc>
                          <a:spcPts val="1225"/>
                        </a:lnSpc>
                        <a:spcBef>
                          <a:spcPct val="0"/>
                        </a:spcBef>
                        <a:spcAft>
                          <a:spcPct val="0"/>
                        </a:spcAft>
                        <a:buClrTx/>
                        <a:buSzTx/>
                        <a:buFontTx/>
                        <a:buNone/>
                        <a:tabLst/>
                      </a:pPr>
                      <a:endParaRPr kumimoji="0" lang="en-IN" altLang="en-US" sz="11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90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9050" marR="0" lvl="0" indent="0" algn="ctr" defTabSz="914400" rtl="0" eaLnBrk="1" fontAlgn="base" latinLnBrk="0" hangingPunct="1">
                        <a:lnSpc>
                          <a:spcPts val="1225"/>
                        </a:lnSpc>
                        <a:spcBef>
                          <a:spcPct val="0"/>
                        </a:spcBef>
                        <a:spcAft>
                          <a:spcPct val="0"/>
                        </a:spcAft>
                        <a:buClrTx/>
                        <a:buSzTx/>
                        <a:buFontTx/>
                        <a:buNone/>
                        <a:tabLst/>
                      </a:pP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r" defTabSz="914400" rtl="0" eaLnBrk="1" fontAlgn="base" latinLnBrk="0" hangingPunct="1">
                        <a:lnSpc>
                          <a:spcPts val="1363"/>
                        </a:lnSpc>
                        <a:spcBef>
                          <a:spcPts val="1163"/>
                        </a:spcBef>
                        <a:spcAft>
                          <a:spcPct val="0"/>
                        </a:spcAft>
                        <a:buClrTx/>
                        <a:buSzTx/>
                        <a:buFontTx/>
                        <a:buNone/>
                        <a:tabLst/>
                      </a:pPr>
                      <a:endParaRPr kumimoji="0" lang="en-IN" altLang="en-US" sz="1100" b="1" i="0" u="none" strike="noStrike" cap="none" normalizeH="0" baseline="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225"/>
                        </a:lnSpc>
                        <a:spcBef>
                          <a:spcPct val="0"/>
                        </a:spcBef>
                        <a:spcAft>
                          <a:spcPct val="0"/>
                        </a:spcAft>
                        <a:buClrTx/>
                        <a:buSzTx/>
                        <a:buFontTx/>
                        <a:buNone/>
                        <a:tabLst/>
                      </a:pPr>
                      <a:endParaRPr kumimoji="0" lang="en-IN" altLang="en-US" sz="11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3CA5-B4B5-95E6-C187-F480D7068035}"/>
              </a:ext>
            </a:extLst>
          </p:cNvPr>
          <p:cNvSpPr>
            <a:spLocks noGrp="1"/>
          </p:cNvSpPr>
          <p:nvPr>
            <p:ph type="title"/>
          </p:nvPr>
        </p:nvSpPr>
        <p:spPr>
          <a:xfrm>
            <a:off x="884238" y="587375"/>
            <a:ext cx="7661275" cy="814388"/>
          </a:xfrm>
        </p:spPr>
        <p:txBody>
          <a:bodyPr/>
          <a:lstStyle/>
          <a:p>
            <a:pPr eaLnBrk="1" fontAlgn="auto" hangingPunct="1">
              <a:spcAft>
                <a:spcPts val="0"/>
              </a:spcAft>
              <a:defRPr/>
            </a:pPr>
            <a:r>
              <a:rPr lang="en-US" sz="2800" u="sng" dirty="0"/>
              <a:t>USER STORIES</a:t>
            </a:r>
            <a:endParaRPr lang="en-IN" sz="2800" u="sng" dirty="0"/>
          </a:p>
        </p:txBody>
      </p:sp>
      <p:sp>
        <p:nvSpPr>
          <p:cNvPr id="4" name="Content Placeholder 3">
            <a:extLst>
              <a:ext uri="{FF2B5EF4-FFF2-40B4-BE49-F238E27FC236}">
                <a16:creationId xmlns:a16="http://schemas.microsoft.com/office/drawing/2014/main" id="{E7A81AF0-DEBB-939C-2928-BEA340BA4787}"/>
              </a:ext>
            </a:extLst>
          </p:cNvPr>
          <p:cNvSpPr>
            <a:spLocks noGrp="1"/>
          </p:cNvSpPr>
          <p:nvPr>
            <p:ph idx="1"/>
          </p:nvPr>
        </p:nvSpPr>
        <p:spPr>
          <a:xfrm>
            <a:off x="795338" y="2089150"/>
            <a:ext cx="7750175" cy="3827463"/>
          </a:xfrm>
        </p:spPr>
        <p:txBody>
          <a:bodyPr/>
          <a:lstStyle/>
          <a:p>
            <a:pPr eaLnBrk="1" fontAlgn="auto" hangingPunct="1">
              <a:spcAft>
                <a:spcPts val="0"/>
              </a:spcAft>
              <a:defRPr/>
            </a:pPr>
            <a:endParaRPr lang="en-IN" dirty="0"/>
          </a:p>
          <a:p>
            <a:pPr eaLnBrk="1" fontAlgn="auto" hangingPunct="1">
              <a:spcAft>
                <a:spcPts val="0"/>
              </a:spcAft>
              <a:defRPr/>
            </a:pPr>
            <a:endParaRPr lang="en-IN" dirty="0"/>
          </a:p>
          <a:p>
            <a:pPr eaLnBrk="1" fontAlgn="auto" hangingPunct="1">
              <a:spcAft>
                <a:spcPts val="0"/>
              </a:spcAft>
              <a:defRPr/>
            </a:pPr>
            <a:endParaRPr lang="en-IN" dirty="0"/>
          </a:p>
        </p:txBody>
      </p:sp>
      <p:graphicFrame>
        <p:nvGraphicFramePr>
          <p:cNvPr id="8" name="Table 7">
            <a:extLst>
              <a:ext uri="{FF2B5EF4-FFF2-40B4-BE49-F238E27FC236}">
                <a16:creationId xmlns:a16="http://schemas.microsoft.com/office/drawing/2014/main" id="{C4539B35-5514-47FF-7A6E-9D21DF112657}"/>
              </a:ext>
            </a:extLst>
          </p:cNvPr>
          <p:cNvGraphicFramePr>
            <a:graphicFrameLocks noGrp="1"/>
          </p:cNvGraphicFramePr>
          <p:nvPr/>
        </p:nvGraphicFramePr>
        <p:xfrm>
          <a:off x="1801813" y="1401763"/>
          <a:ext cx="5541962" cy="4481512"/>
        </p:xfrm>
        <a:graphic>
          <a:graphicData uri="http://schemas.openxmlformats.org/drawingml/2006/table">
            <a:tbl>
              <a:tblPr/>
              <a:tblGrid>
                <a:gridCol w="887413">
                  <a:extLst>
                    <a:ext uri="{9D8B030D-6E8A-4147-A177-3AD203B41FA5}">
                      <a16:colId xmlns:a16="http://schemas.microsoft.com/office/drawing/2014/main" val="20000"/>
                    </a:ext>
                  </a:extLst>
                </a:gridCol>
                <a:gridCol w="1376672">
                  <a:extLst>
                    <a:ext uri="{9D8B030D-6E8A-4147-A177-3AD203B41FA5}">
                      <a16:colId xmlns:a16="http://schemas.microsoft.com/office/drawing/2014/main" val="20001"/>
                    </a:ext>
                  </a:extLst>
                </a:gridCol>
                <a:gridCol w="1623703">
                  <a:extLst>
                    <a:ext uri="{9D8B030D-6E8A-4147-A177-3AD203B41FA5}">
                      <a16:colId xmlns:a16="http://schemas.microsoft.com/office/drawing/2014/main" val="20002"/>
                    </a:ext>
                  </a:extLst>
                </a:gridCol>
                <a:gridCol w="1654175">
                  <a:extLst>
                    <a:ext uri="{9D8B030D-6E8A-4147-A177-3AD203B41FA5}">
                      <a16:colId xmlns:a16="http://schemas.microsoft.com/office/drawing/2014/main" val="20003"/>
                    </a:ext>
                  </a:extLst>
                </a:gridCol>
              </a:tblGrid>
              <a:tr h="642084">
                <a:tc>
                  <a:txBody>
                    <a:bodyPr/>
                    <a:lstStyle>
                      <a:lvl1pPr marL="8890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88900" marR="0" lvl="0" indent="0" algn="l" defTabSz="914400" rtl="0" eaLnBrk="1" fontAlgn="base" latinLnBrk="0" hangingPunct="1">
                        <a:lnSpc>
                          <a:spcPct val="200000"/>
                        </a:lnSpc>
                        <a:spcBef>
                          <a:spcPts val="388"/>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he Serif Hand" panose="03070502030502020204" pitchFamily="66" charset="0"/>
                          <a:cs typeface="Times New Roman" panose="02020603050405020304" pitchFamily="18" charset="0"/>
                        </a:rPr>
                        <a:t>ID</a:t>
                      </a:r>
                      <a:endParaRPr kumimoji="0" lang="en-IN" altLang="en-US" sz="2000" b="1" i="0" u="none" strike="noStrike" cap="none" normalizeH="0" baseline="0" dirty="0">
                        <a:ln>
                          <a:noFill/>
                        </a:ln>
                        <a:solidFill>
                          <a:srgbClr val="FFFFFF"/>
                        </a:solidFill>
                        <a:effectLst/>
                        <a:latin typeface="The Serif Hand" panose="03070502030502020204" pitchFamily="66"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890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88900" marR="0" lvl="0" indent="0" algn="l" defTabSz="914400" rtl="0" eaLnBrk="1" fontAlgn="base" latinLnBrk="0" hangingPunct="1">
                        <a:lnSpc>
                          <a:spcPct val="200000"/>
                        </a:lnSpc>
                        <a:spcBef>
                          <a:spcPts val="388"/>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he Serif Hand" panose="03070502030502020204" pitchFamily="66" charset="0"/>
                          <a:cs typeface="Times New Roman" panose="02020603050405020304" pitchFamily="18" charset="0"/>
                        </a:rPr>
                        <a:t>USER</a:t>
                      </a:r>
                      <a:endParaRPr kumimoji="0" lang="en-IN" altLang="en-US" sz="2000" b="1" i="0" u="none" strike="noStrike" cap="none" normalizeH="0" baseline="0" dirty="0">
                        <a:ln>
                          <a:noFill/>
                        </a:ln>
                        <a:solidFill>
                          <a:srgbClr val="FFFFFF"/>
                        </a:solidFill>
                        <a:effectLst/>
                        <a:latin typeface="The Serif Hand" panose="03070502030502020204" pitchFamily="66"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8890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88900" marR="0" lvl="0" indent="0" algn="l" defTabSz="914400" rtl="0" eaLnBrk="1" fontAlgn="base" latinLnBrk="0" hangingPunct="1">
                        <a:lnSpc>
                          <a:spcPct val="200000"/>
                        </a:lnSpc>
                        <a:spcBef>
                          <a:spcPts val="388"/>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he Serif Hand" panose="03070502030502020204" pitchFamily="66" charset="0"/>
                          <a:cs typeface="Times New Roman" panose="02020603050405020304" pitchFamily="18" charset="0"/>
                        </a:rPr>
                        <a:t>ACTION</a:t>
                      </a:r>
                      <a:endParaRPr kumimoji="0" lang="en-IN" altLang="en-US" sz="2000" b="1" i="0" u="none" strike="noStrike" cap="none" normalizeH="0" baseline="0" dirty="0">
                        <a:ln>
                          <a:noFill/>
                        </a:ln>
                        <a:solidFill>
                          <a:srgbClr val="FFFFFF"/>
                        </a:solidFill>
                        <a:effectLst/>
                        <a:latin typeface="The Serif Hand" panose="03070502030502020204" pitchFamily="66"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90488">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90488" marR="0" lvl="0" indent="0" algn="l" defTabSz="914400" rtl="0" eaLnBrk="1" fontAlgn="base" latinLnBrk="0" hangingPunct="1">
                        <a:lnSpc>
                          <a:spcPct val="200000"/>
                        </a:lnSpc>
                        <a:spcBef>
                          <a:spcPts val="388"/>
                        </a:spcBef>
                        <a:spcAft>
                          <a:spcPct val="0"/>
                        </a:spcAft>
                        <a:buClrTx/>
                        <a:buSzTx/>
                        <a:buFontTx/>
                        <a:buNone/>
                        <a:tabLst/>
                      </a:pPr>
                      <a:r>
                        <a:rPr kumimoji="0" lang="en-US" altLang="en-US" sz="2000" b="1" i="0" u="none" strike="noStrike" cap="none" normalizeH="0" baseline="0" dirty="0">
                          <a:ln>
                            <a:noFill/>
                          </a:ln>
                          <a:solidFill>
                            <a:srgbClr val="FFFFFF"/>
                          </a:solidFill>
                          <a:effectLst/>
                          <a:latin typeface="The Serif Hand" panose="03070502030502020204" pitchFamily="66" charset="0"/>
                          <a:cs typeface="Times New Roman" panose="02020603050405020304" pitchFamily="18" charset="0"/>
                        </a:rPr>
                        <a:t>PURPOSE</a:t>
                      </a:r>
                      <a:endParaRPr kumimoji="0" lang="en-IN" altLang="en-US" sz="2000" b="1" i="0" u="none" strike="noStrike" cap="none" normalizeH="0" baseline="0" dirty="0">
                        <a:ln>
                          <a:noFill/>
                        </a:ln>
                        <a:solidFill>
                          <a:srgbClr val="FFFFFF"/>
                        </a:solidFill>
                        <a:effectLst/>
                        <a:latin typeface="The Serif Hand" panose="03070502030502020204" pitchFamily="66"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86906">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The Hand" panose="03070502030502020204" pitchFamily="66" charset="0"/>
                        </a:rPr>
                        <a:t>1</a:t>
                      </a:r>
                      <a:endParaRPr kumimoji="0" lang="en-IN" altLang="en-US" sz="14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50000"/>
                        </a:lnSpc>
                        <a:spcBef>
                          <a:spcPts val="1325"/>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Admin , User , Driver</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Login</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Access the account</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719001">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The Hand" panose="03070502030502020204" pitchFamily="66" charset="0"/>
                        </a:rPr>
                        <a:t>2</a:t>
                      </a:r>
                      <a:endParaRPr kumimoji="0" lang="en-IN" altLang="en-US" sz="14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079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07950" marR="0" lvl="0" indent="0" algn="l" defTabSz="914400" rtl="0" eaLnBrk="1" fontAlgn="base" latinLnBrk="0" hangingPunct="1">
                        <a:lnSpc>
                          <a:spcPct val="150000"/>
                        </a:lnSpc>
                        <a:spcBef>
                          <a:spcPts val="135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Admin</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Create bin , Create driver, Update Bin , Update driver</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a:ln>
                            <a:noFill/>
                          </a:ln>
                          <a:solidFill>
                            <a:schemeClr val="tx1">
                              <a:lumMod val="95000"/>
                              <a:lumOff val="5000"/>
                            </a:schemeClr>
                          </a:solidFill>
                          <a:effectLst/>
                          <a:latin typeface="The Hand" panose="03070502030502020204" pitchFamily="66" charset="0"/>
                        </a:rPr>
                        <a:t>Manage bin and driver details</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30335">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The Hand" panose="03070502030502020204" pitchFamily="66" charset="0"/>
                        </a:rPr>
                        <a:t>3</a:t>
                      </a:r>
                      <a:endParaRPr kumimoji="0" lang="en-IN" altLang="en-US" sz="14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079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07950" marR="0" lvl="0" indent="0" algn="l" defTabSz="914400" rtl="0" eaLnBrk="1" fontAlgn="base" latinLnBrk="0" hangingPunct="1">
                        <a:lnSpc>
                          <a:spcPct val="150000"/>
                        </a:lnSpc>
                        <a:spcBef>
                          <a:spcPts val="135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Admin</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Delete bin ,Delete driver</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Remove bin or driver details</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038682">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The Hand" panose="03070502030502020204" pitchFamily="66" charset="0"/>
                        </a:rPr>
                        <a:t>4</a:t>
                      </a:r>
                      <a:endParaRPr kumimoji="0" lang="en-IN" altLang="en-US" sz="14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079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07950" marR="0" lvl="0" indent="0" algn="l" defTabSz="914400" rtl="0" eaLnBrk="1" fontAlgn="base" latinLnBrk="0" hangingPunct="1">
                        <a:lnSpc>
                          <a:spcPct val="150000"/>
                        </a:lnSpc>
                        <a:spcBef>
                          <a:spcPts val="1375"/>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Admin</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BE1E9"/>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View work report , View complaint , view user details</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EEF1F4"/>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Access and monitor relevant data</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864504">
                <a:tc>
                  <a:txBody>
                    <a:bodyPr/>
                    <a:lstStyle>
                      <a:lvl1pPr marL="698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9850" marR="0" lvl="0" indent="0" algn="l" defTabSz="914400" rtl="0" eaLnBrk="1" fontAlgn="base" latinLnBrk="0" hangingPunct="1">
                        <a:lnSpc>
                          <a:spcPts val="1363"/>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The Hand" panose="03070502030502020204" pitchFamily="66" charset="0"/>
                        </a:rPr>
                        <a:t>5</a:t>
                      </a:r>
                      <a:endParaRPr kumimoji="0" lang="en-IN" altLang="en-US" sz="14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107950">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107950" marR="0" lvl="0" indent="0" algn="l" defTabSz="914400" rtl="0" eaLnBrk="1" fontAlgn="base" latinLnBrk="0" hangingPunct="1">
                        <a:lnSpc>
                          <a:spcPct val="150000"/>
                        </a:lnSpc>
                        <a:spcBef>
                          <a:spcPts val="135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User</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User registration, Register complaint</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marL="68263">
                        <a:spcBef>
                          <a:spcPts val="1000"/>
                        </a:spcBef>
                        <a:buSzPct val="73000"/>
                        <a:defRPr sz="2800" b="1">
                          <a:solidFill>
                            <a:schemeClr val="tx1"/>
                          </a:solidFill>
                          <a:latin typeface="The Hand" panose="03070502030502020204" pitchFamily="66" charset="0"/>
                        </a:defRPr>
                      </a:lvl1pPr>
                      <a:lvl2pPr marL="742950" indent="-285750">
                        <a:spcBef>
                          <a:spcPts val="500"/>
                        </a:spcBef>
                        <a:buSzPct val="70000"/>
                        <a:buFont typeface="Arial" panose="020B0604020202020204" pitchFamily="34" charset="0"/>
                        <a:defRPr sz="2400" b="1">
                          <a:solidFill>
                            <a:schemeClr val="tx1"/>
                          </a:solidFill>
                          <a:latin typeface="The Hand" panose="03070502030502020204" pitchFamily="66" charset="0"/>
                        </a:defRPr>
                      </a:lvl2pPr>
                      <a:lvl3pPr marL="1143000" indent="-228600">
                        <a:spcBef>
                          <a:spcPts val="500"/>
                        </a:spcBef>
                        <a:buSzPct val="73000"/>
                        <a:defRPr sz="2000" b="1">
                          <a:solidFill>
                            <a:schemeClr val="tx1"/>
                          </a:solidFill>
                          <a:latin typeface="The Hand" panose="03070502030502020204" pitchFamily="66" charset="0"/>
                        </a:defRPr>
                      </a:lvl3pPr>
                      <a:lvl4pPr marL="1600200" indent="-228600">
                        <a:spcBef>
                          <a:spcPts val="500"/>
                        </a:spcBef>
                        <a:buSzPct val="73000"/>
                        <a:buFont typeface="Arial" panose="020B0604020202020204" pitchFamily="34" charset="0"/>
                        <a:defRPr b="1">
                          <a:solidFill>
                            <a:schemeClr val="tx1"/>
                          </a:solidFill>
                          <a:latin typeface="The Hand" panose="03070502030502020204" pitchFamily="66" charset="0"/>
                        </a:defRPr>
                      </a:lvl4pPr>
                      <a:lvl5pPr marL="2057400" indent="-228600">
                        <a:spcBef>
                          <a:spcPts val="500"/>
                        </a:spcBef>
                        <a:buSzPct val="73000"/>
                        <a:defRPr b="1">
                          <a:solidFill>
                            <a:schemeClr val="tx1"/>
                          </a:solidFill>
                          <a:latin typeface="The Hand" panose="03070502030502020204" pitchFamily="66" charset="0"/>
                        </a:defRPr>
                      </a:lvl5pPr>
                      <a:lvl6pPr marL="2514600" indent="-228600" fontAlgn="base">
                        <a:spcBef>
                          <a:spcPts val="500"/>
                        </a:spcBef>
                        <a:spcAft>
                          <a:spcPct val="0"/>
                        </a:spcAft>
                        <a:buSzPct val="73000"/>
                        <a:defRPr b="1">
                          <a:solidFill>
                            <a:schemeClr val="tx1"/>
                          </a:solidFill>
                          <a:latin typeface="The Hand" panose="03070502030502020204" pitchFamily="66" charset="0"/>
                        </a:defRPr>
                      </a:lvl6pPr>
                      <a:lvl7pPr marL="2971800" indent="-228600" fontAlgn="base">
                        <a:spcBef>
                          <a:spcPts val="500"/>
                        </a:spcBef>
                        <a:spcAft>
                          <a:spcPct val="0"/>
                        </a:spcAft>
                        <a:buSzPct val="73000"/>
                        <a:defRPr b="1">
                          <a:solidFill>
                            <a:schemeClr val="tx1"/>
                          </a:solidFill>
                          <a:latin typeface="The Hand" panose="03070502030502020204" pitchFamily="66" charset="0"/>
                        </a:defRPr>
                      </a:lvl7pPr>
                      <a:lvl8pPr marL="3429000" indent="-228600" fontAlgn="base">
                        <a:spcBef>
                          <a:spcPts val="500"/>
                        </a:spcBef>
                        <a:spcAft>
                          <a:spcPct val="0"/>
                        </a:spcAft>
                        <a:buSzPct val="73000"/>
                        <a:defRPr b="1">
                          <a:solidFill>
                            <a:schemeClr val="tx1"/>
                          </a:solidFill>
                          <a:latin typeface="The Hand" panose="03070502030502020204" pitchFamily="66" charset="0"/>
                        </a:defRPr>
                      </a:lvl8pPr>
                      <a:lvl9pPr marL="3886200" indent="-228600" fontAlgn="base">
                        <a:spcBef>
                          <a:spcPts val="500"/>
                        </a:spcBef>
                        <a:spcAft>
                          <a:spcPct val="0"/>
                        </a:spcAft>
                        <a:buSzPct val="73000"/>
                        <a:defRPr b="1">
                          <a:solidFill>
                            <a:schemeClr val="tx1"/>
                          </a:solidFill>
                          <a:latin typeface="The Hand" panose="03070502030502020204" pitchFamily="66" charset="0"/>
                        </a:defRPr>
                      </a:lvl9pPr>
                    </a:lstStyle>
                    <a:p>
                      <a:pPr marL="68263"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95000"/>
                              <a:lumOff val="5000"/>
                            </a:schemeClr>
                          </a:solidFill>
                          <a:effectLst/>
                          <a:latin typeface="The Hand" panose="03070502030502020204" pitchFamily="66" charset="0"/>
                        </a:rPr>
                        <a:t>Submit my details and complaints</a:t>
                      </a:r>
                      <a:endParaRPr kumimoji="0" lang="en-IN" altLang="en-US" sz="20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4A1ED-77B3-FDA3-FC86-240A3FDDEC28}"/>
              </a:ext>
            </a:extLst>
          </p:cNvPr>
          <p:cNvSpPr>
            <a:spLocks noGrp="1"/>
          </p:cNvSpPr>
          <p:nvPr>
            <p:ph idx="1"/>
          </p:nvPr>
        </p:nvSpPr>
        <p:spPr>
          <a:xfrm>
            <a:off x="574675" y="692150"/>
            <a:ext cx="7940675" cy="5224463"/>
          </a:xfrm>
        </p:spPr>
        <p:txBody>
          <a:bodyPr/>
          <a:lstStyle/>
          <a:p>
            <a:pPr eaLnBrk="1" fontAlgn="auto" hangingPunct="1">
              <a:spcAft>
                <a:spcPts val="0"/>
              </a:spcAft>
              <a:defRPr/>
            </a:pPr>
            <a:r>
              <a:rPr lang="en-US" sz="1600" dirty="0"/>
              <a:t>-</a:t>
            </a:r>
            <a:endParaRPr lang="en-IN" sz="1400" dirty="0"/>
          </a:p>
        </p:txBody>
      </p:sp>
      <p:graphicFrame>
        <p:nvGraphicFramePr>
          <p:cNvPr id="2" name="Table 1">
            <a:extLst>
              <a:ext uri="{FF2B5EF4-FFF2-40B4-BE49-F238E27FC236}">
                <a16:creationId xmlns:a16="http://schemas.microsoft.com/office/drawing/2014/main" id="{CDA68D25-DEAC-0DDA-D796-E33B234453B8}"/>
              </a:ext>
            </a:extLst>
          </p:cNvPr>
          <p:cNvGraphicFramePr>
            <a:graphicFrameLocks noGrp="1"/>
          </p:cNvGraphicFramePr>
          <p:nvPr/>
        </p:nvGraphicFramePr>
        <p:xfrm>
          <a:off x="1296988" y="1689100"/>
          <a:ext cx="6365875" cy="2593975"/>
        </p:xfrm>
        <a:graphic>
          <a:graphicData uri="http://schemas.openxmlformats.org/drawingml/2006/table">
            <a:tbl>
              <a:tblPr firstRow="1" firstCol="1" lastRow="1" lastCol="1" bandRow="1" bandCol="1">
                <a:tableStyleId>{5C22544A-7EE6-4342-B048-85BDC9FD1C3A}</a:tableStyleId>
              </a:tblPr>
              <a:tblGrid>
                <a:gridCol w="1018976">
                  <a:extLst>
                    <a:ext uri="{9D8B030D-6E8A-4147-A177-3AD203B41FA5}">
                      <a16:colId xmlns:a16="http://schemas.microsoft.com/office/drawing/2014/main" val="20000"/>
                    </a:ext>
                  </a:extLst>
                </a:gridCol>
                <a:gridCol w="1768500">
                  <a:extLst>
                    <a:ext uri="{9D8B030D-6E8A-4147-A177-3AD203B41FA5}">
                      <a16:colId xmlns:a16="http://schemas.microsoft.com/office/drawing/2014/main" val="20001"/>
                    </a:ext>
                  </a:extLst>
                </a:gridCol>
                <a:gridCol w="1677715">
                  <a:extLst>
                    <a:ext uri="{9D8B030D-6E8A-4147-A177-3AD203B41FA5}">
                      <a16:colId xmlns:a16="http://schemas.microsoft.com/office/drawing/2014/main" val="20002"/>
                    </a:ext>
                  </a:extLst>
                </a:gridCol>
                <a:gridCol w="1900684">
                  <a:extLst>
                    <a:ext uri="{9D8B030D-6E8A-4147-A177-3AD203B41FA5}">
                      <a16:colId xmlns:a16="http://schemas.microsoft.com/office/drawing/2014/main" val="20003"/>
                    </a:ext>
                  </a:extLst>
                </a:gridCol>
              </a:tblGrid>
              <a:tr h="847459">
                <a:tc>
                  <a:txBody>
                    <a:bodyPr/>
                    <a:lstStyle/>
                    <a:p>
                      <a:pPr marL="69850">
                        <a:lnSpc>
                          <a:spcPts val="1365"/>
                        </a:lnSpc>
                      </a:pPr>
                      <a:r>
                        <a:rPr lang="en-US" sz="2000" spc="-50" dirty="0">
                          <a:solidFill>
                            <a:schemeClr val="tx1">
                              <a:lumMod val="95000"/>
                              <a:lumOff val="5000"/>
                            </a:schemeClr>
                          </a:solidFill>
                          <a:effectLst/>
                        </a:rPr>
                        <a:t>6</a:t>
                      </a:r>
                      <a:endParaRPr lang="en-IN"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09220">
                        <a:lnSpc>
                          <a:spcPct val="150000"/>
                        </a:lnSpc>
                        <a:spcBef>
                          <a:spcPts val="1375"/>
                        </a:spcBef>
                        <a:spcAft>
                          <a:spcPts val="0"/>
                        </a:spcAft>
                      </a:pPr>
                      <a:r>
                        <a:rPr lang="en-US" sz="2000" spc="-20" dirty="0">
                          <a:solidFill>
                            <a:schemeClr val="tx1">
                              <a:lumMod val="95000"/>
                              <a:lumOff val="5000"/>
                            </a:schemeClr>
                          </a:solidFill>
                          <a:effectLst/>
                        </a:rPr>
                        <a:t>User</a:t>
                      </a:r>
                      <a:endParaRPr lang="en-IN"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9215">
                        <a:lnSpc>
                          <a:spcPts val="1365"/>
                        </a:lnSpc>
                      </a:pPr>
                      <a:r>
                        <a:rPr lang="en-US" sz="2000" dirty="0">
                          <a:solidFill>
                            <a:schemeClr val="tx1">
                              <a:lumMod val="95000"/>
                              <a:lumOff val="5000"/>
                            </a:schemeClr>
                          </a:solidFill>
                          <a:effectLst/>
                        </a:rPr>
                        <a:t>My</a:t>
                      </a:r>
                      <a:r>
                        <a:rPr lang="en-US" sz="2000" spc="-30" dirty="0">
                          <a:solidFill>
                            <a:schemeClr val="tx1">
                              <a:lumMod val="95000"/>
                              <a:lumOff val="5000"/>
                            </a:schemeClr>
                          </a:solidFill>
                          <a:effectLst/>
                        </a:rPr>
                        <a:t> </a:t>
                      </a:r>
                      <a:r>
                        <a:rPr lang="en-US" sz="2000" spc="-10" dirty="0">
                          <a:solidFill>
                            <a:schemeClr val="tx1">
                              <a:lumMod val="95000"/>
                              <a:lumOff val="5000"/>
                            </a:schemeClr>
                          </a:solidFill>
                          <a:effectLst/>
                        </a:rPr>
                        <a:t>complaint</a:t>
                      </a:r>
                      <a:endParaRPr lang="en-IN"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8580">
                        <a:lnSpc>
                          <a:spcPts val="1365"/>
                        </a:lnSpc>
                      </a:pPr>
                      <a:r>
                        <a:rPr lang="en-US" sz="2000" dirty="0">
                          <a:solidFill>
                            <a:schemeClr val="tx1">
                              <a:lumMod val="95000"/>
                              <a:lumOff val="5000"/>
                            </a:schemeClr>
                          </a:solidFill>
                        </a:rPr>
                        <a:t>Check the status and progress of my complaint</a:t>
                      </a:r>
                      <a:endParaRPr lang="en-IN"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843959">
                <a:tc>
                  <a:txBody>
                    <a:bodyPr/>
                    <a:lstStyle/>
                    <a:p>
                      <a:pPr marL="69850">
                        <a:lnSpc>
                          <a:spcPts val="1365"/>
                        </a:lnSpc>
                      </a:pPr>
                      <a:r>
                        <a:rPr lang="en-US" sz="2000" spc="-50" dirty="0">
                          <a:solidFill>
                            <a:schemeClr val="tx1">
                              <a:lumMod val="95000"/>
                              <a:lumOff val="5000"/>
                            </a:schemeClr>
                          </a:solidFill>
                          <a:effectLst/>
                        </a:rPr>
                        <a:t>7</a:t>
                      </a:r>
                      <a:endParaRPr lang="en-IN"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9215">
                        <a:lnSpc>
                          <a:spcPts val="1365"/>
                        </a:lnSpc>
                        <a:spcBef>
                          <a:spcPts val="1350"/>
                        </a:spcBef>
                        <a:spcAft>
                          <a:spcPts val="0"/>
                        </a:spcAft>
                      </a:pPr>
                      <a:r>
                        <a:rPr lang="en-US" sz="2000" b="1" dirty="0">
                          <a:solidFill>
                            <a:schemeClr val="tx1">
                              <a:lumMod val="95000"/>
                              <a:lumOff val="5000"/>
                            </a:schemeClr>
                          </a:solidFill>
                          <a:effectLst/>
                        </a:rPr>
                        <a:t>Admin</a:t>
                      </a:r>
                      <a:r>
                        <a:rPr lang="en-US" sz="2000" b="1" spc="-30" dirty="0">
                          <a:solidFill>
                            <a:schemeClr val="tx1">
                              <a:lumMod val="95000"/>
                              <a:lumOff val="5000"/>
                            </a:schemeClr>
                          </a:solidFill>
                          <a:effectLst/>
                        </a:rPr>
                        <a:t> </a:t>
                      </a:r>
                      <a:r>
                        <a:rPr lang="en-US" sz="2000" b="1" dirty="0">
                          <a:solidFill>
                            <a:schemeClr val="tx1">
                              <a:lumMod val="95000"/>
                              <a:lumOff val="5000"/>
                            </a:schemeClr>
                          </a:solidFill>
                          <a:effectLst/>
                        </a:rPr>
                        <a:t>,</a:t>
                      </a:r>
                      <a:r>
                        <a:rPr lang="en-US" sz="2000" b="1" spc="5" dirty="0">
                          <a:solidFill>
                            <a:schemeClr val="tx1">
                              <a:lumMod val="95000"/>
                              <a:lumOff val="5000"/>
                            </a:schemeClr>
                          </a:solidFill>
                          <a:effectLst/>
                        </a:rPr>
                        <a:t> </a:t>
                      </a:r>
                      <a:r>
                        <a:rPr lang="en-US" sz="2000" b="1" spc="-10" dirty="0">
                          <a:solidFill>
                            <a:schemeClr val="tx1">
                              <a:lumMod val="95000"/>
                              <a:lumOff val="5000"/>
                            </a:schemeClr>
                          </a:solidFill>
                          <a:effectLst/>
                        </a:rPr>
                        <a:t>Driver</a:t>
                      </a:r>
                      <a:endParaRPr lang="en-IN" sz="2000" b="1"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9215">
                        <a:lnSpc>
                          <a:spcPts val="1340"/>
                        </a:lnSpc>
                      </a:pPr>
                      <a:r>
                        <a:rPr lang="en-US" sz="2000" b="1" dirty="0">
                          <a:solidFill>
                            <a:schemeClr val="tx1">
                              <a:lumMod val="95000"/>
                              <a:lumOff val="5000"/>
                            </a:schemeClr>
                          </a:solidFill>
                          <a:effectLst/>
                        </a:rPr>
                        <a:t>Update</a:t>
                      </a:r>
                      <a:r>
                        <a:rPr lang="en-US" sz="2000" b="1" spc="10" dirty="0">
                          <a:solidFill>
                            <a:schemeClr val="tx1">
                              <a:lumMod val="95000"/>
                              <a:lumOff val="5000"/>
                            </a:schemeClr>
                          </a:solidFill>
                          <a:effectLst/>
                        </a:rPr>
                        <a:t> </a:t>
                      </a:r>
                      <a:r>
                        <a:rPr lang="en-US" sz="2000" b="1" spc="-10" dirty="0">
                          <a:solidFill>
                            <a:schemeClr val="tx1">
                              <a:lumMod val="95000"/>
                              <a:lumOff val="5000"/>
                            </a:schemeClr>
                          </a:solidFill>
                          <a:effectLst/>
                        </a:rPr>
                        <a:t>status</a:t>
                      </a:r>
                      <a:endParaRPr lang="en-IN" sz="2000" b="1"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8580">
                        <a:lnSpc>
                          <a:spcPts val="1365"/>
                        </a:lnSpc>
                      </a:pPr>
                      <a:r>
                        <a:rPr lang="en-US" sz="2000" dirty="0">
                          <a:solidFill>
                            <a:schemeClr val="tx1">
                              <a:lumMod val="95000"/>
                              <a:lumOff val="5000"/>
                            </a:schemeClr>
                          </a:solidFill>
                        </a:rPr>
                        <a:t>Provide updates on tasks or issue</a:t>
                      </a:r>
                      <a:endParaRPr lang="en-IN"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902556">
                <a:tc>
                  <a:txBody>
                    <a:bodyPr/>
                    <a:lstStyle/>
                    <a:p>
                      <a:pPr marL="69850">
                        <a:lnSpc>
                          <a:spcPts val="1365"/>
                        </a:lnSpc>
                      </a:pPr>
                      <a:r>
                        <a:rPr lang="en-US" sz="2000" spc="-50">
                          <a:solidFill>
                            <a:schemeClr val="tx1">
                              <a:lumMod val="95000"/>
                              <a:lumOff val="5000"/>
                            </a:schemeClr>
                          </a:solidFill>
                          <a:effectLst/>
                        </a:rPr>
                        <a:t>8</a:t>
                      </a:r>
                      <a:endParaRPr lang="en-IN" sz="200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8110">
                        <a:lnSpc>
                          <a:spcPts val="1365"/>
                        </a:lnSpc>
                        <a:spcBef>
                          <a:spcPts val="1350"/>
                        </a:spcBef>
                        <a:spcAft>
                          <a:spcPts val="0"/>
                        </a:spcAft>
                      </a:pPr>
                      <a:r>
                        <a:rPr lang="en-US" sz="2000" spc="-10" dirty="0">
                          <a:solidFill>
                            <a:schemeClr val="tx1">
                              <a:lumMod val="95000"/>
                              <a:lumOff val="5000"/>
                            </a:schemeClr>
                          </a:solidFill>
                          <a:effectLst/>
                        </a:rPr>
                        <a:t>Driver</a:t>
                      </a:r>
                      <a:endParaRPr lang="en-IN"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9215">
                        <a:lnSpc>
                          <a:spcPts val="1365"/>
                        </a:lnSpc>
                      </a:pPr>
                      <a:r>
                        <a:rPr lang="en-US" sz="2000" dirty="0">
                          <a:solidFill>
                            <a:schemeClr val="tx1">
                              <a:lumMod val="95000"/>
                              <a:lumOff val="5000"/>
                            </a:schemeClr>
                          </a:solidFill>
                          <a:effectLst/>
                        </a:rPr>
                        <a:t>Check</a:t>
                      </a:r>
                      <a:r>
                        <a:rPr lang="en-US" sz="2000" spc="-10" dirty="0">
                          <a:solidFill>
                            <a:schemeClr val="tx1">
                              <a:lumMod val="95000"/>
                              <a:lumOff val="5000"/>
                            </a:schemeClr>
                          </a:solidFill>
                          <a:effectLst/>
                        </a:rPr>
                        <a:t> </a:t>
                      </a:r>
                      <a:r>
                        <a:rPr lang="en-US" sz="2000" dirty="0">
                          <a:solidFill>
                            <a:schemeClr val="tx1">
                              <a:lumMod val="95000"/>
                              <a:lumOff val="5000"/>
                            </a:schemeClr>
                          </a:solidFill>
                          <a:effectLst/>
                        </a:rPr>
                        <a:t>daily</a:t>
                      </a:r>
                      <a:r>
                        <a:rPr lang="en-US" sz="2000" spc="-25" dirty="0">
                          <a:solidFill>
                            <a:schemeClr val="tx1">
                              <a:lumMod val="95000"/>
                              <a:lumOff val="5000"/>
                            </a:schemeClr>
                          </a:solidFill>
                          <a:effectLst/>
                        </a:rPr>
                        <a:t> </a:t>
                      </a:r>
                      <a:r>
                        <a:rPr lang="en-US" sz="2000" spc="-20" dirty="0">
                          <a:solidFill>
                            <a:schemeClr val="tx1">
                              <a:lumMod val="95000"/>
                              <a:lumOff val="5000"/>
                            </a:schemeClr>
                          </a:solidFill>
                          <a:effectLst/>
                        </a:rPr>
                        <a:t>work</a:t>
                      </a:r>
                      <a:endParaRPr lang="en-IN"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8580">
                        <a:lnSpc>
                          <a:spcPts val="1365"/>
                        </a:lnSpc>
                      </a:pPr>
                      <a:r>
                        <a:rPr lang="en-US" sz="2000" dirty="0">
                          <a:solidFill>
                            <a:schemeClr val="tx1">
                              <a:lumMod val="95000"/>
                              <a:lumOff val="5000"/>
                            </a:schemeClr>
                          </a:solidFill>
                        </a:rPr>
                        <a:t>View my assigned tasks and work for the day</a:t>
                      </a:r>
                      <a:endParaRPr lang="en-IN" sz="20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486A11-F08C-9EA9-3D7A-2F43F937FC6F}"/>
              </a:ext>
            </a:extLst>
          </p:cNvPr>
          <p:cNvPicPr>
            <a:picLocks noChangeAspect="1"/>
          </p:cNvPicPr>
          <p:nvPr/>
        </p:nvPicPr>
        <p:blipFill>
          <a:blip r:embed="rId3" cstate="print"/>
          <a:srcRect l="9778" r="9368" b="-5"/>
          <a:stretch/>
        </p:blipFill>
        <p:spPr>
          <a:xfrm>
            <a:off x="253186" y="765389"/>
            <a:ext cx="1718159" cy="2072811"/>
          </a:xfrm>
          <a:custGeom>
            <a:avLst/>
            <a:gdLst/>
            <a:ahLst/>
            <a:cxnLst/>
            <a:rect l="l" t="t" r="r" b="b"/>
            <a:pathLst>
              <a:path w="4701037" h="2974427">
                <a:moveTo>
                  <a:pt x="285327" y="17"/>
                </a:moveTo>
                <a:cubicBezTo>
                  <a:pt x="392625" y="196"/>
                  <a:pt x="527069" y="1873"/>
                  <a:pt x="647129" y="4212"/>
                </a:cubicBezTo>
                <a:lnTo>
                  <a:pt x="4063874" y="18288"/>
                </a:lnTo>
                <a:lnTo>
                  <a:pt x="4670338" y="31559"/>
                </a:lnTo>
                <a:cubicBezTo>
                  <a:pt x="4692777" y="226304"/>
                  <a:pt x="4726436" y="1845944"/>
                  <a:pt x="4670338" y="2938261"/>
                </a:cubicBezTo>
                <a:lnTo>
                  <a:pt x="4562153" y="2960505"/>
                </a:lnTo>
                <a:cubicBezTo>
                  <a:pt x="3278274" y="2965545"/>
                  <a:pt x="1994392" y="2993025"/>
                  <a:pt x="721733" y="2953186"/>
                </a:cubicBezTo>
                <a:cubicBezTo>
                  <a:pt x="414712" y="2939110"/>
                  <a:pt x="217850" y="2953187"/>
                  <a:pt x="7321" y="2939111"/>
                </a:cubicBezTo>
                <a:cubicBezTo>
                  <a:pt x="21531" y="1784664"/>
                  <a:pt x="-29738" y="661104"/>
                  <a:pt x="28743" y="60517"/>
                </a:cubicBezTo>
                <a:cubicBezTo>
                  <a:pt x="33771" y="-13267"/>
                  <a:pt x="29604" y="10875"/>
                  <a:pt x="130482" y="1491"/>
                </a:cubicBezTo>
                <a:cubicBezTo>
                  <a:pt x="166343" y="340"/>
                  <a:pt x="220949" y="-91"/>
                  <a:pt x="285327" y="17"/>
                </a:cubicBezTo>
                <a:close/>
              </a:path>
            </a:pathLst>
          </a:custGeom>
        </p:spPr>
      </p:pic>
      <p:sp>
        <p:nvSpPr>
          <p:cNvPr id="21" name="TextBox 20">
            <a:extLst>
              <a:ext uri="{FF2B5EF4-FFF2-40B4-BE49-F238E27FC236}">
                <a16:creationId xmlns:a16="http://schemas.microsoft.com/office/drawing/2014/main" id="{564C30D7-9734-8E0E-B28E-861698170DE3}"/>
              </a:ext>
            </a:extLst>
          </p:cNvPr>
          <p:cNvSpPr txBox="1"/>
          <p:nvPr/>
        </p:nvSpPr>
        <p:spPr>
          <a:xfrm>
            <a:off x="1978025" y="4367213"/>
            <a:ext cx="5187950" cy="1163637"/>
          </a:xfrm>
          <a:prstGeom prst="rect">
            <a:avLst/>
          </a:prstGeom>
        </p:spPr>
        <p:txBody>
          <a:bodyPr lIns="68580" tIns="34290" rIns="68580" bIns="34290" anchor="ctr">
            <a:normAutofit/>
          </a:bodyPr>
          <a:lstStyle/>
          <a:p>
            <a:pPr algn="ctr" eaLnBrk="1" fontAlgn="auto" hangingPunct="1">
              <a:spcBef>
                <a:spcPts val="0"/>
              </a:spcBef>
              <a:spcAft>
                <a:spcPts val="450"/>
              </a:spcAft>
              <a:defRPr/>
            </a:pPr>
            <a:endParaRPr lang="en-US" sz="1350" b="1" spc="38" dirty="0">
              <a:latin typeface="+mn-lt"/>
            </a:endParaRPr>
          </a:p>
        </p:txBody>
      </p:sp>
      <p:sp>
        <p:nvSpPr>
          <p:cNvPr id="3" name="TextBox 2">
            <a:extLst>
              <a:ext uri="{FF2B5EF4-FFF2-40B4-BE49-F238E27FC236}">
                <a16:creationId xmlns:a16="http://schemas.microsoft.com/office/drawing/2014/main" id="{7870DFAB-4E69-9BB7-5BEB-3DA0C2C5D22E}"/>
              </a:ext>
            </a:extLst>
          </p:cNvPr>
          <p:cNvSpPr txBox="1"/>
          <p:nvPr/>
        </p:nvSpPr>
        <p:spPr>
          <a:xfrm>
            <a:off x="4083050" y="3424238"/>
            <a:ext cx="3429000" cy="247650"/>
          </a:xfrm>
          <a:prstGeom prst="rect">
            <a:avLst/>
          </a:prstGeom>
          <a:noFill/>
        </p:spPr>
        <p:txBody>
          <a:bodyPr>
            <a:spAutoFit/>
          </a:bodyPr>
          <a:lstStyle/>
          <a:p>
            <a:pPr eaLnBrk="1" fontAlgn="auto" hangingPunct="1">
              <a:spcBef>
                <a:spcPts val="0"/>
              </a:spcBef>
              <a:spcAft>
                <a:spcPts val="0"/>
              </a:spcAft>
              <a:defRPr/>
            </a:pPr>
            <a:endParaRPr lang="en-IN" sz="1013" dirty="0">
              <a:latin typeface="+mn-lt"/>
            </a:endParaRPr>
          </a:p>
        </p:txBody>
      </p:sp>
      <p:sp>
        <p:nvSpPr>
          <p:cNvPr id="11" name="TextBox 10">
            <a:extLst>
              <a:ext uri="{FF2B5EF4-FFF2-40B4-BE49-F238E27FC236}">
                <a16:creationId xmlns:a16="http://schemas.microsoft.com/office/drawing/2014/main" id="{B25649B4-A5E7-F0CB-5240-19F7423AB393}"/>
              </a:ext>
            </a:extLst>
          </p:cNvPr>
          <p:cNvSpPr txBox="1"/>
          <p:nvPr/>
        </p:nvSpPr>
        <p:spPr>
          <a:xfrm>
            <a:off x="2719388" y="3178175"/>
            <a:ext cx="3443287" cy="300038"/>
          </a:xfrm>
          <a:prstGeom prst="rect">
            <a:avLst/>
          </a:prstGeom>
          <a:noFill/>
        </p:spPr>
        <p:txBody>
          <a:bodyPr>
            <a:spAutoFit/>
          </a:bodyPr>
          <a:lstStyle/>
          <a:p>
            <a:pPr>
              <a:spcAft>
                <a:spcPts val="450"/>
              </a:spcAft>
              <a:defRPr/>
            </a:pPr>
            <a:r>
              <a:rPr lang="en-US" altLang="en-US" sz="1350">
                <a:latin typeface="Arial" panose="020B0604020202020204" pitchFamily="34" charset="0"/>
              </a:rPr>
              <a:t> </a:t>
            </a:r>
          </a:p>
        </p:txBody>
      </p:sp>
      <p:sp>
        <p:nvSpPr>
          <p:cNvPr id="17" name="TextBox 16">
            <a:extLst>
              <a:ext uri="{FF2B5EF4-FFF2-40B4-BE49-F238E27FC236}">
                <a16:creationId xmlns:a16="http://schemas.microsoft.com/office/drawing/2014/main" id="{CB805EAF-6F31-E810-5120-94DE7299CC05}"/>
              </a:ext>
            </a:extLst>
          </p:cNvPr>
          <p:cNvSpPr txBox="1"/>
          <p:nvPr/>
        </p:nvSpPr>
        <p:spPr>
          <a:xfrm>
            <a:off x="1677988" y="1958975"/>
            <a:ext cx="1487487" cy="301625"/>
          </a:xfrm>
          <a:prstGeom prst="rect">
            <a:avLst/>
          </a:prstGeom>
          <a:noFill/>
        </p:spPr>
        <p:txBody>
          <a:bodyPr>
            <a:spAutoFit/>
          </a:bodyPr>
          <a:lstStyle/>
          <a:p>
            <a:pPr eaLnBrk="1" fontAlgn="auto" hangingPunct="1">
              <a:spcBef>
                <a:spcPts val="0"/>
              </a:spcBef>
              <a:spcAft>
                <a:spcPts val="0"/>
              </a:spcAft>
              <a:defRPr/>
            </a:pPr>
            <a:endParaRPr lang="en-IN" sz="1350" dirty="0">
              <a:latin typeface="+mn-lt"/>
            </a:endParaRPr>
          </a:p>
        </p:txBody>
      </p:sp>
      <p:sp>
        <p:nvSpPr>
          <p:cNvPr id="14" name="Rectangle 13">
            <a:extLst>
              <a:ext uri="{FF2B5EF4-FFF2-40B4-BE49-F238E27FC236}">
                <a16:creationId xmlns:a16="http://schemas.microsoft.com/office/drawing/2014/main" id="{14056821-DA2A-462F-8E62-0A0BEC859B8E}"/>
              </a:ext>
            </a:extLst>
          </p:cNvPr>
          <p:cNvSpPr/>
          <p:nvPr/>
        </p:nvSpPr>
        <p:spPr>
          <a:xfrm>
            <a:off x="431800" y="1042988"/>
            <a:ext cx="1298575" cy="1506537"/>
          </a:xfrm>
          <a:prstGeom prst="rect">
            <a:avLst/>
          </a:prstGeom>
        </p:spPr>
        <p:txBody>
          <a:bodyPr>
            <a:spAutoFit/>
          </a:bodyPr>
          <a:lstStyle/>
          <a:p>
            <a:pPr eaLnBrk="1" fontAlgn="auto" hangingPunct="1">
              <a:spcBef>
                <a:spcPts val="0"/>
              </a:spcBef>
              <a:spcAft>
                <a:spcPts val="0"/>
              </a:spcAft>
              <a:defRPr/>
            </a:pPr>
            <a:r>
              <a:rPr lang="en-IN" b="1" dirty="0">
                <a:latin typeface="+mn-lt"/>
              </a:rPr>
              <a:t>As a user (individual/organization),I want to create and manage my profile.</a:t>
            </a:r>
          </a:p>
        </p:txBody>
      </p:sp>
      <p:pic>
        <p:nvPicPr>
          <p:cNvPr id="16" name="Picture 15">
            <a:extLst>
              <a:ext uri="{FF2B5EF4-FFF2-40B4-BE49-F238E27FC236}">
                <a16:creationId xmlns:a16="http://schemas.microsoft.com/office/drawing/2014/main" id="{D37B18B1-8468-60E3-144C-A40246D4E720}"/>
              </a:ext>
            </a:extLst>
          </p:cNvPr>
          <p:cNvPicPr>
            <a:picLocks noChangeAspect="1"/>
          </p:cNvPicPr>
          <p:nvPr/>
        </p:nvPicPr>
        <p:blipFill>
          <a:blip r:embed="rId3" cstate="print"/>
          <a:srcRect l="9778" r="9368" b="-5"/>
          <a:stretch/>
        </p:blipFill>
        <p:spPr>
          <a:xfrm>
            <a:off x="2202642" y="815335"/>
            <a:ext cx="1718159" cy="2072811"/>
          </a:xfrm>
          <a:custGeom>
            <a:avLst/>
            <a:gdLst/>
            <a:ahLst/>
            <a:cxnLst/>
            <a:rect l="l" t="t" r="r" b="b"/>
            <a:pathLst>
              <a:path w="4701037" h="2974427">
                <a:moveTo>
                  <a:pt x="285327" y="17"/>
                </a:moveTo>
                <a:cubicBezTo>
                  <a:pt x="392625" y="196"/>
                  <a:pt x="527069" y="1873"/>
                  <a:pt x="647129" y="4212"/>
                </a:cubicBezTo>
                <a:lnTo>
                  <a:pt x="4063874" y="18288"/>
                </a:lnTo>
                <a:lnTo>
                  <a:pt x="4670338" y="31559"/>
                </a:lnTo>
                <a:cubicBezTo>
                  <a:pt x="4692777" y="226304"/>
                  <a:pt x="4726436" y="1845944"/>
                  <a:pt x="4670338" y="2938261"/>
                </a:cubicBezTo>
                <a:lnTo>
                  <a:pt x="4562153" y="2960505"/>
                </a:lnTo>
                <a:cubicBezTo>
                  <a:pt x="3278274" y="2965545"/>
                  <a:pt x="1994392" y="2993025"/>
                  <a:pt x="721733" y="2953186"/>
                </a:cubicBezTo>
                <a:cubicBezTo>
                  <a:pt x="414712" y="2939110"/>
                  <a:pt x="217850" y="2953187"/>
                  <a:pt x="7321" y="2939111"/>
                </a:cubicBezTo>
                <a:cubicBezTo>
                  <a:pt x="21531" y="1784664"/>
                  <a:pt x="-29738" y="661104"/>
                  <a:pt x="28743" y="60517"/>
                </a:cubicBezTo>
                <a:cubicBezTo>
                  <a:pt x="33771" y="-13267"/>
                  <a:pt x="29604" y="10875"/>
                  <a:pt x="130482" y="1491"/>
                </a:cubicBezTo>
                <a:cubicBezTo>
                  <a:pt x="166343" y="340"/>
                  <a:pt x="220949" y="-91"/>
                  <a:pt x="285327" y="17"/>
                </a:cubicBezTo>
                <a:close/>
              </a:path>
            </a:pathLst>
          </a:custGeom>
        </p:spPr>
      </p:pic>
      <p:pic>
        <p:nvPicPr>
          <p:cNvPr id="18" name="Picture 17">
            <a:extLst>
              <a:ext uri="{FF2B5EF4-FFF2-40B4-BE49-F238E27FC236}">
                <a16:creationId xmlns:a16="http://schemas.microsoft.com/office/drawing/2014/main" id="{821013B1-7EC7-0ECB-2375-866681AA2F50}"/>
              </a:ext>
            </a:extLst>
          </p:cNvPr>
          <p:cNvPicPr>
            <a:picLocks noChangeAspect="1"/>
          </p:cNvPicPr>
          <p:nvPr/>
        </p:nvPicPr>
        <p:blipFill>
          <a:blip r:embed="rId3" cstate="print"/>
          <a:srcRect l="9778" r="9368" b="-5"/>
          <a:stretch/>
        </p:blipFill>
        <p:spPr>
          <a:xfrm>
            <a:off x="4653664" y="822328"/>
            <a:ext cx="1718159" cy="2072811"/>
          </a:xfrm>
          <a:custGeom>
            <a:avLst/>
            <a:gdLst/>
            <a:ahLst/>
            <a:cxnLst/>
            <a:rect l="l" t="t" r="r" b="b"/>
            <a:pathLst>
              <a:path w="4701037" h="2974427">
                <a:moveTo>
                  <a:pt x="285327" y="17"/>
                </a:moveTo>
                <a:cubicBezTo>
                  <a:pt x="392625" y="196"/>
                  <a:pt x="527069" y="1873"/>
                  <a:pt x="647129" y="4212"/>
                </a:cubicBezTo>
                <a:lnTo>
                  <a:pt x="4063874" y="18288"/>
                </a:lnTo>
                <a:lnTo>
                  <a:pt x="4670338" y="31559"/>
                </a:lnTo>
                <a:cubicBezTo>
                  <a:pt x="4692777" y="226304"/>
                  <a:pt x="4726436" y="1845944"/>
                  <a:pt x="4670338" y="2938261"/>
                </a:cubicBezTo>
                <a:lnTo>
                  <a:pt x="4562153" y="2960505"/>
                </a:lnTo>
                <a:cubicBezTo>
                  <a:pt x="3278274" y="2965545"/>
                  <a:pt x="1994392" y="2993025"/>
                  <a:pt x="721733" y="2953186"/>
                </a:cubicBezTo>
                <a:cubicBezTo>
                  <a:pt x="414712" y="2939110"/>
                  <a:pt x="217850" y="2953187"/>
                  <a:pt x="7321" y="2939111"/>
                </a:cubicBezTo>
                <a:cubicBezTo>
                  <a:pt x="21531" y="1784664"/>
                  <a:pt x="-29738" y="661104"/>
                  <a:pt x="28743" y="60517"/>
                </a:cubicBezTo>
                <a:cubicBezTo>
                  <a:pt x="33771" y="-13267"/>
                  <a:pt x="29604" y="10875"/>
                  <a:pt x="130482" y="1491"/>
                </a:cubicBezTo>
                <a:cubicBezTo>
                  <a:pt x="166343" y="340"/>
                  <a:pt x="220949" y="-91"/>
                  <a:pt x="285327" y="17"/>
                </a:cubicBezTo>
                <a:close/>
              </a:path>
            </a:pathLst>
          </a:custGeom>
        </p:spPr>
      </p:pic>
      <p:pic>
        <p:nvPicPr>
          <p:cNvPr id="19" name="Picture 18">
            <a:extLst>
              <a:ext uri="{FF2B5EF4-FFF2-40B4-BE49-F238E27FC236}">
                <a16:creationId xmlns:a16="http://schemas.microsoft.com/office/drawing/2014/main" id="{176159FC-9392-0356-6BD9-543D4B6FB979}"/>
              </a:ext>
            </a:extLst>
          </p:cNvPr>
          <p:cNvPicPr>
            <a:picLocks noChangeAspect="1"/>
          </p:cNvPicPr>
          <p:nvPr/>
        </p:nvPicPr>
        <p:blipFill>
          <a:blip r:embed="rId3" cstate="print"/>
          <a:srcRect l="9778" r="9368" b="-5"/>
          <a:stretch/>
        </p:blipFill>
        <p:spPr>
          <a:xfrm>
            <a:off x="7033729" y="765389"/>
            <a:ext cx="1718159" cy="2072811"/>
          </a:xfrm>
          <a:custGeom>
            <a:avLst/>
            <a:gdLst/>
            <a:ahLst/>
            <a:cxnLst/>
            <a:rect l="l" t="t" r="r" b="b"/>
            <a:pathLst>
              <a:path w="4701037" h="2974427">
                <a:moveTo>
                  <a:pt x="285327" y="17"/>
                </a:moveTo>
                <a:cubicBezTo>
                  <a:pt x="392625" y="196"/>
                  <a:pt x="527069" y="1873"/>
                  <a:pt x="647129" y="4212"/>
                </a:cubicBezTo>
                <a:lnTo>
                  <a:pt x="4063874" y="18288"/>
                </a:lnTo>
                <a:lnTo>
                  <a:pt x="4670338" y="31559"/>
                </a:lnTo>
                <a:cubicBezTo>
                  <a:pt x="4692777" y="226304"/>
                  <a:pt x="4726436" y="1845944"/>
                  <a:pt x="4670338" y="2938261"/>
                </a:cubicBezTo>
                <a:lnTo>
                  <a:pt x="4562153" y="2960505"/>
                </a:lnTo>
                <a:cubicBezTo>
                  <a:pt x="3278274" y="2965545"/>
                  <a:pt x="1994392" y="2993025"/>
                  <a:pt x="721733" y="2953186"/>
                </a:cubicBezTo>
                <a:cubicBezTo>
                  <a:pt x="414712" y="2939110"/>
                  <a:pt x="217850" y="2953187"/>
                  <a:pt x="7321" y="2939111"/>
                </a:cubicBezTo>
                <a:cubicBezTo>
                  <a:pt x="21531" y="1784664"/>
                  <a:pt x="-29738" y="661104"/>
                  <a:pt x="28743" y="60517"/>
                </a:cubicBezTo>
                <a:cubicBezTo>
                  <a:pt x="33771" y="-13267"/>
                  <a:pt x="29604" y="10875"/>
                  <a:pt x="130482" y="1491"/>
                </a:cubicBezTo>
                <a:cubicBezTo>
                  <a:pt x="166343" y="340"/>
                  <a:pt x="220949" y="-91"/>
                  <a:pt x="285327" y="17"/>
                </a:cubicBezTo>
                <a:close/>
              </a:path>
            </a:pathLst>
          </a:custGeom>
        </p:spPr>
      </p:pic>
      <p:sp>
        <p:nvSpPr>
          <p:cNvPr id="22" name="Rectangle 21">
            <a:extLst>
              <a:ext uri="{FF2B5EF4-FFF2-40B4-BE49-F238E27FC236}">
                <a16:creationId xmlns:a16="http://schemas.microsoft.com/office/drawing/2014/main" id="{03086FC6-1571-F948-C312-CD191E3A8B93}"/>
              </a:ext>
            </a:extLst>
          </p:cNvPr>
          <p:cNvSpPr/>
          <p:nvPr/>
        </p:nvSpPr>
        <p:spPr>
          <a:xfrm>
            <a:off x="2279650" y="1089025"/>
            <a:ext cx="1657350" cy="1476375"/>
          </a:xfrm>
          <a:prstGeom prst="rect">
            <a:avLst/>
          </a:prstGeom>
        </p:spPr>
        <p:txBody>
          <a:bodyPr>
            <a:spAutoFit/>
          </a:bodyPr>
          <a:lstStyle/>
          <a:p>
            <a:pPr eaLnBrk="1" fontAlgn="auto" hangingPunct="1">
              <a:spcBef>
                <a:spcPts val="0"/>
              </a:spcBef>
              <a:spcAft>
                <a:spcPts val="0"/>
              </a:spcAft>
              <a:defRPr/>
            </a:pPr>
            <a:r>
              <a:rPr lang="en-IN" b="1" dirty="0">
                <a:latin typeface="+mn-lt"/>
              </a:rPr>
              <a:t>As a user, I want to submit complaints related to bin issues (such as uncollected waste or damaged bins) via a user-friendly interface</a:t>
            </a:r>
            <a:r>
              <a:rPr lang="en-IN" dirty="0">
                <a:latin typeface="+mn-lt"/>
              </a:rPr>
              <a:t>.</a:t>
            </a:r>
          </a:p>
        </p:txBody>
      </p:sp>
      <p:sp>
        <p:nvSpPr>
          <p:cNvPr id="23" name="Rectangle 22">
            <a:extLst>
              <a:ext uri="{FF2B5EF4-FFF2-40B4-BE49-F238E27FC236}">
                <a16:creationId xmlns:a16="http://schemas.microsoft.com/office/drawing/2014/main" id="{4AD25C97-E77A-DC54-8F7E-51720E12C84F}"/>
              </a:ext>
            </a:extLst>
          </p:cNvPr>
          <p:cNvSpPr/>
          <p:nvPr/>
        </p:nvSpPr>
        <p:spPr>
          <a:xfrm>
            <a:off x="4803775" y="996950"/>
            <a:ext cx="1539875" cy="1754188"/>
          </a:xfrm>
          <a:prstGeom prst="rect">
            <a:avLst/>
          </a:prstGeom>
        </p:spPr>
        <p:txBody>
          <a:bodyPr>
            <a:spAutoFit/>
          </a:bodyPr>
          <a:lstStyle/>
          <a:p>
            <a:pPr eaLnBrk="1" fontAlgn="auto" hangingPunct="1">
              <a:spcBef>
                <a:spcPts val="0"/>
              </a:spcBef>
              <a:spcAft>
                <a:spcPts val="0"/>
              </a:spcAft>
              <a:defRPr/>
            </a:pPr>
            <a:r>
              <a:rPr lang="en-IN" b="1" dirty="0">
                <a:latin typeface="+mn-lt"/>
              </a:rPr>
              <a:t>As an administrator, I want to view and manage user complaints AND I want to update the status of complaints as they are resolved</a:t>
            </a:r>
            <a:r>
              <a:rPr lang="en-IN" dirty="0">
                <a:latin typeface="+mn-lt"/>
              </a:rPr>
              <a:t>.</a:t>
            </a:r>
          </a:p>
        </p:txBody>
      </p:sp>
      <p:sp>
        <p:nvSpPr>
          <p:cNvPr id="25" name="Rectangle 24">
            <a:extLst>
              <a:ext uri="{FF2B5EF4-FFF2-40B4-BE49-F238E27FC236}">
                <a16:creationId xmlns:a16="http://schemas.microsoft.com/office/drawing/2014/main" id="{7C53F064-98C1-AB69-5CC3-665BA5BC5BE3}"/>
              </a:ext>
            </a:extLst>
          </p:cNvPr>
          <p:cNvSpPr/>
          <p:nvPr/>
        </p:nvSpPr>
        <p:spPr>
          <a:xfrm>
            <a:off x="7104063" y="1204913"/>
            <a:ext cx="1730375" cy="1200150"/>
          </a:xfrm>
          <a:prstGeom prst="rect">
            <a:avLst/>
          </a:prstGeom>
        </p:spPr>
        <p:txBody>
          <a:bodyPr>
            <a:spAutoFit/>
          </a:bodyPr>
          <a:lstStyle/>
          <a:p>
            <a:pPr eaLnBrk="1" fontAlgn="auto" hangingPunct="1">
              <a:spcBef>
                <a:spcPts val="0"/>
              </a:spcBef>
              <a:spcAft>
                <a:spcPts val="0"/>
              </a:spcAft>
              <a:defRPr/>
            </a:pPr>
            <a:r>
              <a:rPr lang="en-IN" b="1" dirty="0">
                <a:latin typeface="+mn-lt"/>
              </a:rPr>
              <a:t>As an administrator, I want to create, update, and delete bin information (such as location, type, and status).</a:t>
            </a:r>
          </a:p>
        </p:txBody>
      </p:sp>
      <p:pic>
        <p:nvPicPr>
          <p:cNvPr id="4" name="Picture 3">
            <a:extLst>
              <a:ext uri="{FF2B5EF4-FFF2-40B4-BE49-F238E27FC236}">
                <a16:creationId xmlns:a16="http://schemas.microsoft.com/office/drawing/2014/main" id="{AC3BDB26-2DF9-BBEC-7FA2-51F4294F0ECB}"/>
              </a:ext>
            </a:extLst>
          </p:cNvPr>
          <p:cNvPicPr>
            <a:picLocks noChangeAspect="1"/>
          </p:cNvPicPr>
          <p:nvPr/>
        </p:nvPicPr>
        <p:blipFill>
          <a:blip r:embed="rId3" cstate="print"/>
          <a:srcRect l="9778" r="9368" b="-5"/>
          <a:stretch/>
        </p:blipFill>
        <p:spPr>
          <a:xfrm>
            <a:off x="260479" y="3637049"/>
            <a:ext cx="1718159" cy="2072811"/>
          </a:xfrm>
          <a:custGeom>
            <a:avLst/>
            <a:gdLst/>
            <a:ahLst/>
            <a:cxnLst/>
            <a:rect l="l" t="t" r="r" b="b"/>
            <a:pathLst>
              <a:path w="4701037" h="2974427">
                <a:moveTo>
                  <a:pt x="285327" y="17"/>
                </a:moveTo>
                <a:cubicBezTo>
                  <a:pt x="392625" y="196"/>
                  <a:pt x="527069" y="1873"/>
                  <a:pt x="647129" y="4212"/>
                </a:cubicBezTo>
                <a:lnTo>
                  <a:pt x="4063874" y="18288"/>
                </a:lnTo>
                <a:lnTo>
                  <a:pt x="4670338" y="31559"/>
                </a:lnTo>
                <a:cubicBezTo>
                  <a:pt x="4692777" y="226304"/>
                  <a:pt x="4726436" y="1845944"/>
                  <a:pt x="4670338" y="2938261"/>
                </a:cubicBezTo>
                <a:lnTo>
                  <a:pt x="4562153" y="2960505"/>
                </a:lnTo>
                <a:cubicBezTo>
                  <a:pt x="3278274" y="2965545"/>
                  <a:pt x="1994392" y="2993025"/>
                  <a:pt x="721733" y="2953186"/>
                </a:cubicBezTo>
                <a:cubicBezTo>
                  <a:pt x="414712" y="2939110"/>
                  <a:pt x="217850" y="2953187"/>
                  <a:pt x="7321" y="2939111"/>
                </a:cubicBezTo>
                <a:cubicBezTo>
                  <a:pt x="21531" y="1784664"/>
                  <a:pt x="-29738" y="661104"/>
                  <a:pt x="28743" y="60517"/>
                </a:cubicBezTo>
                <a:cubicBezTo>
                  <a:pt x="33771" y="-13267"/>
                  <a:pt x="29604" y="10875"/>
                  <a:pt x="130482" y="1491"/>
                </a:cubicBezTo>
                <a:cubicBezTo>
                  <a:pt x="166343" y="340"/>
                  <a:pt x="220949" y="-91"/>
                  <a:pt x="285327" y="17"/>
                </a:cubicBezTo>
                <a:close/>
              </a:path>
            </a:pathLst>
          </a:custGeom>
        </p:spPr>
      </p:pic>
      <p:pic>
        <p:nvPicPr>
          <p:cNvPr id="21519" name="Picture 4">
            <a:extLst>
              <a:ext uri="{FF2B5EF4-FFF2-40B4-BE49-F238E27FC236}">
                <a16:creationId xmlns:a16="http://schemas.microsoft.com/office/drawing/2014/main" id="{52FAC188-EAC9-373B-61C1-C5988B5241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838" y="3619500"/>
            <a:ext cx="1719262"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3AA8980A-D67E-DB71-C788-18FB213229A0}"/>
              </a:ext>
            </a:extLst>
          </p:cNvPr>
          <p:cNvPicPr>
            <a:picLocks noChangeAspect="1"/>
          </p:cNvPicPr>
          <p:nvPr/>
        </p:nvPicPr>
        <p:blipFill>
          <a:blip r:embed="rId3" cstate="print"/>
          <a:srcRect l="9778" r="9368" b="-5"/>
          <a:stretch/>
        </p:blipFill>
        <p:spPr>
          <a:xfrm>
            <a:off x="4708716" y="3619463"/>
            <a:ext cx="1718159" cy="2072811"/>
          </a:xfrm>
          <a:custGeom>
            <a:avLst/>
            <a:gdLst/>
            <a:ahLst/>
            <a:cxnLst/>
            <a:rect l="l" t="t" r="r" b="b"/>
            <a:pathLst>
              <a:path w="4701037" h="2974427">
                <a:moveTo>
                  <a:pt x="285327" y="17"/>
                </a:moveTo>
                <a:cubicBezTo>
                  <a:pt x="392625" y="196"/>
                  <a:pt x="527069" y="1873"/>
                  <a:pt x="647129" y="4212"/>
                </a:cubicBezTo>
                <a:lnTo>
                  <a:pt x="4063874" y="18288"/>
                </a:lnTo>
                <a:lnTo>
                  <a:pt x="4670338" y="31559"/>
                </a:lnTo>
                <a:cubicBezTo>
                  <a:pt x="4692777" y="226304"/>
                  <a:pt x="4726436" y="1845944"/>
                  <a:pt x="4670338" y="2938261"/>
                </a:cubicBezTo>
                <a:lnTo>
                  <a:pt x="4562153" y="2960505"/>
                </a:lnTo>
                <a:cubicBezTo>
                  <a:pt x="3278274" y="2965545"/>
                  <a:pt x="1994392" y="2993025"/>
                  <a:pt x="721733" y="2953186"/>
                </a:cubicBezTo>
                <a:cubicBezTo>
                  <a:pt x="414712" y="2939110"/>
                  <a:pt x="217850" y="2953187"/>
                  <a:pt x="7321" y="2939111"/>
                </a:cubicBezTo>
                <a:cubicBezTo>
                  <a:pt x="21531" y="1784664"/>
                  <a:pt x="-29738" y="661104"/>
                  <a:pt x="28743" y="60517"/>
                </a:cubicBezTo>
                <a:cubicBezTo>
                  <a:pt x="33771" y="-13267"/>
                  <a:pt x="29604" y="10875"/>
                  <a:pt x="130482" y="1491"/>
                </a:cubicBezTo>
                <a:cubicBezTo>
                  <a:pt x="166343" y="340"/>
                  <a:pt x="220949" y="-91"/>
                  <a:pt x="285327" y="17"/>
                </a:cubicBezTo>
                <a:close/>
              </a:path>
            </a:pathLst>
          </a:custGeom>
        </p:spPr>
      </p:pic>
      <p:pic>
        <p:nvPicPr>
          <p:cNvPr id="8" name="Picture 7">
            <a:extLst>
              <a:ext uri="{FF2B5EF4-FFF2-40B4-BE49-F238E27FC236}">
                <a16:creationId xmlns:a16="http://schemas.microsoft.com/office/drawing/2014/main" id="{EF506EB5-182A-BEA4-218A-2E8577F6FF8A}"/>
              </a:ext>
            </a:extLst>
          </p:cNvPr>
          <p:cNvPicPr>
            <a:picLocks noChangeAspect="1"/>
          </p:cNvPicPr>
          <p:nvPr/>
        </p:nvPicPr>
        <p:blipFill>
          <a:blip r:embed="rId3" cstate="print"/>
          <a:srcRect l="9778" r="9368" b="-5"/>
          <a:stretch/>
        </p:blipFill>
        <p:spPr>
          <a:xfrm>
            <a:off x="6993273" y="3618999"/>
            <a:ext cx="1718159" cy="2072811"/>
          </a:xfrm>
          <a:custGeom>
            <a:avLst/>
            <a:gdLst/>
            <a:ahLst/>
            <a:cxnLst/>
            <a:rect l="l" t="t" r="r" b="b"/>
            <a:pathLst>
              <a:path w="4701037" h="2974427">
                <a:moveTo>
                  <a:pt x="285327" y="17"/>
                </a:moveTo>
                <a:cubicBezTo>
                  <a:pt x="392625" y="196"/>
                  <a:pt x="527069" y="1873"/>
                  <a:pt x="647129" y="4212"/>
                </a:cubicBezTo>
                <a:lnTo>
                  <a:pt x="4063874" y="18288"/>
                </a:lnTo>
                <a:lnTo>
                  <a:pt x="4670338" y="31559"/>
                </a:lnTo>
                <a:cubicBezTo>
                  <a:pt x="4692777" y="226304"/>
                  <a:pt x="4726436" y="1845944"/>
                  <a:pt x="4670338" y="2938261"/>
                </a:cubicBezTo>
                <a:lnTo>
                  <a:pt x="4562153" y="2960505"/>
                </a:lnTo>
                <a:cubicBezTo>
                  <a:pt x="3278274" y="2965545"/>
                  <a:pt x="1994392" y="2993025"/>
                  <a:pt x="721733" y="2953186"/>
                </a:cubicBezTo>
                <a:cubicBezTo>
                  <a:pt x="414712" y="2939110"/>
                  <a:pt x="217850" y="2953187"/>
                  <a:pt x="7321" y="2939111"/>
                </a:cubicBezTo>
                <a:cubicBezTo>
                  <a:pt x="21531" y="1784664"/>
                  <a:pt x="-29738" y="661104"/>
                  <a:pt x="28743" y="60517"/>
                </a:cubicBezTo>
                <a:cubicBezTo>
                  <a:pt x="33771" y="-13267"/>
                  <a:pt x="29604" y="10875"/>
                  <a:pt x="130482" y="1491"/>
                </a:cubicBezTo>
                <a:cubicBezTo>
                  <a:pt x="166343" y="340"/>
                  <a:pt x="220949" y="-91"/>
                  <a:pt x="285327" y="17"/>
                </a:cubicBezTo>
                <a:close/>
              </a:path>
            </a:pathLst>
          </a:custGeom>
        </p:spPr>
      </p:pic>
      <p:sp>
        <p:nvSpPr>
          <p:cNvPr id="21522" name="TextBox 9">
            <a:extLst>
              <a:ext uri="{FF2B5EF4-FFF2-40B4-BE49-F238E27FC236}">
                <a16:creationId xmlns:a16="http://schemas.microsoft.com/office/drawing/2014/main" id="{CC86A98D-A65E-FF2A-676B-CAC339FFF878}"/>
              </a:ext>
            </a:extLst>
          </p:cNvPr>
          <p:cNvSpPr txBox="1">
            <a:spLocks noChangeArrowheads="1"/>
          </p:cNvSpPr>
          <p:nvPr/>
        </p:nvSpPr>
        <p:spPr bwMode="auto">
          <a:xfrm>
            <a:off x="298450" y="3810000"/>
            <a:ext cx="1662113"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he Hand" panose="03070502030502020204" pitchFamily="66" charset="0"/>
              </a:defRPr>
            </a:lvl1pPr>
            <a:lvl2pPr marL="742950" indent="-285750">
              <a:defRPr>
                <a:solidFill>
                  <a:schemeClr val="tx1"/>
                </a:solidFill>
                <a:latin typeface="The Hand" panose="03070502030502020204" pitchFamily="66" charset="0"/>
              </a:defRPr>
            </a:lvl2pPr>
            <a:lvl3pPr marL="1143000" indent="-228600">
              <a:defRPr>
                <a:solidFill>
                  <a:schemeClr val="tx1"/>
                </a:solidFill>
                <a:latin typeface="The Hand" panose="03070502030502020204" pitchFamily="66" charset="0"/>
              </a:defRPr>
            </a:lvl3pPr>
            <a:lvl4pPr marL="1600200" indent="-228600">
              <a:defRPr>
                <a:solidFill>
                  <a:schemeClr val="tx1"/>
                </a:solidFill>
                <a:latin typeface="The Hand" panose="03070502030502020204" pitchFamily="66" charset="0"/>
              </a:defRPr>
            </a:lvl4pPr>
            <a:lvl5pPr marL="2057400" indent="-228600">
              <a:defRPr>
                <a:solidFill>
                  <a:schemeClr val="tx1"/>
                </a:solidFill>
                <a:latin typeface="The Hand" panose="03070502030502020204" pitchFamily="66" charset="0"/>
              </a:defRPr>
            </a:lvl5pPr>
            <a:lvl6pPr marL="2514600" indent="-228600" eaLnBrk="0" fontAlgn="base" hangingPunct="0">
              <a:spcBef>
                <a:spcPct val="0"/>
              </a:spcBef>
              <a:spcAft>
                <a:spcPct val="0"/>
              </a:spcAft>
              <a:defRPr>
                <a:solidFill>
                  <a:schemeClr val="tx1"/>
                </a:solidFill>
                <a:latin typeface="The Hand" panose="03070502030502020204" pitchFamily="66" charset="0"/>
              </a:defRPr>
            </a:lvl6pPr>
            <a:lvl7pPr marL="2971800" indent="-228600" eaLnBrk="0" fontAlgn="base" hangingPunct="0">
              <a:spcBef>
                <a:spcPct val="0"/>
              </a:spcBef>
              <a:spcAft>
                <a:spcPct val="0"/>
              </a:spcAft>
              <a:defRPr>
                <a:solidFill>
                  <a:schemeClr val="tx1"/>
                </a:solidFill>
                <a:latin typeface="The Hand" panose="03070502030502020204" pitchFamily="66" charset="0"/>
              </a:defRPr>
            </a:lvl7pPr>
            <a:lvl8pPr marL="3429000" indent="-228600" eaLnBrk="0" fontAlgn="base" hangingPunct="0">
              <a:spcBef>
                <a:spcPct val="0"/>
              </a:spcBef>
              <a:spcAft>
                <a:spcPct val="0"/>
              </a:spcAft>
              <a:defRPr>
                <a:solidFill>
                  <a:schemeClr val="tx1"/>
                </a:solidFill>
                <a:latin typeface="The Hand" panose="03070502030502020204" pitchFamily="66" charset="0"/>
              </a:defRPr>
            </a:lvl8pPr>
            <a:lvl9pPr marL="3886200" indent="-228600" eaLnBrk="0" fontAlgn="base" hangingPunct="0">
              <a:spcBef>
                <a:spcPct val="0"/>
              </a:spcBef>
              <a:spcAft>
                <a:spcPct val="0"/>
              </a:spcAft>
              <a:defRPr>
                <a:solidFill>
                  <a:schemeClr val="tx1"/>
                </a:solidFill>
                <a:latin typeface="The Hand" panose="03070502030502020204" pitchFamily="66" charset="0"/>
              </a:defRPr>
            </a:lvl9pPr>
          </a:lstStyle>
          <a:p>
            <a:pPr eaLnBrk="1" hangingPunct="1"/>
            <a:r>
              <a:rPr lang="en-IN" altLang="en-US" b="1"/>
              <a:t>As an administrator, I want to manage driver profiles (create, update, or delete) AND I want to assign complaints and tasks to specific drivers.</a:t>
            </a:r>
          </a:p>
        </p:txBody>
      </p:sp>
      <p:sp>
        <p:nvSpPr>
          <p:cNvPr id="5" name="Rectangle 4">
            <a:extLst>
              <a:ext uri="{FF2B5EF4-FFF2-40B4-BE49-F238E27FC236}">
                <a16:creationId xmlns:a16="http://schemas.microsoft.com/office/drawing/2014/main" id="{6E053FAC-B187-2BF8-FD39-159339DA68CA}"/>
              </a:ext>
            </a:extLst>
          </p:cNvPr>
          <p:cNvSpPr/>
          <p:nvPr/>
        </p:nvSpPr>
        <p:spPr>
          <a:xfrm>
            <a:off x="2614613" y="3913188"/>
            <a:ext cx="1655762" cy="1600200"/>
          </a:xfrm>
          <a:prstGeom prst="rect">
            <a:avLst/>
          </a:prstGeom>
        </p:spPr>
        <p:txBody>
          <a:bodyPr>
            <a:spAutoFit/>
          </a:bodyPr>
          <a:lstStyle/>
          <a:p>
            <a:pPr eaLnBrk="1" fontAlgn="auto" hangingPunct="1">
              <a:spcBef>
                <a:spcPts val="0"/>
              </a:spcBef>
              <a:spcAft>
                <a:spcPts val="0"/>
              </a:spcAft>
              <a:defRPr/>
            </a:pPr>
            <a:r>
              <a:rPr lang="en-IN" sz="1600" b="1" dirty="0">
                <a:latin typeface="+mn-lt"/>
              </a:rPr>
              <a:t>As a driver, I want to update the status of assigned </a:t>
            </a:r>
            <a:r>
              <a:rPr lang="en-IN" b="1" dirty="0">
                <a:latin typeface="+mn-lt"/>
              </a:rPr>
              <a:t>tasks</a:t>
            </a:r>
            <a:r>
              <a:rPr lang="en-IN" sz="1600" b="1" dirty="0">
                <a:latin typeface="+mn-lt"/>
              </a:rPr>
              <a:t> (such as completed waste collection or bin repair) ,I want to monitor driver activities and task statuses.</a:t>
            </a:r>
          </a:p>
        </p:txBody>
      </p:sp>
      <p:sp>
        <p:nvSpPr>
          <p:cNvPr id="10" name="TextBox 9">
            <a:extLst>
              <a:ext uri="{FF2B5EF4-FFF2-40B4-BE49-F238E27FC236}">
                <a16:creationId xmlns:a16="http://schemas.microsoft.com/office/drawing/2014/main" id="{1A62F68F-6C66-381B-7D67-E7C153218378}"/>
              </a:ext>
            </a:extLst>
          </p:cNvPr>
          <p:cNvSpPr txBox="1"/>
          <p:nvPr/>
        </p:nvSpPr>
        <p:spPr>
          <a:xfrm>
            <a:off x="4878388" y="3932238"/>
            <a:ext cx="1439862" cy="1476375"/>
          </a:xfrm>
          <a:prstGeom prst="rect">
            <a:avLst/>
          </a:prstGeom>
          <a:noFill/>
        </p:spPr>
        <p:txBody>
          <a:bodyPr>
            <a:spAutoFit/>
          </a:bodyPr>
          <a:lstStyle/>
          <a:p>
            <a:pPr eaLnBrk="1" fontAlgn="auto" hangingPunct="1">
              <a:spcBef>
                <a:spcPts val="0"/>
              </a:spcBef>
              <a:spcAft>
                <a:spcPts val="0"/>
              </a:spcAft>
              <a:defRPr/>
            </a:pPr>
            <a:r>
              <a:rPr lang="en-IN" b="1" dirty="0">
                <a:latin typeface="+mn-lt"/>
              </a:rPr>
              <a:t>As an administrator, I want to generate reports and review task histories for drivers and complaints.</a:t>
            </a:r>
          </a:p>
        </p:txBody>
      </p:sp>
      <p:sp>
        <p:nvSpPr>
          <p:cNvPr id="15" name="TextBox 14">
            <a:extLst>
              <a:ext uri="{FF2B5EF4-FFF2-40B4-BE49-F238E27FC236}">
                <a16:creationId xmlns:a16="http://schemas.microsoft.com/office/drawing/2014/main" id="{CF1CE5B6-FE48-E4B0-557B-F6F1A9F43762}"/>
              </a:ext>
            </a:extLst>
          </p:cNvPr>
          <p:cNvSpPr txBox="1"/>
          <p:nvPr/>
        </p:nvSpPr>
        <p:spPr>
          <a:xfrm>
            <a:off x="7034213" y="3879850"/>
            <a:ext cx="1717675" cy="1754188"/>
          </a:xfrm>
          <a:prstGeom prst="rect">
            <a:avLst/>
          </a:prstGeom>
          <a:noFill/>
        </p:spPr>
        <p:txBody>
          <a:bodyPr>
            <a:spAutoFit/>
          </a:bodyPr>
          <a:lstStyle/>
          <a:p>
            <a:pPr eaLnBrk="1" fontAlgn="auto" hangingPunct="1">
              <a:spcBef>
                <a:spcPts val="0"/>
              </a:spcBef>
              <a:spcAft>
                <a:spcPts val="0"/>
              </a:spcAft>
              <a:defRPr/>
            </a:pPr>
            <a:r>
              <a:rPr lang="en-IN" b="1" dirty="0">
                <a:latin typeface="+mn-lt"/>
              </a:rPr>
              <a:t>As an administrator, I want to optimize the waste management process through better task allocation and resource management</a:t>
            </a:r>
          </a:p>
        </p:txBody>
      </p:sp>
      <p:sp>
        <p:nvSpPr>
          <p:cNvPr id="9" name="TextBox 8">
            <a:extLst>
              <a:ext uri="{FF2B5EF4-FFF2-40B4-BE49-F238E27FC236}">
                <a16:creationId xmlns:a16="http://schemas.microsoft.com/office/drawing/2014/main" id="{6BA0B826-3920-D814-9F00-3A23309ADDE1}"/>
              </a:ext>
            </a:extLst>
          </p:cNvPr>
          <p:cNvSpPr txBox="1"/>
          <p:nvPr/>
        </p:nvSpPr>
        <p:spPr>
          <a:xfrm>
            <a:off x="2279650" y="142875"/>
            <a:ext cx="4572000" cy="523875"/>
          </a:xfrm>
          <a:prstGeom prst="rect">
            <a:avLst/>
          </a:prstGeom>
          <a:noFill/>
        </p:spPr>
        <p:txBody>
          <a:bodyPr>
            <a:spAutoFit/>
          </a:bodyPr>
          <a:lstStyle/>
          <a:p>
            <a:pPr algn="ctr" eaLnBrk="1" fontAlgn="auto" hangingPunct="1">
              <a:spcBef>
                <a:spcPts val="0"/>
              </a:spcBef>
              <a:spcAft>
                <a:spcPts val="450"/>
              </a:spcAft>
              <a:defRPr/>
            </a:pPr>
            <a:r>
              <a:rPr lang="en-US" sz="2800" b="1" u="sng" spc="38" dirty="0">
                <a:latin typeface="+mj-lt"/>
              </a:rPr>
              <a:t>USER JOB HISTROY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8101-5C78-3C03-D000-011BBA98801C}"/>
              </a:ext>
            </a:extLst>
          </p:cNvPr>
          <p:cNvSpPr>
            <a:spLocks noGrp="1"/>
          </p:cNvSpPr>
          <p:nvPr>
            <p:ph type="title"/>
          </p:nvPr>
        </p:nvSpPr>
        <p:spPr>
          <a:xfrm>
            <a:off x="996950" y="676275"/>
            <a:ext cx="4686300" cy="742950"/>
          </a:xfrm>
        </p:spPr>
        <p:txBody>
          <a:bodyPr>
            <a:normAutofit fontScale="90000"/>
          </a:bodyPr>
          <a:lstStyle/>
          <a:p>
            <a:pPr>
              <a:defRPr/>
            </a:pPr>
            <a:br>
              <a:rPr lang="en-US" sz="2700" spc="0" dirty="0">
                <a:ea typeface="Times New Roman" panose="02020603050405020304" pitchFamily="18" charset="0"/>
              </a:rPr>
            </a:br>
            <a:br>
              <a:rPr lang="en-US" sz="2700" spc="0" dirty="0">
                <a:ea typeface="Times New Roman" panose="02020603050405020304" pitchFamily="18" charset="0"/>
              </a:rPr>
            </a:br>
            <a:r>
              <a:rPr lang="en-US" sz="3600" u="sng" spc="0" dirty="0">
                <a:ea typeface="Times New Roman" panose="02020603050405020304" pitchFamily="18" charset="0"/>
              </a:rPr>
              <a:t>Data</a:t>
            </a:r>
            <a:r>
              <a:rPr lang="en-US" sz="3600" u="sng" spc="-25" dirty="0">
                <a:ea typeface="Times New Roman" panose="02020603050405020304" pitchFamily="18" charset="0"/>
              </a:rPr>
              <a:t> </a:t>
            </a:r>
            <a:r>
              <a:rPr lang="en-US" sz="3600" u="sng" spc="0" dirty="0">
                <a:ea typeface="Times New Roman" panose="02020603050405020304" pitchFamily="18" charset="0"/>
              </a:rPr>
              <a:t>Flow</a:t>
            </a:r>
            <a:r>
              <a:rPr lang="en-US" sz="3600" u="sng" spc="-40" dirty="0">
                <a:ea typeface="Times New Roman" panose="02020603050405020304" pitchFamily="18" charset="0"/>
              </a:rPr>
              <a:t> </a:t>
            </a:r>
            <a:r>
              <a:rPr lang="en-US" sz="3600" u="sng" spc="-10" dirty="0">
                <a:ea typeface="Times New Roman" panose="02020603050405020304" pitchFamily="18" charset="0"/>
              </a:rPr>
              <a:t>Diagram</a:t>
            </a:r>
            <a:br>
              <a:rPr lang="en-IN" sz="1800" spc="0" dirty="0">
                <a:latin typeface="Times New Roman" panose="02020603050405020304" pitchFamily="18" charset="0"/>
                <a:ea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76EB012C-C7A1-4843-43BE-8DEDD4FB55D8}"/>
              </a:ext>
            </a:extLst>
          </p:cNvPr>
          <p:cNvSpPr txBox="1"/>
          <p:nvPr/>
        </p:nvSpPr>
        <p:spPr>
          <a:xfrm>
            <a:off x="996950" y="1631950"/>
            <a:ext cx="4572000" cy="369888"/>
          </a:xfrm>
          <a:prstGeom prst="rect">
            <a:avLst/>
          </a:prstGeom>
          <a:noFill/>
        </p:spPr>
        <p:txBody>
          <a:bodyPr>
            <a:spAutoFit/>
          </a:bodyPr>
          <a:lstStyle/>
          <a:p>
            <a:pPr marL="252095">
              <a:spcBef>
                <a:spcPts val="1600"/>
              </a:spcBef>
              <a:spcAft>
                <a:spcPts val="0"/>
              </a:spcAft>
              <a:defRPr/>
            </a:pPr>
            <a:r>
              <a:rPr lang="en-US" b="1" dirty="0">
                <a:latin typeface="Times New Roman" panose="02020603050405020304" pitchFamily="18" charset="0"/>
                <a:ea typeface="Times New Roman" panose="02020603050405020304" pitchFamily="18" charset="0"/>
              </a:rPr>
              <a:t>Level</a:t>
            </a:r>
            <a:r>
              <a:rPr lang="en-US" b="1" spc="-15" dirty="0">
                <a:latin typeface="Times New Roman" panose="02020603050405020304" pitchFamily="18" charset="0"/>
                <a:ea typeface="Times New Roman" panose="02020603050405020304" pitchFamily="18" charset="0"/>
              </a:rPr>
              <a:t> </a:t>
            </a:r>
            <a:r>
              <a:rPr lang="en-US" b="1" spc="-50" dirty="0">
                <a:latin typeface="Times New Roman" panose="02020603050405020304" pitchFamily="18" charset="0"/>
                <a:ea typeface="Times New Roman" panose="02020603050405020304" pitchFamily="18" charset="0"/>
              </a:rPr>
              <a:t>0</a:t>
            </a:r>
            <a:endParaRPr lang="en-IN" sz="1600" dirty="0">
              <a:latin typeface="Times New Roman" panose="02020603050405020304" pitchFamily="18" charset="0"/>
              <a:ea typeface="Times New Roman" panose="02020603050405020304" pitchFamily="18" charset="0"/>
            </a:endParaRPr>
          </a:p>
        </p:txBody>
      </p:sp>
      <p:pic>
        <p:nvPicPr>
          <p:cNvPr id="23556" name="Picture 6">
            <a:extLst>
              <a:ext uri="{FF2B5EF4-FFF2-40B4-BE49-F238E27FC236}">
                <a16:creationId xmlns:a16="http://schemas.microsoft.com/office/drawing/2014/main" id="{6E25B0BE-6404-6EDF-0462-13DD5954F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2674938"/>
            <a:ext cx="6116638"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Image 15">
            <a:extLst>
              <a:ext uri="{FF2B5EF4-FFF2-40B4-BE49-F238E27FC236}">
                <a16:creationId xmlns:a16="http://schemas.microsoft.com/office/drawing/2014/main" id="{57924AFA-20FC-2A2B-28E1-AE408C7E74E4}"/>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8563" y="1704975"/>
            <a:ext cx="6970712" cy="3827463"/>
          </a:xfrm>
        </p:spPr>
      </p:pic>
      <p:sp>
        <p:nvSpPr>
          <p:cNvPr id="6" name="TextBox 5">
            <a:extLst>
              <a:ext uri="{FF2B5EF4-FFF2-40B4-BE49-F238E27FC236}">
                <a16:creationId xmlns:a16="http://schemas.microsoft.com/office/drawing/2014/main" id="{F342EBB9-9969-1E34-EE8B-88D5ADC72535}"/>
              </a:ext>
            </a:extLst>
          </p:cNvPr>
          <p:cNvSpPr txBox="1"/>
          <p:nvPr/>
        </p:nvSpPr>
        <p:spPr>
          <a:xfrm>
            <a:off x="977900" y="866775"/>
            <a:ext cx="5880100" cy="368300"/>
          </a:xfrm>
          <a:prstGeom prst="rect">
            <a:avLst/>
          </a:prstGeom>
          <a:noFill/>
        </p:spPr>
        <p:txBody>
          <a:bodyPr>
            <a:spAutoFit/>
          </a:bodyPr>
          <a:lstStyle/>
          <a:p>
            <a:pPr marL="252095">
              <a:defRPr/>
            </a:pPr>
            <a:r>
              <a:rPr lang="en-US" b="1" dirty="0">
                <a:latin typeface="Times New Roman" panose="02020603050405020304" pitchFamily="18" charset="0"/>
                <a:ea typeface="Times New Roman" panose="02020603050405020304" pitchFamily="18" charset="0"/>
              </a:rPr>
              <a:t>Level</a:t>
            </a:r>
            <a:r>
              <a:rPr lang="en-US" b="1" spc="-15" dirty="0">
                <a:latin typeface="Times New Roman" panose="02020603050405020304" pitchFamily="18" charset="0"/>
                <a:ea typeface="Times New Roman" panose="02020603050405020304" pitchFamily="18" charset="0"/>
              </a:rPr>
              <a:t> </a:t>
            </a:r>
            <a:r>
              <a:rPr lang="en-US" b="1" spc="-50" dirty="0">
                <a:latin typeface="Times New Roman" panose="02020603050405020304" pitchFamily="18" charset="0"/>
                <a:ea typeface="Times New Roman" panose="02020603050405020304" pitchFamily="18" charset="0"/>
              </a:rPr>
              <a:t>1</a:t>
            </a:r>
            <a:endParaRPr lang="en-IN" sz="16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B78610-F0FD-F7DE-3082-C545381FAF19}"/>
              </a:ext>
            </a:extLst>
          </p:cNvPr>
          <p:cNvSpPr txBox="1"/>
          <p:nvPr/>
        </p:nvSpPr>
        <p:spPr>
          <a:xfrm>
            <a:off x="768350" y="1020763"/>
            <a:ext cx="4572000" cy="369887"/>
          </a:xfrm>
          <a:prstGeom prst="rect">
            <a:avLst/>
          </a:prstGeom>
          <a:noFill/>
        </p:spPr>
        <p:txBody>
          <a:bodyPr>
            <a:spAutoFit/>
          </a:bodyPr>
          <a:lstStyle/>
          <a:p>
            <a:pPr marL="252095">
              <a:defRPr/>
            </a:pPr>
            <a:r>
              <a:rPr lang="en-US" b="1" dirty="0">
                <a:latin typeface="Times New Roman" panose="02020603050405020304" pitchFamily="18" charset="0"/>
                <a:ea typeface="Times New Roman" panose="02020603050405020304" pitchFamily="18" charset="0"/>
              </a:rPr>
              <a:t>Level</a:t>
            </a:r>
            <a:r>
              <a:rPr lang="en-US" b="1" spc="-15" dirty="0">
                <a:latin typeface="Times New Roman" panose="02020603050405020304" pitchFamily="18" charset="0"/>
                <a:ea typeface="Times New Roman" panose="02020603050405020304" pitchFamily="18" charset="0"/>
              </a:rPr>
              <a:t> </a:t>
            </a:r>
            <a:r>
              <a:rPr lang="en-US" b="1" spc="-50" dirty="0">
                <a:latin typeface="Times New Roman" panose="02020603050405020304" pitchFamily="18" charset="0"/>
                <a:ea typeface="Times New Roman" panose="02020603050405020304" pitchFamily="18" charset="0"/>
              </a:rPr>
              <a:t>2</a:t>
            </a:r>
            <a:endParaRPr lang="en-IN" sz="1600" dirty="0">
              <a:latin typeface="Times New Roman" panose="02020603050405020304" pitchFamily="18" charset="0"/>
              <a:ea typeface="Times New Roman" panose="02020603050405020304" pitchFamily="18" charset="0"/>
            </a:endParaRPr>
          </a:p>
        </p:txBody>
      </p:sp>
      <p:pic>
        <p:nvPicPr>
          <p:cNvPr id="25603" name="Image 16">
            <a:extLst>
              <a:ext uri="{FF2B5EF4-FFF2-40B4-BE49-F238E27FC236}">
                <a16:creationId xmlns:a16="http://schemas.microsoft.com/office/drawing/2014/main" id="{C2EDB222-B3FC-6341-C282-89DD476DA50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713" y="1801813"/>
            <a:ext cx="6564312" cy="38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12771A-AE18-1648-F9CE-551F29C48EA7}"/>
              </a:ext>
            </a:extLst>
          </p:cNvPr>
          <p:cNvSpPr txBox="1"/>
          <p:nvPr/>
        </p:nvSpPr>
        <p:spPr>
          <a:xfrm>
            <a:off x="655638" y="1022350"/>
            <a:ext cx="4572000" cy="368300"/>
          </a:xfrm>
          <a:prstGeom prst="rect">
            <a:avLst/>
          </a:prstGeom>
          <a:noFill/>
        </p:spPr>
        <p:txBody>
          <a:bodyPr>
            <a:spAutoFit/>
          </a:bodyPr>
          <a:lstStyle/>
          <a:p>
            <a:pPr marL="252095">
              <a:defRPr/>
            </a:pPr>
            <a:r>
              <a:rPr lang="en-US" b="1" dirty="0">
                <a:latin typeface="Times New Roman" panose="02020603050405020304" pitchFamily="18" charset="0"/>
                <a:ea typeface="Times New Roman" panose="02020603050405020304" pitchFamily="18" charset="0"/>
              </a:rPr>
              <a:t>Level</a:t>
            </a:r>
            <a:r>
              <a:rPr lang="en-US" b="1" spc="-15" dirty="0">
                <a:latin typeface="Times New Roman" panose="02020603050405020304" pitchFamily="18" charset="0"/>
                <a:ea typeface="Times New Roman" panose="02020603050405020304" pitchFamily="18" charset="0"/>
              </a:rPr>
              <a:t> </a:t>
            </a:r>
            <a:r>
              <a:rPr lang="en-US" b="1" spc="-50" dirty="0">
                <a:latin typeface="Times New Roman" panose="02020603050405020304" pitchFamily="18" charset="0"/>
                <a:ea typeface="Times New Roman" panose="02020603050405020304" pitchFamily="18" charset="0"/>
              </a:rPr>
              <a:t>3</a:t>
            </a:r>
            <a:endParaRPr lang="en-IN" sz="1600" dirty="0">
              <a:latin typeface="Times New Roman" panose="02020603050405020304" pitchFamily="18" charset="0"/>
              <a:ea typeface="Times New Roman" panose="02020603050405020304" pitchFamily="18" charset="0"/>
            </a:endParaRPr>
          </a:p>
        </p:txBody>
      </p:sp>
      <p:pic>
        <p:nvPicPr>
          <p:cNvPr id="26627" name="Image 17">
            <a:extLst>
              <a:ext uri="{FF2B5EF4-FFF2-40B4-BE49-F238E27FC236}">
                <a16:creationId xmlns:a16="http://schemas.microsoft.com/office/drawing/2014/main" id="{D2991231-2FA7-2FF3-129C-90F248A58F87}"/>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5700" y="3044825"/>
            <a:ext cx="7297738" cy="156368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EDD2-C3AF-CB2F-D21C-EA58D6FE650D}"/>
              </a:ext>
            </a:extLst>
          </p:cNvPr>
          <p:cNvSpPr>
            <a:spLocks noGrp="1"/>
          </p:cNvSpPr>
          <p:nvPr>
            <p:ph type="title"/>
          </p:nvPr>
        </p:nvSpPr>
        <p:spPr>
          <a:xfrm>
            <a:off x="1482725" y="1663700"/>
            <a:ext cx="6369050" cy="3302000"/>
          </a:xfrm>
        </p:spPr>
        <p:txBody>
          <a:bodyPr/>
          <a:lstStyle/>
          <a:p>
            <a:pPr eaLnBrk="1" fontAlgn="auto" hangingPunct="1">
              <a:spcAft>
                <a:spcPts val="0"/>
              </a:spcAft>
              <a:defRPr/>
            </a:pPr>
            <a:r>
              <a:rPr lang="en-US" sz="3200" i="1" u="sng" dirty="0"/>
              <a:t>GUIDED BY</a:t>
            </a:r>
            <a:br>
              <a:rPr lang="en-US" sz="4000" i="1" dirty="0"/>
            </a:br>
            <a:r>
              <a:rPr lang="en-US" sz="4000" i="1" dirty="0"/>
              <a:t>	</a:t>
            </a:r>
            <a:r>
              <a:rPr lang="en-US" sz="2200" i="1" dirty="0"/>
              <a:t>Mr. BALACHANDRAN. K.P</a:t>
            </a:r>
            <a:br>
              <a:rPr lang="en-US" sz="2200" i="1" dirty="0"/>
            </a:br>
            <a:r>
              <a:rPr lang="en-US" sz="2200" i="1" dirty="0"/>
              <a:t>	</a:t>
            </a:r>
            <a:r>
              <a:rPr lang="en-IN" sz="2200" dirty="0"/>
              <a:t>department of  COMPUTER APPLICATION</a:t>
            </a:r>
            <a:br>
              <a:rPr lang="en-IN" sz="2200" dirty="0"/>
            </a:br>
            <a:r>
              <a:rPr lang="en-IN" sz="2200" dirty="0"/>
              <a:t>	MES COLLEGENGINEERING,KUTTIPPURAM</a:t>
            </a:r>
            <a:br>
              <a:rPr lang="en-IN" sz="2200" i="1" dirty="0"/>
            </a:br>
            <a:br>
              <a:rPr lang="en-IN" sz="2200" i="1" dirty="0"/>
            </a:br>
            <a:endParaRPr lang="en-US"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descr="&quot;&quot;">
            <a:extLst>
              <a:ext uri="{FF2B5EF4-FFF2-40B4-BE49-F238E27FC236}">
                <a16:creationId xmlns:a16="http://schemas.microsoft.com/office/drawing/2014/main" id="{0145A4FE-419E-9D5E-6EFC-AB08F4E5D993}"/>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Freeform: Shape 27" descr="&quot;&quot;">
            <a:extLst>
              <a:ext uri="{FF2B5EF4-FFF2-40B4-BE49-F238E27FC236}">
                <a16:creationId xmlns:a16="http://schemas.microsoft.com/office/drawing/2014/main" id="{BA5324BF-A6CB-789B-5748-D6D60003E41C}"/>
              </a:ext>
            </a:extLst>
          </p:cNvPr>
          <p:cNvSpPr>
            <a:spLocks noGrp="1" noRot="1" noChangeAspect="1" noMove="1" noResize="1" noEditPoints="1" noAdjustHandles="1" noChangeArrowheads="1" noChangeShapeType="1" noTextEdit="1"/>
          </p:cNvSpPr>
          <p:nvPr/>
        </p:nvSpPr>
        <p:spPr>
          <a:xfrm>
            <a:off x="71438" y="88900"/>
            <a:ext cx="9005887" cy="6632575"/>
          </a:xfrm>
          <a:custGeom>
            <a:avLst/>
            <a:gdLst>
              <a:gd name="connsiteX0" fmla="*/ 0 w 11609843"/>
              <a:gd name="connsiteY0" fmla="*/ 0 h 6047850"/>
              <a:gd name="connsiteX1" fmla="*/ 503107 w 11609843"/>
              <a:gd name="connsiteY1" fmla="*/ 0 h 6047850"/>
              <a:gd name="connsiteX2" fmla="*/ 503107 w 11609843"/>
              <a:gd name="connsiteY2" fmla="*/ 68747 h 6047850"/>
              <a:gd name="connsiteX3" fmla="*/ 8800521 w 11609843"/>
              <a:gd name="connsiteY3" fmla="*/ 65641 h 6047850"/>
              <a:gd name="connsiteX4" fmla="*/ 10133387 w 11609843"/>
              <a:gd name="connsiteY4" fmla="*/ 52165 h 6047850"/>
              <a:gd name="connsiteX5" fmla="*/ 11522733 w 11609843"/>
              <a:gd name="connsiteY5" fmla="*/ 45639 h 6047850"/>
              <a:gd name="connsiteX6" fmla="*/ 11558343 w 11609843"/>
              <a:gd name="connsiteY6" fmla="*/ 2582755 h 6047850"/>
              <a:gd name="connsiteX7" fmla="*/ 11609369 w 11609843"/>
              <a:gd name="connsiteY7" fmla="*/ 5347771 h 6047850"/>
              <a:gd name="connsiteX8" fmla="*/ 11576881 w 11609843"/>
              <a:gd name="connsiteY8" fmla="*/ 6047850 h 6047850"/>
              <a:gd name="connsiteX9" fmla="*/ 10387601 w 11609843"/>
              <a:gd name="connsiteY9" fmla="*/ 6036630 h 6047850"/>
              <a:gd name="connsiteX10" fmla="*/ 10387601 w 11609843"/>
              <a:gd name="connsiteY10" fmla="*/ 6028294 h 6047850"/>
              <a:gd name="connsiteX11" fmla="*/ 7568082 w 11609843"/>
              <a:gd name="connsiteY11" fmla="*/ 6036460 h 6047850"/>
              <a:gd name="connsiteX12" fmla="*/ 216206 w 11609843"/>
              <a:gd name="connsiteY12" fmla="*/ 6028917 h 6047850"/>
              <a:gd name="connsiteX13" fmla="*/ 83401 w 11609843"/>
              <a:gd name="connsiteY13" fmla="*/ 5317158 h 6047850"/>
              <a:gd name="connsiteX14" fmla="*/ 47387 w 11609843"/>
              <a:gd name="connsiteY14" fmla="*/ 3179765 h 6047850"/>
              <a:gd name="connsiteX15" fmla="*/ 251 w 11609843"/>
              <a:gd name="connsiteY15" fmla="*/ 1049960 h 6047850"/>
              <a:gd name="connsiteX16" fmla="*/ 132 w 11609843"/>
              <a:gd name="connsiteY16" fmla="*/ 949677 h 6047850"/>
              <a:gd name="connsiteX17" fmla="*/ 0 w 11609843"/>
              <a:gd name="connsiteY17" fmla="*/ 949677 h 6047850"/>
              <a:gd name="connsiteX0" fmla="*/ 0 w 11609843"/>
              <a:gd name="connsiteY0" fmla="*/ 0 h 6047850"/>
              <a:gd name="connsiteX1" fmla="*/ 503107 w 11609843"/>
              <a:gd name="connsiteY1" fmla="*/ 0 h 6047850"/>
              <a:gd name="connsiteX2" fmla="*/ 8800521 w 11609843"/>
              <a:gd name="connsiteY2" fmla="*/ 65641 h 6047850"/>
              <a:gd name="connsiteX3" fmla="*/ 10133387 w 11609843"/>
              <a:gd name="connsiteY3" fmla="*/ 52165 h 6047850"/>
              <a:gd name="connsiteX4" fmla="*/ 11522733 w 11609843"/>
              <a:gd name="connsiteY4" fmla="*/ 45639 h 6047850"/>
              <a:gd name="connsiteX5" fmla="*/ 11558343 w 11609843"/>
              <a:gd name="connsiteY5" fmla="*/ 2582755 h 6047850"/>
              <a:gd name="connsiteX6" fmla="*/ 11609369 w 11609843"/>
              <a:gd name="connsiteY6" fmla="*/ 5347771 h 6047850"/>
              <a:gd name="connsiteX7" fmla="*/ 11576881 w 11609843"/>
              <a:gd name="connsiteY7" fmla="*/ 6047850 h 6047850"/>
              <a:gd name="connsiteX8" fmla="*/ 10387601 w 11609843"/>
              <a:gd name="connsiteY8" fmla="*/ 6036630 h 6047850"/>
              <a:gd name="connsiteX9" fmla="*/ 10387601 w 11609843"/>
              <a:gd name="connsiteY9" fmla="*/ 6028294 h 6047850"/>
              <a:gd name="connsiteX10" fmla="*/ 7568082 w 11609843"/>
              <a:gd name="connsiteY10" fmla="*/ 6036460 h 6047850"/>
              <a:gd name="connsiteX11" fmla="*/ 216206 w 11609843"/>
              <a:gd name="connsiteY11" fmla="*/ 6028917 h 6047850"/>
              <a:gd name="connsiteX12" fmla="*/ 83401 w 11609843"/>
              <a:gd name="connsiteY12" fmla="*/ 5317158 h 6047850"/>
              <a:gd name="connsiteX13" fmla="*/ 47387 w 11609843"/>
              <a:gd name="connsiteY13" fmla="*/ 3179765 h 6047850"/>
              <a:gd name="connsiteX14" fmla="*/ 251 w 11609843"/>
              <a:gd name="connsiteY14" fmla="*/ 1049960 h 6047850"/>
              <a:gd name="connsiteX15" fmla="*/ 132 w 11609843"/>
              <a:gd name="connsiteY15" fmla="*/ 949677 h 6047850"/>
              <a:gd name="connsiteX16" fmla="*/ 0 w 11609843"/>
              <a:gd name="connsiteY16" fmla="*/ 949677 h 6047850"/>
              <a:gd name="connsiteX17" fmla="*/ 0 w 11609843"/>
              <a:gd name="connsiteY17" fmla="*/ 0 h 6047850"/>
              <a:gd name="connsiteX0" fmla="*/ 0 w 11609843"/>
              <a:gd name="connsiteY0" fmla="*/ 0 h 6047850"/>
              <a:gd name="connsiteX1" fmla="*/ 570425 w 11609843"/>
              <a:gd name="connsiteY1" fmla="*/ 89757 h 6047850"/>
              <a:gd name="connsiteX2" fmla="*/ 8800521 w 11609843"/>
              <a:gd name="connsiteY2" fmla="*/ 65641 h 6047850"/>
              <a:gd name="connsiteX3" fmla="*/ 10133387 w 11609843"/>
              <a:gd name="connsiteY3" fmla="*/ 52165 h 6047850"/>
              <a:gd name="connsiteX4" fmla="*/ 11522733 w 11609843"/>
              <a:gd name="connsiteY4" fmla="*/ 45639 h 6047850"/>
              <a:gd name="connsiteX5" fmla="*/ 11558343 w 11609843"/>
              <a:gd name="connsiteY5" fmla="*/ 2582755 h 6047850"/>
              <a:gd name="connsiteX6" fmla="*/ 11609369 w 11609843"/>
              <a:gd name="connsiteY6" fmla="*/ 5347771 h 6047850"/>
              <a:gd name="connsiteX7" fmla="*/ 11576881 w 11609843"/>
              <a:gd name="connsiteY7" fmla="*/ 6047850 h 6047850"/>
              <a:gd name="connsiteX8" fmla="*/ 10387601 w 11609843"/>
              <a:gd name="connsiteY8" fmla="*/ 6036630 h 6047850"/>
              <a:gd name="connsiteX9" fmla="*/ 10387601 w 11609843"/>
              <a:gd name="connsiteY9" fmla="*/ 6028294 h 6047850"/>
              <a:gd name="connsiteX10" fmla="*/ 7568082 w 11609843"/>
              <a:gd name="connsiteY10" fmla="*/ 6036460 h 6047850"/>
              <a:gd name="connsiteX11" fmla="*/ 216206 w 11609843"/>
              <a:gd name="connsiteY11" fmla="*/ 6028917 h 6047850"/>
              <a:gd name="connsiteX12" fmla="*/ 83401 w 11609843"/>
              <a:gd name="connsiteY12" fmla="*/ 5317158 h 6047850"/>
              <a:gd name="connsiteX13" fmla="*/ 47387 w 11609843"/>
              <a:gd name="connsiteY13" fmla="*/ 3179765 h 6047850"/>
              <a:gd name="connsiteX14" fmla="*/ 251 w 11609843"/>
              <a:gd name="connsiteY14" fmla="*/ 1049960 h 6047850"/>
              <a:gd name="connsiteX15" fmla="*/ 132 w 11609843"/>
              <a:gd name="connsiteY15" fmla="*/ 949677 h 6047850"/>
              <a:gd name="connsiteX16" fmla="*/ 0 w 11609843"/>
              <a:gd name="connsiteY16" fmla="*/ 949677 h 6047850"/>
              <a:gd name="connsiteX17" fmla="*/ 0 w 11609843"/>
              <a:gd name="connsiteY17" fmla="*/ 0 h 6047850"/>
              <a:gd name="connsiteX0" fmla="*/ 0 w 11609843"/>
              <a:gd name="connsiteY0" fmla="*/ 0 h 6047850"/>
              <a:gd name="connsiteX1" fmla="*/ 749939 w 11609843"/>
              <a:gd name="connsiteY1" fmla="*/ 11220 h 6047850"/>
              <a:gd name="connsiteX2" fmla="*/ 8800521 w 11609843"/>
              <a:gd name="connsiteY2" fmla="*/ 65641 h 6047850"/>
              <a:gd name="connsiteX3" fmla="*/ 10133387 w 11609843"/>
              <a:gd name="connsiteY3" fmla="*/ 52165 h 6047850"/>
              <a:gd name="connsiteX4" fmla="*/ 11522733 w 11609843"/>
              <a:gd name="connsiteY4" fmla="*/ 45639 h 6047850"/>
              <a:gd name="connsiteX5" fmla="*/ 11558343 w 11609843"/>
              <a:gd name="connsiteY5" fmla="*/ 2582755 h 6047850"/>
              <a:gd name="connsiteX6" fmla="*/ 11609369 w 11609843"/>
              <a:gd name="connsiteY6" fmla="*/ 5347771 h 6047850"/>
              <a:gd name="connsiteX7" fmla="*/ 11576881 w 11609843"/>
              <a:gd name="connsiteY7" fmla="*/ 6047850 h 6047850"/>
              <a:gd name="connsiteX8" fmla="*/ 10387601 w 11609843"/>
              <a:gd name="connsiteY8" fmla="*/ 6036630 h 6047850"/>
              <a:gd name="connsiteX9" fmla="*/ 10387601 w 11609843"/>
              <a:gd name="connsiteY9" fmla="*/ 6028294 h 6047850"/>
              <a:gd name="connsiteX10" fmla="*/ 7568082 w 11609843"/>
              <a:gd name="connsiteY10" fmla="*/ 6036460 h 6047850"/>
              <a:gd name="connsiteX11" fmla="*/ 216206 w 11609843"/>
              <a:gd name="connsiteY11" fmla="*/ 6028917 h 6047850"/>
              <a:gd name="connsiteX12" fmla="*/ 83401 w 11609843"/>
              <a:gd name="connsiteY12" fmla="*/ 5317158 h 6047850"/>
              <a:gd name="connsiteX13" fmla="*/ 47387 w 11609843"/>
              <a:gd name="connsiteY13" fmla="*/ 3179765 h 6047850"/>
              <a:gd name="connsiteX14" fmla="*/ 251 w 11609843"/>
              <a:gd name="connsiteY14" fmla="*/ 1049960 h 6047850"/>
              <a:gd name="connsiteX15" fmla="*/ 132 w 11609843"/>
              <a:gd name="connsiteY15" fmla="*/ 949677 h 6047850"/>
              <a:gd name="connsiteX16" fmla="*/ 0 w 11609843"/>
              <a:gd name="connsiteY16" fmla="*/ 949677 h 6047850"/>
              <a:gd name="connsiteX17" fmla="*/ 0 w 11609843"/>
              <a:gd name="connsiteY17" fmla="*/ 0 h 6047850"/>
              <a:gd name="connsiteX0" fmla="*/ 0 w 11609843"/>
              <a:gd name="connsiteY0" fmla="*/ 0 h 6047850"/>
              <a:gd name="connsiteX1" fmla="*/ 749939 w 11609843"/>
              <a:gd name="connsiteY1" fmla="*/ 11220 h 6047850"/>
              <a:gd name="connsiteX2" fmla="*/ 8800521 w 11609843"/>
              <a:gd name="connsiteY2" fmla="*/ 65641 h 6047850"/>
              <a:gd name="connsiteX3" fmla="*/ 10133387 w 11609843"/>
              <a:gd name="connsiteY3" fmla="*/ 52165 h 6047850"/>
              <a:gd name="connsiteX4" fmla="*/ 11522733 w 11609843"/>
              <a:gd name="connsiteY4" fmla="*/ 45639 h 6047850"/>
              <a:gd name="connsiteX5" fmla="*/ 11558343 w 11609843"/>
              <a:gd name="connsiteY5" fmla="*/ 2582755 h 6047850"/>
              <a:gd name="connsiteX6" fmla="*/ 11609369 w 11609843"/>
              <a:gd name="connsiteY6" fmla="*/ 5347771 h 6047850"/>
              <a:gd name="connsiteX7" fmla="*/ 11576881 w 11609843"/>
              <a:gd name="connsiteY7" fmla="*/ 6047850 h 6047850"/>
              <a:gd name="connsiteX8" fmla="*/ 10387601 w 11609843"/>
              <a:gd name="connsiteY8" fmla="*/ 6036630 h 6047850"/>
              <a:gd name="connsiteX9" fmla="*/ 10387601 w 11609843"/>
              <a:gd name="connsiteY9" fmla="*/ 6028294 h 6047850"/>
              <a:gd name="connsiteX10" fmla="*/ 7568082 w 11609843"/>
              <a:gd name="connsiteY10" fmla="*/ 6036460 h 6047850"/>
              <a:gd name="connsiteX11" fmla="*/ 216206 w 11609843"/>
              <a:gd name="connsiteY11" fmla="*/ 6028917 h 6047850"/>
              <a:gd name="connsiteX12" fmla="*/ 83401 w 11609843"/>
              <a:gd name="connsiteY12" fmla="*/ 5317158 h 6047850"/>
              <a:gd name="connsiteX13" fmla="*/ 47387 w 11609843"/>
              <a:gd name="connsiteY13" fmla="*/ 3179765 h 6047850"/>
              <a:gd name="connsiteX14" fmla="*/ 251 w 11609843"/>
              <a:gd name="connsiteY14" fmla="*/ 1049960 h 6047850"/>
              <a:gd name="connsiteX15" fmla="*/ 132 w 11609843"/>
              <a:gd name="connsiteY15" fmla="*/ 949677 h 6047850"/>
              <a:gd name="connsiteX16" fmla="*/ 0 w 11609843"/>
              <a:gd name="connsiteY16" fmla="*/ 0 h 6047850"/>
              <a:gd name="connsiteX0" fmla="*/ 0 w 11609843"/>
              <a:gd name="connsiteY0" fmla="*/ 16431 h 6064281"/>
              <a:gd name="connsiteX1" fmla="*/ 749939 w 11609843"/>
              <a:gd name="connsiteY1" fmla="*/ 27651 h 6064281"/>
              <a:gd name="connsiteX2" fmla="*/ 8800521 w 11609843"/>
              <a:gd name="connsiteY2" fmla="*/ 82072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216206 w 11609843"/>
              <a:gd name="connsiteY11" fmla="*/ 6045348 h 6064281"/>
              <a:gd name="connsiteX12" fmla="*/ 83401 w 11609843"/>
              <a:gd name="connsiteY12" fmla="*/ 5333589 h 6064281"/>
              <a:gd name="connsiteX13" fmla="*/ 47387 w 11609843"/>
              <a:gd name="connsiteY13" fmla="*/ 3196196 h 6064281"/>
              <a:gd name="connsiteX14" fmla="*/ 251 w 11609843"/>
              <a:gd name="connsiteY14" fmla="*/ 1066391 h 6064281"/>
              <a:gd name="connsiteX15" fmla="*/ 132 w 11609843"/>
              <a:gd name="connsiteY15" fmla="*/ 966108 h 6064281"/>
              <a:gd name="connsiteX16" fmla="*/ 0 w 11609843"/>
              <a:gd name="connsiteY16" fmla="*/ 16431 h 6064281"/>
              <a:gd name="connsiteX0" fmla="*/ 0 w 11609843"/>
              <a:gd name="connsiteY0" fmla="*/ 16431 h 6064281"/>
              <a:gd name="connsiteX1" fmla="*/ 749939 w 11609843"/>
              <a:gd name="connsiteY1" fmla="*/ 27651 h 6064281"/>
              <a:gd name="connsiteX2" fmla="*/ 8800521 w 11609843"/>
              <a:gd name="connsiteY2" fmla="*/ 82072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216206 w 11609843"/>
              <a:gd name="connsiteY11" fmla="*/ 6045348 h 6064281"/>
              <a:gd name="connsiteX12" fmla="*/ 83401 w 11609843"/>
              <a:gd name="connsiteY12" fmla="*/ 5333589 h 6064281"/>
              <a:gd name="connsiteX13" fmla="*/ 47387 w 11609843"/>
              <a:gd name="connsiteY13" fmla="*/ 3196196 h 6064281"/>
              <a:gd name="connsiteX14" fmla="*/ 132 w 11609843"/>
              <a:gd name="connsiteY14" fmla="*/ 966108 h 6064281"/>
              <a:gd name="connsiteX15" fmla="*/ 0 w 11609843"/>
              <a:gd name="connsiteY15" fmla="*/ 16431 h 6064281"/>
              <a:gd name="connsiteX0" fmla="*/ 0 w 11609843"/>
              <a:gd name="connsiteY0" fmla="*/ 16431 h 6064281"/>
              <a:gd name="connsiteX1" fmla="*/ 749939 w 11609843"/>
              <a:gd name="connsiteY1" fmla="*/ 27651 h 6064281"/>
              <a:gd name="connsiteX2" fmla="*/ 8800521 w 11609843"/>
              <a:gd name="connsiteY2" fmla="*/ 82072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216206 w 11609843"/>
              <a:gd name="connsiteY11" fmla="*/ 6045348 h 6064281"/>
              <a:gd name="connsiteX12" fmla="*/ 83401 w 11609843"/>
              <a:gd name="connsiteY12" fmla="*/ 5333589 h 6064281"/>
              <a:gd name="connsiteX13" fmla="*/ 47387 w 11609843"/>
              <a:gd name="connsiteY13" fmla="*/ 3196196 h 6064281"/>
              <a:gd name="connsiteX14" fmla="*/ 33791 w 11609843"/>
              <a:gd name="connsiteY14" fmla="*/ 1055865 h 6064281"/>
              <a:gd name="connsiteX15" fmla="*/ 0 w 11609843"/>
              <a:gd name="connsiteY15" fmla="*/ 16431 h 6064281"/>
              <a:gd name="connsiteX0" fmla="*/ 0 w 11609843"/>
              <a:gd name="connsiteY0" fmla="*/ 16431 h 6064281"/>
              <a:gd name="connsiteX1" fmla="*/ 749939 w 11609843"/>
              <a:gd name="connsiteY1" fmla="*/ 27651 h 6064281"/>
              <a:gd name="connsiteX2" fmla="*/ 8811740 w 11609843"/>
              <a:gd name="connsiteY2" fmla="*/ 48413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216206 w 11609843"/>
              <a:gd name="connsiteY11" fmla="*/ 6045348 h 6064281"/>
              <a:gd name="connsiteX12" fmla="*/ 83401 w 11609843"/>
              <a:gd name="connsiteY12" fmla="*/ 5333589 h 6064281"/>
              <a:gd name="connsiteX13" fmla="*/ 47387 w 11609843"/>
              <a:gd name="connsiteY13" fmla="*/ 3196196 h 6064281"/>
              <a:gd name="connsiteX14" fmla="*/ 33791 w 11609843"/>
              <a:gd name="connsiteY14" fmla="*/ 1055865 h 6064281"/>
              <a:gd name="connsiteX15" fmla="*/ 0 w 11609843"/>
              <a:gd name="connsiteY15" fmla="*/ 16431 h 6064281"/>
              <a:gd name="connsiteX0" fmla="*/ 0 w 11609843"/>
              <a:gd name="connsiteY0" fmla="*/ 16431 h 6064281"/>
              <a:gd name="connsiteX1" fmla="*/ 749939 w 11609843"/>
              <a:gd name="connsiteY1" fmla="*/ 27651 h 6064281"/>
              <a:gd name="connsiteX2" fmla="*/ 8811740 w 11609843"/>
              <a:gd name="connsiteY2" fmla="*/ 48413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159056 w 11609843"/>
              <a:gd name="connsiteY11" fmla="*/ 6045349 h 6064281"/>
              <a:gd name="connsiteX12" fmla="*/ 83401 w 11609843"/>
              <a:gd name="connsiteY12" fmla="*/ 5333589 h 6064281"/>
              <a:gd name="connsiteX13" fmla="*/ 47387 w 11609843"/>
              <a:gd name="connsiteY13" fmla="*/ 3196196 h 6064281"/>
              <a:gd name="connsiteX14" fmla="*/ 33791 w 11609843"/>
              <a:gd name="connsiteY14" fmla="*/ 1055865 h 6064281"/>
              <a:gd name="connsiteX15" fmla="*/ 0 w 11609843"/>
              <a:gd name="connsiteY15" fmla="*/ 16431 h 6064281"/>
              <a:gd name="connsiteX0" fmla="*/ 0 w 11609843"/>
              <a:gd name="connsiteY0" fmla="*/ 16431 h 6064281"/>
              <a:gd name="connsiteX1" fmla="*/ 749939 w 11609843"/>
              <a:gd name="connsiteY1" fmla="*/ 27651 h 6064281"/>
              <a:gd name="connsiteX2" fmla="*/ 8811740 w 11609843"/>
              <a:gd name="connsiteY2" fmla="*/ 48413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159056 w 11609843"/>
              <a:gd name="connsiteY11" fmla="*/ 6045349 h 6064281"/>
              <a:gd name="connsiteX12" fmla="*/ 83401 w 11609843"/>
              <a:gd name="connsiteY12" fmla="*/ 5333589 h 6064281"/>
              <a:gd name="connsiteX13" fmla="*/ 47387 w 11609843"/>
              <a:gd name="connsiteY13" fmla="*/ 3196196 h 6064281"/>
              <a:gd name="connsiteX14" fmla="*/ 33791 w 11609843"/>
              <a:gd name="connsiteY14" fmla="*/ 1055865 h 6064281"/>
              <a:gd name="connsiteX15" fmla="*/ 0 w 11609843"/>
              <a:gd name="connsiteY15" fmla="*/ 16431 h 6064281"/>
              <a:gd name="connsiteX0" fmla="*/ 0 w 11609843"/>
              <a:gd name="connsiteY0" fmla="*/ 16431 h 6064281"/>
              <a:gd name="connsiteX1" fmla="*/ 749939 w 11609843"/>
              <a:gd name="connsiteY1" fmla="*/ 27651 h 6064281"/>
              <a:gd name="connsiteX2" fmla="*/ 8811740 w 11609843"/>
              <a:gd name="connsiteY2" fmla="*/ 48413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137076 w 11609843"/>
              <a:gd name="connsiteY11" fmla="*/ 6045350 h 6064281"/>
              <a:gd name="connsiteX12" fmla="*/ 83401 w 11609843"/>
              <a:gd name="connsiteY12" fmla="*/ 5333589 h 6064281"/>
              <a:gd name="connsiteX13" fmla="*/ 47387 w 11609843"/>
              <a:gd name="connsiteY13" fmla="*/ 3196196 h 6064281"/>
              <a:gd name="connsiteX14" fmla="*/ 33791 w 11609843"/>
              <a:gd name="connsiteY14" fmla="*/ 1055865 h 6064281"/>
              <a:gd name="connsiteX15" fmla="*/ 0 w 11609843"/>
              <a:gd name="connsiteY15" fmla="*/ 16431 h 6064281"/>
              <a:gd name="connsiteX0" fmla="*/ 0 w 11609843"/>
              <a:gd name="connsiteY0" fmla="*/ 16431 h 6064281"/>
              <a:gd name="connsiteX1" fmla="*/ 749939 w 11609843"/>
              <a:gd name="connsiteY1" fmla="*/ 27651 h 6064281"/>
              <a:gd name="connsiteX2" fmla="*/ 8811740 w 11609843"/>
              <a:gd name="connsiteY2" fmla="*/ 48413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137076 w 11609843"/>
              <a:gd name="connsiteY11" fmla="*/ 6045350 h 6064281"/>
              <a:gd name="connsiteX12" fmla="*/ 83401 w 11609843"/>
              <a:gd name="connsiteY12" fmla="*/ 5333589 h 6064281"/>
              <a:gd name="connsiteX13" fmla="*/ 47387 w 11609843"/>
              <a:gd name="connsiteY13" fmla="*/ 3196196 h 6064281"/>
              <a:gd name="connsiteX14" fmla="*/ 33791 w 11609843"/>
              <a:gd name="connsiteY14" fmla="*/ 1055865 h 6064281"/>
              <a:gd name="connsiteX15" fmla="*/ 0 w 11609843"/>
              <a:gd name="connsiteY15" fmla="*/ 16431 h 6064281"/>
              <a:gd name="connsiteX0" fmla="*/ 0 w 11609843"/>
              <a:gd name="connsiteY0" fmla="*/ 16431 h 6064281"/>
              <a:gd name="connsiteX1" fmla="*/ 749939 w 11609843"/>
              <a:gd name="connsiteY1" fmla="*/ 27651 h 6064281"/>
              <a:gd name="connsiteX2" fmla="*/ 8811740 w 11609843"/>
              <a:gd name="connsiteY2" fmla="*/ 48413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137076 w 11609843"/>
              <a:gd name="connsiteY11" fmla="*/ 6045350 h 6064281"/>
              <a:gd name="connsiteX12" fmla="*/ 83401 w 11609843"/>
              <a:gd name="connsiteY12" fmla="*/ 5333589 h 6064281"/>
              <a:gd name="connsiteX13" fmla="*/ 47387 w 11609843"/>
              <a:gd name="connsiteY13" fmla="*/ 3196196 h 6064281"/>
              <a:gd name="connsiteX14" fmla="*/ 33791 w 11609843"/>
              <a:gd name="connsiteY14" fmla="*/ 1055865 h 6064281"/>
              <a:gd name="connsiteX15" fmla="*/ 0 w 11609843"/>
              <a:gd name="connsiteY15" fmla="*/ 16431 h 6064281"/>
              <a:gd name="connsiteX0" fmla="*/ 0 w 11609843"/>
              <a:gd name="connsiteY0" fmla="*/ 16431 h 6064281"/>
              <a:gd name="connsiteX1" fmla="*/ 749939 w 11609843"/>
              <a:gd name="connsiteY1" fmla="*/ 27651 h 6064281"/>
              <a:gd name="connsiteX2" fmla="*/ 8811740 w 11609843"/>
              <a:gd name="connsiteY2" fmla="*/ 48413 h 6064281"/>
              <a:gd name="connsiteX3" fmla="*/ 10133387 w 11609843"/>
              <a:gd name="connsiteY3" fmla="*/ 68596 h 6064281"/>
              <a:gd name="connsiteX4" fmla="*/ 11522733 w 11609843"/>
              <a:gd name="connsiteY4" fmla="*/ 62070 h 6064281"/>
              <a:gd name="connsiteX5" fmla="*/ 11558343 w 11609843"/>
              <a:gd name="connsiteY5" fmla="*/ 2599186 h 6064281"/>
              <a:gd name="connsiteX6" fmla="*/ 11609369 w 11609843"/>
              <a:gd name="connsiteY6" fmla="*/ 5364202 h 6064281"/>
              <a:gd name="connsiteX7" fmla="*/ 11576881 w 11609843"/>
              <a:gd name="connsiteY7" fmla="*/ 6064281 h 6064281"/>
              <a:gd name="connsiteX8" fmla="*/ 10387601 w 11609843"/>
              <a:gd name="connsiteY8" fmla="*/ 6053061 h 6064281"/>
              <a:gd name="connsiteX9" fmla="*/ 10387601 w 11609843"/>
              <a:gd name="connsiteY9" fmla="*/ 6044725 h 6064281"/>
              <a:gd name="connsiteX10" fmla="*/ 7568082 w 11609843"/>
              <a:gd name="connsiteY10" fmla="*/ 6052891 h 6064281"/>
              <a:gd name="connsiteX11" fmla="*/ 137076 w 11609843"/>
              <a:gd name="connsiteY11" fmla="*/ 6045350 h 6064281"/>
              <a:gd name="connsiteX12" fmla="*/ 83401 w 11609843"/>
              <a:gd name="connsiteY12" fmla="*/ 5333589 h 6064281"/>
              <a:gd name="connsiteX13" fmla="*/ 47387 w 11609843"/>
              <a:gd name="connsiteY13" fmla="*/ 3196196 h 6064281"/>
              <a:gd name="connsiteX14" fmla="*/ 33791 w 11609843"/>
              <a:gd name="connsiteY14" fmla="*/ 1055865 h 6064281"/>
              <a:gd name="connsiteX15" fmla="*/ 0 w 11609843"/>
              <a:gd name="connsiteY15" fmla="*/ 16431 h 6064281"/>
              <a:gd name="connsiteX0" fmla="*/ 0 w 11609843"/>
              <a:gd name="connsiteY0" fmla="*/ 26168 h 6074018"/>
              <a:gd name="connsiteX1" fmla="*/ 759878 w 11609843"/>
              <a:gd name="connsiteY1" fmla="*/ 7490 h 6074018"/>
              <a:gd name="connsiteX2" fmla="*/ 8811740 w 11609843"/>
              <a:gd name="connsiteY2" fmla="*/ 58150 h 6074018"/>
              <a:gd name="connsiteX3" fmla="*/ 10133387 w 11609843"/>
              <a:gd name="connsiteY3" fmla="*/ 78333 h 6074018"/>
              <a:gd name="connsiteX4" fmla="*/ 11522733 w 11609843"/>
              <a:gd name="connsiteY4" fmla="*/ 71807 h 6074018"/>
              <a:gd name="connsiteX5" fmla="*/ 11558343 w 11609843"/>
              <a:gd name="connsiteY5" fmla="*/ 2608923 h 6074018"/>
              <a:gd name="connsiteX6" fmla="*/ 11609369 w 11609843"/>
              <a:gd name="connsiteY6" fmla="*/ 5373939 h 6074018"/>
              <a:gd name="connsiteX7" fmla="*/ 11576881 w 11609843"/>
              <a:gd name="connsiteY7" fmla="*/ 6074018 h 6074018"/>
              <a:gd name="connsiteX8" fmla="*/ 10387601 w 11609843"/>
              <a:gd name="connsiteY8" fmla="*/ 6062798 h 6074018"/>
              <a:gd name="connsiteX9" fmla="*/ 10387601 w 11609843"/>
              <a:gd name="connsiteY9" fmla="*/ 6054462 h 6074018"/>
              <a:gd name="connsiteX10" fmla="*/ 7568082 w 11609843"/>
              <a:gd name="connsiteY10" fmla="*/ 6062628 h 6074018"/>
              <a:gd name="connsiteX11" fmla="*/ 137076 w 11609843"/>
              <a:gd name="connsiteY11" fmla="*/ 6055087 h 6074018"/>
              <a:gd name="connsiteX12" fmla="*/ 83401 w 11609843"/>
              <a:gd name="connsiteY12" fmla="*/ 5343326 h 6074018"/>
              <a:gd name="connsiteX13" fmla="*/ 47387 w 11609843"/>
              <a:gd name="connsiteY13" fmla="*/ 3205933 h 6074018"/>
              <a:gd name="connsiteX14" fmla="*/ 33791 w 11609843"/>
              <a:gd name="connsiteY14" fmla="*/ 1065602 h 6074018"/>
              <a:gd name="connsiteX15" fmla="*/ 0 w 11609843"/>
              <a:gd name="connsiteY15" fmla="*/ 26168 h 6074018"/>
              <a:gd name="connsiteX0" fmla="*/ 0 w 11609843"/>
              <a:gd name="connsiteY0" fmla="*/ 26168 h 6074018"/>
              <a:gd name="connsiteX1" fmla="*/ 759878 w 11609843"/>
              <a:gd name="connsiteY1" fmla="*/ 7490 h 6074018"/>
              <a:gd name="connsiteX2" fmla="*/ 8811740 w 11609843"/>
              <a:gd name="connsiteY2" fmla="*/ 58150 h 6074018"/>
              <a:gd name="connsiteX3" fmla="*/ 10133387 w 11609843"/>
              <a:gd name="connsiteY3" fmla="*/ 58400 h 6074018"/>
              <a:gd name="connsiteX4" fmla="*/ 11522733 w 11609843"/>
              <a:gd name="connsiteY4" fmla="*/ 71807 h 6074018"/>
              <a:gd name="connsiteX5" fmla="*/ 11558343 w 11609843"/>
              <a:gd name="connsiteY5" fmla="*/ 2608923 h 6074018"/>
              <a:gd name="connsiteX6" fmla="*/ 11609369 w 11609843"/>
              <a:gd name="connsiteY6" fmla="*/ 5373939 h 6074018"/>
              <a:gd name="connsiteX7" fmla="*/ 11576881 w 11609843"/>
              <a:gd name="connsiteY7" fmla="*/ 6074018 h 6074018"/>
              <a:gd name="connsiteX8" fmla="*/ 10387601 w 11609843"/>
              <a:gd name="connsiteY8" fmla="*/ 6062798 h 6074018"/>
              <a:gd name="connsiteX9" fmla="*/ 10387601 w 11609843"/>
              <a:gd name="connsiteY9" fmla="*/ 6054462 h 6074018"/>
              <a:gd name="connsiteX10" fmla="*/ 7568082 w 11609843"/>
              <a:gd name="connsiteY10" fmla="*/ 6062628 h 6074018"/>
              <a:gd name="connsiteX11" fmla="*/ 137076 w 11609843"/>
              <a:gd name="connsiteY11" fmla="*/ 6055087 h 6074018"/>
              <a:gd name="connsiteX12" fmla="*/ 83401 w 11609843"/>
              <a:gd name="connsiteY12" fmla="*/ 5343326 h 6074018"/>
              <a:gd name="connsiteX13" fmla="*/ 47387 w 11609843"/>
              <a:gd name="connsiteY13" fmla="*/ 3205933 h 6074018"/>
              <a:gd name="connsiteX14" fmla="*/ 33791 w 11609843"/>
              <a:gd name="connsiteY14" fmla="*/ 1065602 h 6074018"/>
              <a:gd name="connsiteX15" fmla="*/ 0 w 11609843"/>
              <a:gd name="connsiteY15" fmla="*/ 26168 h 6074018"/>
              <a:gd name="connsiteX0" fmla="*/ 0 w 11609843"/>
              <a:gd name="connsiteY0" fmla="*/ 26168 h 6074018"/>
              <a:gd name="connsiteX1" fmla="*/ 759878 w 11609843"/>
              <a:gd name="connsiteY1" fmla="*/ 7490 h 6074018"/>
              <a:gd name="connsiteX2" fmla="*/ 8811740 w 11609843"/>
              <a:gd name="connsiteY2" fmla="*/ 58150 h 6074018"/>
              <a:gd name="connsiteX3" fmla="*/ 10133387 w 11609843"/>
              <a:gd name="connsiteY3" fmla="*/ 58400 h 6074018"/>
              <a:gd name="connsiteX4" fmla="*/ 11522733 w 11609843"/>
              <a:gd name="connsiteY4" fmla="*/ 71807 h 6074018"/>
              <a:gd name="connsiteX5" fmla="*/ 11558343 w 11609843"/>
              <a:gd name="connsiteY5" fmla="*/ 2608923 h 6074018"/>
              <a:gd name="connsiteX6" fmla="*/ 11609369 w 11609843"/>
              <a:gd name="connsiteY6" fmla="*/ 5373939 h 6074018"/>
              <a:gd name="connsiteX7" fmla="*/ 11576881 w 11609843"/>
              <a:gd name="connsiteY7" fmla="*/ 6074018 h 6074018"/>
              <a:gd name="connsiteX8" fmla="*/ 10387601 w 11609843"/>
              <a:gd name="connsiteY8" fmla="*/ 6062798 h 6074018"/>
              <a:gd name="connsiteX9" fmla="*/ 10387601 w 11609843"/>
              <a:gd name="connsiteY9" fmla="*/ 6054462 h 6074018"/>
              <a:gd name="connsiteX10" fmla="*/ 7568082 w 11609843"/>
              <a:gd name="connsiteY10" fmla="*/ 6062628 h 6074018"/>
              <a:gd name="connsiteX11" fmla="*/ 137076 w 11609843"/>
              <a:gd name="connsiteY11" fmla="*/ 6055087 h 6074018"/>
              <a:gd name="connsiteX12" fmla="*/ 83401 w 11609843"/>
              <a:gd name="connsiteY12" fmla="*/ 5343326 h 6074018"/>
              <a:gd name="connsiteX13" fmla="*/ 47387 w 11609843"/>
              <a:gd name="connsiteY13" fmla="*/ 3205933 h 6074018"/>
              <a:gd name="connsiteX14" fmla="*/ 33791 w 11609843"/>
              <a:gd name="connsiteY14" fmla="*/ 1065602 h 6074018"/>
              <a:gd name="connsiteX15" fmla="*/ 0 w 11609843"/>
              <a:gd name="connsiteY15" fmla="*/ 26168 h 6074018"/>
              <a:gd name="connsiteX0" fmla="*/ 0 w 11609843"/>
              <a:gd name="connsiteY0" fmla="*/ 26168 h 6074018"/>
              <a:gd name="connsiteX1" fmla="*/ 759878 w 11609843"/>
              <a:gd name="connsiteY1" fmla="*/ 7490 h 6074018"/>
              <a:gd name="connsiteX2" fmla="*/ 8811740 w 11609843"/>
              <a:gd name="connsiteY2" fmla="*/ 58150 h 6074018"/>
              <a:gd name="connsiteX3" fmla="*/ 10133387 w 11609843"/>
              <a:gd name="connsiteY3" fmla="*/ 58400 h 6074018"/>
              <a:gd name="connsiteX4" fmla="*/ 11522733 w 11609843"/>
              <a:gd name="connsiteY4" fmla="*/ 71807 h 6074018"/>
              <a:gd name="connsiteX5" fmla="*/ 11558343 w 11609843"/>
              <a:gd name="connsiteY5" fmla="*/ 2608923 h 6074018"/>
              <a:gd name="connsiteX6" fmla="*/ 11609369 w 11609843"/>
              <a:gd name="connsiteY6" fmla="*/ 5373939 h 6074018"/>
              <a:gd name="connsiteX7" fmla="*/ 11576881 w 11609843"/>
              <a:gd name="connsiteY7" fmla="*/ 6074018 h 6074018"/>
              <a:gd name="connsiteX8" fmla="*/ 10387601 w 11609843"/>
              <a:gd name="connsiteY8" fmla="*/ 6062798 h 6074018"/>
              <a:gd name="connsiteX9" fmla="*/ 7568082 w 11609843"/>
              <a:gd name="connsiteY9" fmla="*/ 6062628 h 6074018"/>
              <a:gd name="connsiteX10" fmla="*/ 137076 w 11609843"/>
              <a:gd name="connsiteY10" fmla="*/ 6055087 h 6074018"/>
              <a:gd name="connsiteX11" fmla="*/ 83401 w 11609843"/>
              <a:gd name="connsiteY11" fmla="*/ 5343326 h 6074018"/>
              <a:gd name="connsiteX12" fmla="*/ 47387 w 11609843"/>
              <a:gd name="connsiteY12" fmla="*/ 3205933 h 6074018"/>
              <a:gd name="connsiteX13" fmla="*/ 33791 w 11609843"/>
              <a:gd name="connsiteY13" fmla="*/ 1065602 h 6074018"/>
              <a:gd name="connsiteX14" fmla="*/ 0 w 11609843"/>
              <a:gd name="connsiteY14" fmla="*/ 26168 h 6074018"/>
              <a:gd name="connsiteX0" fmla="*/ 0 w 11609843"/>
              <a:gd name="connsiteY0" fmla="*/ 26168 h 6074018"/>
              <a:gd name="connsiteX1" fmla="*/ 759878 w 11609843"/>
              <a:gd name="connsiteY1" fmla="*/ 7490 h 6074018"/>
              <a:gd name="connsiteX2" fmla="*/ 8811740 w 11609843"/>
              <a:gd name="connsiteY2" fmla="*/ 58150 h 6074018"/>
              <a:gd name="connsiteX3" fmla="*/ 10133387 w 11609843"/>
              <a:gd name="connsiteY3" fmla="*/ 58400 h 6074018"/>
              <a:gd name="connsiteX4" fmla="*/ 11522733 w 11609843"/>
              <a:gd name="connsiteY4" fmla="*/ 71807 h 6074018"/>
              <a:gd name="connsiteX5" fmla="*/ 11558343 w 11609843"/>
              <a:gd name="connsiteY5" fmla="*/ 2608923 h 6074018"/>
              <a:gd name="connsiteX6" fmla="*/ 11609369 w 11609843"/>
              <a:gd name="connsiteY6" fmla="*/ 5373939 h 6074018"/>
              <a:gd name="connsiteX7" fmla="*/ 11576881 w 11609843"/>
              <a:gd name="connsiteY7" fmla="*/ 6074018 h 6074018"/>
              <a:gd name="connsiteX8" fmla="*/ 7568082 w 11609843"/>
              <a:gd name="connsiteY8" fmla="*/ 6062628 h 6074018"/>
              <a:gd name="connsiteX9" fmla="*/ 137076 w 11609843"/>
              <a:gd name="connsiteY9" fmla="*/ 6055087 h 6074018"/>
              <a:gd name="connsiteX10" fmla="*/ 83401 w 11609843"/>
              <a:gd name="connsiteY10" fmla="*/ 5343326 h 6074018"/>
              <a:gd name="connsiteX11" fmla="*/ 47387 w 11609843"/>
              <a:gd name="connsiteY11" fmla="*/ 3205933 h 6074018"/>
              <a:gd name="connsiteX12" fmla="*/ 33791 w 11609843"/>
              <a:gd name="connsiteY12" fmla="*/ 1065602 h 6074018"/>
              <a:gd name="connsiteX13" fmla="*/ 0 w 11609843"/>
              <a:gd name="connsiteY13" fmla="*/ 26168 h 6074018"/>
              <a:gd name="connsiteX0" fmla="*/ 0 w 11609843"/>
              <a:gd name="connsiteY0" fmla="*/ 26168 h 6074018"/>
              <a:gd name="connsiteX1" fmla="*/ 759878 w 11609843"/>
              <a:gd name="connsiteY1" fmla="*/ 7490 h 6074018"/>
              <a:gd name="connsiteX2" fmla="*/ 8811740 w 11609843"/>
              <a:gd name="connsiteY2" fmla="*/ 58150 h 6074018"/>
              <a:gd name="connsiteX3" fmla="*/ 10133387 w 11609843"/>
              <a:gd name="connsiteY3" fmla="*/ 58400 h 6074018"/>
              <a:gd name="connsiteX4" fmla="*/ 11522733 w 11609843"/>
              <a:gd name="connsiteY4" fmla="*/ 71807 h 6074018"/>
              <a:gd name="connsiteX5" fmla="*/ 11558343 w 11609843"/>
              <a:gd name="connsiteY5" fmla="*/ 2608923 h 6074018"/>
              <a:gd name="connsiteX6" fmla="*/ 11609369 w 11609843"/>
              <a:gd name="connsiteY6" fmla="*/ 5373939 h 6074018"/>
              <a:gd name="connsiteX7" fmla="*/ 11576881 w 11609843"/>
              <a:gd name="connsiteY7" fmla="*/ 6074018 h 6074018"/>
              <a:gd name="connsiteX8" fmla="*/ 7568082 w 11609843"/>
              <a:gd name="connsiteY8" fmla="*/ 6062628 h 6074018"/>
              <a:gd name="connsiteX9" fmla="*/ 137076 w 11609843"/>
              <a:gd name="connsiteY9" fmla="*/ 6055087 h 6074018"/>
              <a:gd name="connsiteX10" fmla="*/ 83401 w 11609843"/>
              <a:gd name="connsiteY10" fmla="*/ 5343326 h 6074018"/>
              <a:gd name="connsiteX11" fmla="*/ 47387 w 11609843"/>
              <a:gd name="connsiteY11" fmla="*/ 3205933 h 6074018"/>
              <a:gd name="connsiteX12" fmla="*/ 33791 w 11609843"/>
              <a:gd name="connsiteY12" fmla="*/ 1065602 h 6074018"/>
              <a:gd name="connsiteX13" fmla="*/ 0 w 11609843"/>
              <a:gd name="connsiteY13" fmla="*/ 26168 h 607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09843" h="6074018">
                <a:moveTo>
                  <a:pt x="0" y="26168"/>
                </a:moveTo>
                <a:cubicBezTo>
                  <a:pt x="115344" y="-14971"/>
                  <a:pt x="509898" y="3750"/>
                  <a:pt x="759878" y="7490"/>
                </a:cubicBezTo>
                <a:lnTo>
                  <a:pt x="8811740" y="58150"/>
                </a:lnTo>
                <a:lnTo>
                  <a:pt x="10133387" y="58400"/>
                </a:lnTo>
                <a:lnTo>
                  <a:pt x="11522733" y="71807"/>
                </a:lnTo>
                <a:cubicBezTo>
                  <a:pt x="11582162" y="374233"/>
                  <a:pt x="11479781" y="1701284"/>
                  <a:pt x="11558343" y="2608923"/>
                </a:cubicBezTo>
                <a:cubicBezTo>
                  <a:pt x="11557823" y="3490742"/>
                  <a:pt x="11615629" y="4798293"/>
                  <a:pt x="11609369" y="5373939"/>
                </a:cubicBezTo>
                <a:cubicBezTo>
                  <a:pt x="11598540" y="5607299"/>
                  <a:pt x="11617528" y="6000117"/>
                  <a:pt x="11576881" y="6074018"/>
                </a:cubicBezTo>
                <a:cubicBezTo>
                  <a:pt x="10280371" y="6040323"/>
                  <a:pt x="8904348" y="6066425"/>
                  <a:pt x="7568082" y="6062628"/>
                </a:cubicBezTo>
                <a:lnTo>
                  <a:pt x="137076" y="6055087"/>
                </a:lnTo>
                <a:cubicBezTo>
                  <a:pt x="63429" y="6063027"/>
                  <a:pt x="98349" y="5818185"/>
                  <a:pt x="83401" y="5343326"/>
                </a:cubicBezTo>
                <a:cubicBezTo>
                  <a:pt x="68453" y="4868467"/>
                  <a:pt x="74700" y="4080309"/>
                  <a:pt x="47387" y="3205933"/>
                </a:cubicBezTo>
                <a:cubicBezTo>
                  <a:pt x="33509" y="2478020"/>
                  <a:pt x="41689" y="1595563"/>
                  <a:pt x="33791" y="1065602"/>
                </a:cubicBezTo>
                <a:lnTo>
                  <a:pt x="0" y="26168"/>
                </a:ln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5" name="Content Placeholder 2">
            <a:extLst>
              <a:ext uri="{FF2B5EF4-FFF2-40B4-BE49-F238E27FC236}">
                <a16:creationId xmlns:a16="http://schemas.microsoft.com/office/drawing/2014/main" id="{E2146D14-7B31-9159-F3E5-C425E713D106}"/>
              </a:ext>
            </a:extLst>
          </p:cNvPr>
          <p:cNvGraphicFramePr>
            <a:graphicFrameLocks noGrp="1"/>
          </p:cNvGraphicFramePr>
          <p:nvPr>
            <p:ph idx="1"/>
          </p:nvPr>
        </p:nvGraphicFramePr>
        <p:xfrm>
          <a:off x="4096632" y="866273"/>
          <a:ext cx="3765323" cy="5192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descr="&quot;&quot;">
            <a:extLst>
              <a:ext uri="{FF2B5EF4-FFF2-40B4-BE49-F238E27FC236}">
                <a16:creationId xmlns:a16="http://schemas.microsoft.com/office/drawing/2014/main" id="{EB21B633-CC0E-CB97-6197-C2F093AC9C42}"/>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a:extLst>
              <a:ext uri="{FF2B5EF4-FFF2-40B4-BE49-F238E27FC236}">
                <a16:creationId xmlns:a16="http://schemas.microsoft.com/office/drawing/2014/main" id="{74B438F9-A300-2611-5C61-B3F4294CBD10}"/>
              </a:ext>
            </a:extLst>
          </p:cNvPr>
          <p:cNvSpPr>
            <a:spLocks noGrp="1"/>
          </p:cNvSpPr>
          <p:nvPr>
            <p:ph type="title"/>
          </p:nvPr>
        </p:nvSpPr>
        <p:spPr>
          <a:xfrm>
            <a:off x="663575" y="974725"/>
            <a:ext cx="2843213" cy="4908550"/>
          </a:xfrm>
        </p:spPr>
        <p:txBody>
          <a:bodyPr/>
          <a:lstStyle/>
          <a:p>
            <a:pPr algn="ctr" eaLnBrk="1" fontAlgn="auto" hangingPunct="1">
              <a:spcAft>
                <a:spcPts val="0"/>
              </a:spcAft>
              <a:defRPr/>
            </a:pPr>
            <a:r>
              <a:rPr lang="en-US" sz="3600" u="sng" dirty="0"/>
              <a:t>CONTENTs</a:t>
            </a:r>
            <a:endParaRPr lang="en-IN" sz="3600" dirty="0"/>
          </a:p>
        </p:txBody>
      </p:sp>
      <p:graphicFrame>
        <p:nvGraphicFramePr>
          <p:cNvPr id="5" name="Content Placeholder 2">
            <a:extLst>
              <a:ext uri="{FF2B5EF4-FFF2-40B4-BE49-F238E27FC236}">
                <a16:creationId xmlns:a16="http://schemas.microsoft.com/office/drawing/2014/main" id="{B5CCF1A2-1562-7FEA-0344-B8328B8A74B5}"/>
              </a:ext>
            </a:extLst>
          </p:cNvPr>
          <p:cNvGraphicFramePr>
            <a:graphicFrameLocks noGrp="1"/>
          </p:cNvGraphicFramePr>
          <p:nvPr>
            <p:ph idx="1"/>
          </p:nvPr>
        </p:nvGraphicFramePr>
        <p:xfrm>
          <a:off x="3889149" y="628642"/>
          <a:ext cx="4787327" cy="5600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8A30B30E-6C10-551C-4D59-F0F5E021E5B0}"/>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19" name="Freeform: Shape 11">
            <a:extLst>
              <a:ext uri="{FF2B5EF4-FFF2-40B4-BE49-F238E27FC236}">
                <a16:creationId xmlns:a16="http://schemas.microsoft.com/office/drawing/2014/main" id="{A27C9D52-1DE9-7F79-E522-3FCF64A2F86D}"/>
              </a:ext>
              <a:ext uri="{C183D7F6-B498-43B3-948B-1728B52AA6E4}">
                <adec:decorative xmlns:adec="http://schemas.microsoft.com/office/drawing/2017/decorative" val="1"/>
              </a:ext>
            </a:extLst>
          </p:cNvPr>
          <p:cNvSpPr>
            <a:spLocks noGrp="1" noRot="1" noChangeAspect="1" noMove="1" noResize="1" noEditPoints="1" noAdjustHandles="1" noChangeShapeType="1" noTextEdit="1"/>
          </p:cNvSpPr>
          <p:nvPr/>
        </p:nvSpPr>
        <p:spPr bwMode="auto">
          <a:xfrm rot="5400000" flipH="1" flipV="1">
            <a:off x="-187325" y="741363"/>
            <a:ext cx="6053138" cy="5211762"/>
          </a:xfrm>
          <a:custGeom>
            <a:avLst/>
            <a:gdLst>
              <a:gd name="T0" fmla="*/ 15613 w 12322347"/>
              <a:gd name="T1" fmla="*/ 0 h 6178324"/>
              <a:gd name="T2" fmla="*/ 5634 w 12322347"/>
              <a:gd name="T3" fmla="*/ 3270 h 6178324"/>
              <a:gd name="T4" fmla="*/ 252 w 12322347"/>
              <a:gd name="T5" fmla="*/ 4850 h 6178324"/>
              <a:gd name="T6" fmla="*/ 252 w 12322347"/>
              <a:gd name="T7" fmla="*/ 240734 h 6178324"/>
              <a:gd name="T8" fmla="*/ 119 w 12322347"/>
              <a:gd name="T9" fmla="*/ 400243 h 6178324"/>
              <a:gd name="T10" fmla="*/ 46 w 12322347"/>
              <a:gd name="T11" fmla="*/ 1380479 h 6178324"/>
              <a:gd name="T12" fmla="*/ 621 w 12322347"/>
              <a:gd name="T13" fmla="*/ 1789767 h 6178324"/>
              <a:gd name="T14" fmla="*/ 19115 w 12322347"/>
              <a:gd name="T15" fmla="*/ 1786163 h 6178324"/>
              <a:gd name="T16" fmla="*/ 30531 w 12322347"/>
              <a:gd name="T17" fmla="*/ 1779664 h 6178324"/>
              <a:gd name="T18" fmla="*/ 37236 w 12322347"/>
              <a:gd name="T19" fmla="*/ 1784485 h 6178324"/>
              <a:gd name="T20" fmla="*/ 40575 w 12322347"/>
              <a:gd name="T21" fmla="*/ 1877779 h 6178324"/>
              <a:gd name="T22" fmla="*/ 42456 w 12322347"/>
              <a:gd name="T23" fmla="*/ 1779693 h 6178324"/>
              <a:gd name="T24" fmla="*/ 64045 w 12322347"/>
              <a:gd name="T25" fmla="*/ 1780670 h 6178324"/>
              <a:gd name="T26" fmla="*/ 70319 w 12322347"/>
              <a:gd name="T27" fmla="*/ 1781544 h 6178324"/>
              <a:gd name="T28" fmla="*/ 76670 w 12322347"/>
              <a:gd name="T29" fmla="*/ 1783934 h 6178324"/>
              <a:gd name="T30" fmla="*/ 84664 w 12322347"/>
              <a:gd name="T31" fmla="*/ 1783617 h 6178324"/>
              <a:gd name="T32" fmla="*/ 84841 w 12322347"/>
              <a:gd name="T33" fmla="*/ 784010 h 6178324"/>
              <a:gd name="T34" fmla="*/ 84777 w 12322347"/>
              <a:gd name="T35" fmla="*/ 37536 h 6178324"/>
              <a:gd name="T36" fmla="*/ 81630 w 12322347"/>
              <a:gd name="T37" fmla="*/ 23167 h 6178324"/>
              <a:gd name="T38" fmla="*/ 71075 w 12322347"/>
              <a:gd name="T39" fmla="*/ 21174 h 6178324"/>
              <a:gd name="T40" fmla="*/ 53700 w 12322347"/>
              <a:gd name="T41" fmla="*/ 7020 h 6178324"/>
              <a:gd name="T42" fmla="*/ 15613 w 12322347"/>
              <a:gd name="T43" fmla="*/ 0 h 61783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a:noFill/>
          </a:ln>
          <a:extLst>
            <a:ext uri="{91240B29-F687-4F45-9708-019B960494DF}">
              <a14:hiddenLine xmlns:a14="http://schemas.microsoft.com/office/drawing/2010/main" w="19050" cap="flat">
                <a:solidFill>
                  <a:srgbClr val="000000"/>
                </a:solidFill>
                <a:prstDash val="solid"/>
                <a:miter lim="800000"/>
                <a:headEnd/>
                <a:tailEnd/>
              </a14:hiddenLine>
            </a:ext>
          </a:extLst>
        </p:spPr>
        <p:txBody>
          <a:bodyPr anchor="ctr"/>
          <a:lstStyle/>
          <a:p>
            <a:endParaRPr lang="en-IN"/>
          </a:p>
        </p:txBody>
      </p:sp>
      <p:sp>
        <p:nvSpPr>
          <p:cNvPr id="2" name="Title 1">
            <a:extLst>
              <a:ext uri="{FF2B5EF4-FFF2-40B4-BE49-F238E27FC236}">
                <a16:creationId xmlns:a16="http://schemas.microsoft.com/office/drawing/2014/main" id="{B22BFCA6-92D9-2D6E-0139-EE867633D78F}"/>
              </a:ext>
            </a:extLst>
          </p:cNvPr>
          <p:cNvSpPr>
            <a:spLocks noGrp="1"/>
          </p:cNvSpPr>
          <p:nvPr>
            <p:ph type="title"/>
          </p:nvPr>
        </p:nvSpPr>
        <p:spPr>
          <a:xfrm>
            <a:off x="881063" y="546100"/>
            <a:ext cx="3690937" cy="558800"/>
          </a:xfrm>
        </p:spPr>
        <p:txBody>
          <a:bodyPr/>
          <a:lstStyle/>
          <a:p>
            <a:pPr algn="ctr" eaLnBrk="1" fontAlgn="auto" hangingPunct="1">
              <a:spcAft>
                <a:spcPts val="0"/>
              </a:spcAft>
              <a:defRPr/>
            </a:pPr>
            <a:r>
              <a:rPr lang="en-US" sz="2800" u="sng" dirty="0"/>
              <a:t>OVERVIEW</a:t>
            </a:r>
            <a:endParaRPr lang="en-IN" sz="2800" dirty="0"/>
          </a:p>
        </p:txBody>
      </p:sp>
      <p:sp>
        <p:nvSpPr>
          <p:cNvPr id="3" name="Content Placeholder 2">
            <a:extLst>
              <a:ext uri="{FF2B5EF4-FFF2-40B4-BE49-F238E27FC236}">
                <a16:creationId xmlns:a16="http://schemas.microsoft.com/office/drawing/2014/main" id="{04499DB2-43C8-FEA1-C206-C590402383DB}"/>
              </a:ext>
            </a:extLst>
          </p:cNvPr>
          <p:cNvSpPr>
            <a:spLocks noGrp="1"/>
          </p:cNvSpPr>
          <p:nvPr>
            <p:ph idx="1"/>
          </p:nvPr>
        </p:nvSpPr>
        <p:spPr>
          <a:xfrm>
            <a:off x="757238" y="1309688"/>
            <a:ext cx="4046537" cy="4849812"/>
          </a:xfrm>
        </p:spPr>
        <p:txBody>
          <a:bodyPr>
            <a:normAutofit lnSpcReduction="10000"/>
          </a:bodyPr>
          <a:lstStyle/>
          <a:p>
            <a:pPr algn="just" eaLnBrk="1" fontAlgn="auto" hangingPunct="1">
              <a:lnSpc>
                <a:spcPct val="90000"/>
              </a:lnSpc>
              <a:spcAft>
                <a:spcPts val="0"/>
              </a:spcAft>
              <a:defRPr/>
            </a:pPr>
            <a:r>
              <a:rPr lang="en-US" sz="2400" dirty="0"/>
              <a:t>The Bin Buster system is a comprehensive platform designed to streamline waste management. </a:t>
            </a:r>
          </a:p>
          <a:p>
            <a:pPr algn="just" eaLnBrk="1" fontAlgn="auto" hangingPunct="1">
              <a:lnSpc>
                <a:spcPct val="90000"/>
              </a:lnSpc>
              <a:spcAft>
                <a:spcPts val="0"/>
              </a:spcAft>
              <a:defRPr/>
            </a:pPr>
            <a:r>
              <a:rPr lang="en-US" sz="2400" dirty="0"/>
              <a:t>Users can easily register complaints about bin issues, which are managed by the admin and assigned to drivers for resolution. </a:t>
            </a:r>
          </a:p>
          <a:p>
            <a:pPr algn="just" eaLnBrk="1" fontAlgn="auto" hangingPunct="1">
              <a:lnSpc>
                <a:spcPct val="90000"/>
              </a:lnSpc>
              <a:spcAft>
                <a:spcPts val="0"/>
              </a:spcAft>
              <a:defRPr/>
            </a:pPr>
            <a:r>
              <a:rPr lang="en-US" sz="2400" dirty="0"/>
              <a:t>The admin oversees bin management, driver profiles, and task assignments. Once tasks are completed, drivers update the status for the admin to monitor, ensuring transparency and accountability. </a:t>
            </a:r>
          </a:p>
          <a:p>
            <a:pPr algn="just" eaLnBrk="1" fontAlgn="auto" hangingPunct="1">
              <a:lnSpc>
                <a:spcPct val="90000"/>
              </a:lnSpc>
              <a:spcAft>
                <a:spcPts val="0"/>
              </a:spcAft>
              <a:defRPr/>
            </a:pPr>
            <a:r>
              <a:rPr lang="en-US" sz="2400" dirty="0"/>
              <a:t>This integrated system optimizes waste management, promoting a cleaner and more sustainable environment.</a:t>
            </a:r>
            <a:endParaRPr lang="en-IN" sz="2400" dirty="0"/>
          </a:p>
        </p:txBody>
      </p:sp>
      <p:pic>
        <p:nvPicPr>
          <p:cNvPr id="9222" name="Graphic 6" descr="Garbage">
            <a:extLst>
              <a:ext uri="{FF2B5EF4-FFF2-40B4-BE49-F238E27FC236}">
                <a16:creationId xmlns:a16="http://schemas.microsoft.com/office/drawing/2014/main" id="{1693695C-B9BE-5DD3-13AB-464E8CB5E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3" y="1887538"/>
            <a:ext cx="308292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Freeform: Shape 13">
            <a:extLst>
              <a:ext uri="{FF2B5EF4-FFF2-40B4-BE49-F238E27FC236}">
                <a16:creationId xmlns:a16="http://schemas.microsoft.com/office/drawing/2014/main" id="{0155AE71-CD16-FBA3-A69B-F8C562941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rot="5400000" flipH="1" flipV="1">
            <a:off x="-150812" y="711200"/>
            <a:ext cx="6053137" cy="5211763"/>
          </a:xfrm>
          <a:custGeom>
            <a:avLst/>
            <a:gdLst>
              <a:gd name="T0" fmla="*/ 15613 w 12322347"/>
              <a:gd name="T1" fmla="*/ 0 h 6178324"/>
              <a:gd name="T2" fmla="*/ 5634 w 12322347"/>
              <a:gd name="T3" fmla="*/ 3270 h 6178324"/>
              <a:gd name="T4" fmla="*/ 252 w 12322347"/>
              <a:gd name="T5" fmla="*/ 4850 h 6178324"/>
              <a:gd name="T6" fmla="*/ 252 w 12322347"/>
              <a:gd name="T7" fmla="*/ 240735 h 6178324"/>
              <a:gd name="T8" fmla="*/ 119 w 12322347"/>
              <a:gd name="T9" fmla="*/ 400244 h 6178324"/>
              <a:gd name="T10" fmla="*/ 46 w 12322347"/>
              <a:gd name="T11" fmla="*/ 1380481 h 6178324"/>
              <a:gd name="T12" fmla="*/ 621 w 12322347"/>
              <a:gd name="T13" fmla="*/ 1789769 h 6178324"/>
              <a:gd name="T14" fmla="*/ 19115 w 12322347"/>
              <a:gd name="T15" fmla="*/ 1786164 h 6178324"/>
              <a:gd name="T16" fmla="*/ 30531 w 12322347"/>
              <a:gd name="T17" fmla="*/ 1779666 h 6178324"/>
              <a:gd name="T18" fmla="*/ 37236 w 12322347"/>
              <a:gd name="T19" fmla="*/ 1784487 h 6178324"/>
              <a:gd name="T20" fmla="*/ 40575 w 12322347"/>
              <a:gd name="T21" fmla="*/ 1877782 h 6178324"/>
              <a:gd name="T22" fmla="*/ 42456 w 12322347"/>
              <a:gd name="T23" fmla="*/ 1779694 h 6178324"/>
              <a:gd name="T24" fmla="*/ 64045 w 12322347"/>
              <a:gd name="T25" fmla="*/ 1780672 h 6178324"/>
              <a:gd name="T26" fmla="*/ 70319 w 12322347"/>
              <a:gd name="T27" fmla="*/ 1781545 h 6178324"/>
              <a:gd name="T28" fmla="*/ 76670 w 12322347"/>
              <a:gd name="T29" fmla="*/ 1783936 h 6178324"/>
              <a:gd name="T30" fmla="*/ 84664 w 12322347"/>
              <a:gd name="T31" fmla="*/ 1783619 h 6178324"/>
              <a:gd name="T32" fmla="*/ 84841 w 12322347"/>
              <a:gd name="T33" fmla="*/ 784011 h 6178324"/>
              <a:gd name="T34" fmla="*/ 84777 w 12322347"/>
              <a:gd name="T35" fmla="*/ 37536 h 6178324"/>
              <a:gd name="T36" fmla="*/ 81630 w 12322347"/>
              <a:gd name="T37" fmla="*/ 23167 h 6178324"/>
              <a:gd name="T38" fmla="*/ 71075 w 12322347"/>
              <a:gd name="T39" fmla="*/ 21174 h 6178324"/>
              <a:gd name="T40" fmla="*/ 53700 w 12322347"/>
              <a:gd name="T41" fmla="*/ 7020 h 6178324"/>
              <a:gd name="T42" fmla="*/ 15613 w 12322347"/>
              <a:gd name="T43" fmla="*/ 0 h 61783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97C76EBA-C203-48D9-03AE-2DA0A2700ABE}"/>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43" name="Freeform: Shape 11">
            <a:extLst>
              <a:ext uri="{FF2B5EF4-FFF2-40B4-BE49-F238E27FC236}">
                <a16:creationId xmlns:a16="http://schemas.microsoft.com/office/drawing/2014/main" id="{752944C5-299D-F6B5-1A20-01266113F403}"/>
              </a:ext>
              <a:ext uri="{C183D7F6-B498-43B3-948B-1728B52AA6E4}">
                <adec:decorative xmlns:adec="http://schemas.microsoft.com/office/drawing/2017/decorative" val="1"/>
              </a:ext>
            </a:extLst>
          </p:cNvPr>
          <p:cNvSpPr>
            <a:spLocks noGrp="1" noRot="1" noChangeAspect="1" noMove="1" noResize="1" noEditPoints="1" noAdjustHandles="1" noChangeShapeType="1" noTextEdit="1"/>
          </p:cNvSpPr>
          <p:nvPr/>
        </p:nvSpPr>
        <p:spPr bwMode="auto">
          <a:xfrm rot="5400000" flipH="1" flipV="1">
            <a:off x="-187325" y="741363"/>
            <a:ext cx="6053138" cy="5211762"/>
          </a:xfrm>
          <a:custGeom>
            <a:avLst/>
            <a:gdLst>
              <a:gd name="T0" fmla="*/ 15613 w 12322347"/>
              <a:gd name="T1" fmla="*/ 0 h 6178324"/>
              <a:gd name="T2" fmla="*/ 5634 w 12322347"/>
              <a:gd name="T3" fmla="*/ 3270 h 6178324"/>
              <a:gd name="T4" fmla="*/ 252 w 12322347"/>
              <a:gd name="T5" fmla="*/ 4850 h 6178324"/>
              <a:gd name="T6" fmla="*/ 252 w 12322347"/>
              <a:gd name="T7" fmla="*/ 240734 h 6178324"/>
              <a:gd name="T8" fmla="*/ 119 w 12322347"/>
              <a:gd name="T9" fmla="*/ 400243 h 6178324"/>
              <a:gd name="T10" fmla="*/ 46 w 12322347"/>
              <a:gd name="T11" fmla="*/ 1380479 h 6178324"/>
              <a:gd name="T12" fmla="*/ 621 w 12322347"/>
              <a:gd name="T13" fmla="*/ 1789767 h 6178324"/>
              <a:gd name="T14" fmla="*/ 19115 w 12322347"/>
              <a:gd name="T15" fmla="*/ 1786163 h 6178324"/>
              <a:gd name="T16" fmla="*/ 30531 w 12322347"/>
              <a:gd name="T17" fmla="*/ 1779664 h 6178324"/>
              <a:gd name="T18" fmla="*/ 37236 w 12322347"/>
              <a:gd name="T19" fmla="*/ 1784485 h 6178324"/>
              <a:gd name="T20" fmla="*/ 40575 w 12322347"/>
              <a:gd name="T21" fmla="*/ 1877779 h 6178324"/>
              <a:gd name="T22" fmla="*/ 42456 w 12322347"/>
              <a:gd name="T23" fmla="*/ 1779693 h 6178324"/>
              <a:gd name="T24" fmla="*/ 64045 w 12322347"/>
              <a:gd name="T25" fmla="*/ 1780670 h 6178324"/>
              <a:gd name="T26" fmla="*/ 70319 w 12322347"/>
              <a:gd name="T27" fmla="*/ 1781544 h 6178324"/>
              <a:gd name="T28" fmla="*/ 76670 w 12322347"/>
              <a:gd name="T29" fmla="*/ 1783934 h 6178324"/>
              <a:gd name="T30" fmla="*/ 84664 w 12322347"/>
              <a:gd name="T31" fmla="*/ 1783617 h 6178324"/>
              <a:gd name="T32" fmla="*/ 84841 w 12322347"/>
              <a:gd name="T33" fmla="*/ 784010 h 6178324"/>
              <a:gd name="T34" fmla="*/ 84777 w 12322347"/>
              <a:gd name="T35" fmla="*/ 37536 h 6178324"/>
              <a:gd name="T36" fmla="*/ 81630 w 12322347"/>
              <a:gd name="T37" fmla="*/ 23167 h 6178324"/>
              <a:gd name="T38" fmla="*/ 71075 w 12322347"/>
              <a:gd name="T39" fmla="*/ 21174 h 6178324"/>
              <a:gd name="T40" fmla="*/ 53700 w 12322347"/>
              <a:gd name="T41" fmla="*/ 7020 h 6178324"/>
              <a:gd name="T42" fmla="*/ 15613 w 12322347"/>
              <a:gd name="T43" fmla="*/ 0 h 61783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a:noFill/>
          </a:ln>
          <a:extLst>
            <a:ext uri="{91240B29-F687-4F45-9708-019B960494DF}">
              <a14:hiddenLine xmlns:a14="http://schemas.microsoft.com/office/drawing/2010/main" w="19050" cap="flat">
                <a:solidFill>
                  <a:srgbClr val="000000"/>
                </a:solidFill>
                <a:prstDash val="solid"/>
                <a:miter lim="800000"/>
                <a:headEnd/>
                <a:tailEnd/>
              </a14:hiddenLine>
            </a:ext>
          </a:extLst>
        </p:spPr>
        <p:txBody>
          <a:bodyPr anchor="ctr"/>
          <a:lstStyle/>
          <a:p>
            <a:endParaRPr lang="en-IN"/>
          </a:p>
        </p:txBody>
      </p:sp>
      <p:sp>
        <p:nvSpPr>
          <p:cNvPr id="2" name="Title 1">
            <a:extLst>
              <a:ext uri="{FF2B5EF4-FFF2-40B4-BE49-F238E27FC236}">
                <a16:creationId xmlns:a16="http://schemas.microsoft.com/office/drawing/2014/main" id="{CEC6AADE-3176-B44D-AF32-A3AAABEAFEE5}"/>
              </a:ext>
            </a:extLst>
          </p:cNvPr>
          <p:cNvSpPr>
            <a:spLocks noGrp="1"/>
          </p:cNvSpPr>
          <p:nvPr>
            <p:ph type="title"/>
          </p:nvPr>
        </p:nvSpPr>
        <p:spPr>
          <a:xfrm>
            <a:off x="881063" y="546100"/>
            <a:ext cx="3690937" cy="558800"/>
          </a:xfrm>
        </p:spPr>
        <p:txBody>
          <a:bodyPr/>
          <a:lstStyle/>
          <a:p>
            <a:pPr algn="ctr" eaLnBrk="1" fontAlgn="auto" hangingPunct="1">
              <a:spcAft>
                <a:spcPts val="0"/>
              </a:spcAft>
              <a:defRPr/>
            </a:pPr>
            <a:r>
              <a:rPr lang="en-US" sz="2800" u="sng" dirty="0" err="1"/>
              <a:t>Functionalites</a:t>
            </a:r>
            <a:endParaRPr lang="en-IN" sz="2800" dirty="0"/>
          </a:p>
        </p:txBody>
      </p:sp>
      <p:sp>
        <p:nvSpPr>
          <p:cNvPr id="3" name="Content Placeholder 2">
            <a:extLst>
              <a:ext uri="{FF2B5EF4-FFF2-40B4-BE49-F238E27FC236}">
                <a16:creationId xmlns:a16="http://schemas.microsoft.com/office/drawing/2014/main" id="{5BEFF518-DCF9-257F-FF7E-346F38EDD67D}"/>
              </a:ext>
            </a:extLst>
          </p:cNvPr>
          <p:cNvSpPr>
            <a:spLocks noGrp="1"/>
          </p:cNvSpPr>
          <p:nvPr>
            <p:ph idx="1"/>
          </p:nvPr>
        </p:nvSpPr>
        <p:spPr>
          <a:xfrm>
            <a:off x="757238" y="1309688"/>
            <a:ext cx="4046537" cy="4849812"/>
          </a:xfrm>
        </p:spPr>
        <p:txBody>
          <a:bodyPr/>
          <a:lstStyle/>
          <a:p>
            <a:pPr algn="just" eaLnBrk="1" fontAlgn="auto" hangingPunct="1">
              <a:lnSpc>
                <a:spcPct val="90000"/>
              </a:lnSpc>
              <a:spcAft>
                <a:spcPts val="0"/>
              </a:spcAft>
              <a:defRPr/>
            </a:pPr>
            <a:r>
              <a:rPr lang="en-US" sz="2400" dirty="0"/>
              <a:t>An integrated system to optimize the waste management, promoting a cleaner and more sustainable environment.</a:t>
            </a:r>
            <a:endParaRPr lang="en-IN" sz="2400" dirty="0"/>
          </a:p>
        </p:txBody>
      </p:sp>
      <p:pic>
        <p:nvPicPr>
          <p:cNvPr id="10246" name="Graphic 6" descr="Garbage">
            <a:extLst>
              <a:ext uri="{FF2B5EF4-FFF2-40B4-BE49-F238E27FC236}">
                <a16:creationId xmlns:a16="http://schemas.microsoft.com/office/drawing/2014/main" id="{35397FA2-B056-33C7-23DE-BFCFEE2E0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3" y="1887538"/>
            <a:ext cx="308292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Freeform: Shape 13">
            <a:extLst>
              <a:ext uri="{FF2B5EF4-FFF2-40B4-BE49-F238E27FC236}">
                <a16:creationId xmlns:a16="http://schemas.microsoft.com/office/drawing/2014/main" id="{6963892D-CE49-179C-89A8-25952E6E4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rot="5400000" flipH="1" flipV="1">
            <a:off x="-150812" y="711200"/>
            <a:ext cx="6053137" cy="5211763"/>
          </a:xfrm>
          <a:custGeom>
            <a:avLst/>
            <a:gdLst>
              <a:gd name="T0" fmla="*/ 15613 w 12322347"/>
              <a:gd name="T1" fmla="*/ 0 h 6178324"/>
              <a:gd name="T2" fmla="*/ 5634 w 12322347"/>
              <a:gd name="T3" fmla="*/ 3270 h 6178324"/>
              <a:gd name="T4" fmla="*/ 252 w 12322347"/>
              <a:gd name="T5" fmla="*/ 4850 h 6178324"/>
              <a:gd name="T6" fmla="*/ 252 w 12322347"/>
              <a:gd name="T7" fmla="*/ 240735 h 6178324"/>
              <a:gd name="T8" fmla="*/ 119 w 12322347"/>
              <a:gd name="T9" fmla="*/ 400244 h 6178324"/>
              <a:gd name="T10" fmla="*/ 46 w 12322347"/>
              <a:gd name="T11" fmla="*/ 1380481 h 6178324"/>
              <a:gd name="T12" fmla="*/ 621 w 12322347"/>
              <a:gd name="T13" fmla="*/ 1789769 h 6178324"/>
              <a:gd name="T14" fmla="*/ 19115 w 12322347"/>
              <a:gd name="T15" fmla="*/ 1786164 h 6178324"/>
              <a:gd name="T16" fmla="*/ 30531 w 12322347"/>
              <a:gd name="T17" fmla="*/ 1779666 h 6178324"/>
              <a:gd name="T18" fmla="*/ 37236 w 12322347"/>
              <a:gd name="T19" fmla="*/ 1784487 h 6178324"/>
              <a:gd name="T20" fmla="*/ 40575 w 12322347"/>
              <a:gd name="T21" fmla="*/ 1877782 h 6178324"/>
              <a:gd name="T22" fmla="*/ 42456 w 12322347"/>
              <a:gd name="T23" fmla="*/ 1779694 h 6178324"/>
              <a:gd name="T24" fmla="*/ 64045 w 12322347"/>
              <a:gd name="T25" fmla="*/ 1780672 h 6178324"/>
              <a:gd name="T26" fmla="*/ 70319 w 12322347"/>
              <a:gd name="T27" fmla="*/ 1781545 h 6178324"/>
              <a:gd name="T28" fmla="*/ 76670 w 12322347"/>
              <a:gd name="T29" fmla="*/ 1783936 h 6178324"/>
              <a:gd name="T30" fmla="*/ 84664 w 12322347"/>
              <a:gd name="T31" fmla="*/ 1783619 h 6178324"/>
              <a:gd name="T32" fmla="*/ 84841 w 12322347"/>
              <a:gd name="T33" fmla="*/ 784011 h 6178324"/>
              <a:gd name="T34" fmla="*/ 84777 w 12322347"/>
              <a:gd name="T35" fmla="*/ 37536 h 6178324"/>
              <a:gd name="T36" fmla="*/ 81630 w 12322347"/>
              <a:gd name="T37" fmla="*/ 23167 h 6178324"/>
              <a:gd name="T38" fmla="*/ 71075 w 12322347"/>
              <a:gd name="T39" fmla="*/ 21174 h 6178324"/>
              <a:gd name="T40" fmla="*/ 53700 w 12322347"/>
              <a:gd name="T41" fmla="*/ 7020 h 6178324"/>
              <a:gd name="T42" fmla="*/ 15613 w 12322347"/>
              <a:gd name="T43" fmla="*/ 0 h 61783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descr="&quot;&quot;">
            <a:extLst>
              <a:ext uri="{FF2B5EF4-FFF2-40B4-BE49-F238E27FC236}">
                <a16:creationId xmlns:a16="http://schemas.microsoft.com/office/drawing/2014/main" id="{15406AB9-D7E6-5181-F25B-88967BB6BFB5}"/>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ts val="1020"/>
              </a:spcBef>
              <a:spcAft>
                <a:spcPts val="0"/>
              </a:spcAft>
              <a:buSzPts val="1200"/>
              <a:buFont typeface="Times New Roman" panose="02020603050405020304" pitchFamily="18" charset="0"/>
              <a:buChar char="•"/>
              <a:tabLst>
                <a:tab pos="431165" algn="l"/>
              </a:tabLst>
              <a:defRPr/>
            </a:pPr>
            <a:r>
              <a:rPr lang="en-US">
                <a:latin typeface="Times New Roman" panose="02020603050405020304" pitchFamily="18" charset="0"/>
                <a:ea typeface="Times New Roman" panose="02020603050405020304" pitchFamily="18" charset="0"/>
              </a:rPr>
              <a:t> ____</a:t>
            </a:r>
            <a:r>
              <a:rPr lang="en-US" spc="-3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 </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 _____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a:t>
            </a:r>
            <a:r>
              <a:rPr lang="en-US" spc="-5">
                <a:latin typeface="Times New Roman" panose="02020603050405020304" pitchFamily="18" charset="0"/>
                <a:ea typeface="Times New Roman" panose="02020603050405020304" pitchFamily="18" charset="0"/>
              </a:rPr>
              <a:t> </a:t>
            </a:r>
            <a:r>
              <a:rPr lang="en-US" spc="-10">
                <a:latin typeface="Times New Roman" panose="02020603050405020304" pitchFamily="18" charset="0"/>
                <a:ea typeface="Times New Roman" panose="02020603050405020304" pitchFamily="18" charset="0"/>
              </a:rPr>
              <a:t>___________</a:t>
            </a:r>
            <a:endParaRPr lang="en-IN">
              <a:latin typeface="Times New Roman" panose="02020603050405020304" pitchFamily="18" charset="0"/>
              <a:ea typeface="Times New Roman" panose="02020603050405020304" pitchFamily="18" charset="0"/>
            </a:endParaRPr>
          </a:p>
          <a:p>
            <a:pPr marL="342900" indent="-342900">
              <a:spcBef>
                <a:spcPts val="1020"/>
              </a:spcBef>
              <a:spcAft>
                <a:spcPts val="0"/>
              </a:spcAft>
              <a:buSzPts val="1200"/>
              <a:buFont typeface="Times New Roman" panose="02020603050405020304" pitchFamily="18" charset="0"/>
              <a:buChar char="•"/>
              <a:tabLst>
                <a:tab pos="431165" algn="l"/>
              </a:tabLst>
              <a:defRPr/>
            </a:pPr>
            <a:r>
              <a:rPr lang="en-US">
                <a:latin typeface="Times New Roman" panose="02020603050405020304" pitchFamily="18" charset="0"/>
                <a:ea typeface="Times New Roman" panose="02020603050405020304" pitchFamily="18" charset="0"/>
              </a:rPr>
              <a:t> _____</a:t>
            </a:r>
            <a:r>
              <a:rPr lang="en-US" spc="27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____ 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 __</a:t>
            </a:r>
            <a:r>
              <a:rPr lang="en-US" spc="2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a:t>
            </a:r>
            <a:r>
              <a:rPr lang="en-US" spc="-5">
                <a:latin typeface="Times New Roman" panose="02020603050405020304" pitchFamily="18" charset="0"/>
                <a:ea typeface="Times New Roman" panose="02020603050405020304" pitchFamily="18" charset="0"/>
              </a:rPr>
              <a:t> </a:t>
            </a:r>
            <a:r>
              <a:rPr lang="en-US" spc="-10">
                <a:latin typeface="Times New Roman" panose="02020603050405020304" pitchFamily="18" charset="0"/>
                <a:ea typeface="Times New Roman" panose="02020603050405020304" pitchFamily="18" charset="0"/>
              </a:rPr>
              <a:t>_________</a:t>
            </a:r>
            <a:endParaRPr lang="en-IN">
              <a:latin typeface="Times New Roman" panose="02020603050405020304" pitchFamily="18" charset="0"/>
              <a:ea typeface="Times New Roman" panose="02020603050405020304" pitchFamily="18" charset="0"/>
            </a:endParaRPr>
          </a:p>
          <a:p>
            <a:pPr marL="342900" marR="173990" indent="-342900">
              <a:lnSpc>
                <a:spcPct val="98000"/>
              </a:lnSpc>
              <a:spcBef>
                <a:spcPts val="1055"/>
              </a:spcBef>
              <a:spcAft>
                <a:spcPts val="0"/>
              </a:spcAft>
              <a:buSzPts val="1200"/>
              <a:buFont typeface="Times New Roman" panose="02020603050405020304" pitchFamily="18" charset="0"/>
              <a:buChar char="•"/>
              <a:tabLst>
                <a:tab pos="431800" algn="l"/>
              </a:tabLst>
              <a:defRPr/>
            </a:pPr>
            <a:r>
              <a:rPr lang="en-US">
                <a:latin typeface="Times New Roman" panose="02020603050405020304" pitchFamily="18" charset="0"/>
                <a:ea typeface="Times New Roman" panose="02020603050405020304" pitchFamily="18" charset="0"/>
              </a:rPr>
              <a:t> _____  _____ ___  </a:t>
            </a:r>
            <a:r>
              <a:rPr lang="en-US" spc="40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____ ___ ______ ___</a:t>
            </a:r>
            <a:r>
              <a:rPr lang="en-US" spc="8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 ___ _______ __</a:t>
            </a:r>
            <a:r>
              <a:rPr lang="en-US" spc="40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 ___</a:t>
            </a:r>
            <a:r>
              <a:rPr lang="en-US" spc="40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 __</a:t>
            </a:r>
            <a:r>
              <a:rPr lang="en-US" spc="8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 </a:t>
            </a:r>
            <a:r>
              <a:rPr lang="en-US" spc="-10">
                <a:latin typeface="Times New Roman" panose="02020603050405020304" pitchFamily="18" charset="0"/>
                <a:ea typeface="Times New Roman" panose="02020603050405020304" pitchFamily="18" charset="0"/>
              </a:rPr>
              <a:t>_________</a:t>
            </a:r>
            <a:endParaRPr lang="en-IN">
              <a:latin typeface="Times New Roman" panose="02020603050405020304" pitchFamily="18" charset="0"/>
              <a:ea typeface="Times New Roman" panose="02020603050405020304" pitchFamily="18" charset="0"/>
            </a:endParaRPr>
          </a:p>
          <a:p>
            <a:pPr marL="342900" indent="-342900">
              <a:spcBef>
                <a:spcPts val="1075"/>
              </a:spcBef>
              <a:spcAft>
                <a:spcPts val="0"/>
              </a:spcAft>
              <a:buSzPts val="1200"/>
              <a:buFont typeface="Times New Roman" panose="02020603050405020304" pitchFamily="18" charset="0"/>
              <a:buChar char="•"/>
              <a:tabLst>
                <a:tab pos="431165" algn="l"/>
              </a:tabLst>
              <a:defRPr/>
            </a:pPr>
            <a:r>
              <a:rPr lang="en-US">
                <a:latin typeface="Times New Roman" panose="02020603050405020304" pitchFamily="18" charset="0"/>
                <a:ea typeface="Times New Roman" panose="02020603050405020304" pitchFamily="18" charset="0"/>
              </a:rPr>
              <a:t> _____</a:t>
            </a:r>
            <a:r>
              <a:rPr lang="en-US" spc="-1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  </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____ ___</a:t>
            </a:r>
            <a:r>
              <a:rPr lang="en-US" spc="-3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_____</a:t>
            </a:r>
            <a:r>
              <a:rPr lang="en-US" spc="-5">
                <a:latin typeface="Times New Roman" panose="02020603050405020304" pitchFamily="18" charset="0"/>
                <a:ea typeface="Times New Roman" panose="02020603050405020304" pitchFamily="18" charset="0"/>
              </a:rPr>
              <a:t> </a:t>
            </a:r>
            <a:r>
              <a:rPr lang="en-US" spc="-10">
                <a:latin typeface="Times New Roman" panose="02020603050405020304" pitchFamily="18" charset="0"/>
                <a:ea typeface="Times New Roman" panose="02020603050405020304" pitchFamily="18" charset="0"/>
              </a:rPr>
              <a:t>______</a:t>
            </a:r>
            <a:endParaRPr lang="en-IN">
              <a:latin typeface="Times New Roman" panose="02020603050405020304" pitchFamily="18" charset="0"/>
              <a:ea typeface="Times New Roman" panose="02020603050405020304" pitchFamily="18" charset="0"/>
            </a:endParaRPr>
          </a:p>
          <a:p>
            <a:pPr marL="342900" indent="-342900">
              <a:spcBef>
                <a:spcPts val="1020"/>
              </a:spcBef>
              <a:spcAft>
                <a:spcPts val="0"/>
              </a:spcAft>
              <a:buSzPts val="1200"/>
              <a:buFont typeface="Times New Roman" panose="02020603050405020304" pitchFamily="18" charset="0"/>
              <a:buChar char="•"/>
              <a:tabLst>
                <a:tab pos="431165" algn="l"/>
              </a:tabLst>
              <a:defRPr/>
            </a:pPr>
            <a:r>
              <a:rPr lang="en-US">
                <a:latin typeface="Times New Roman" panose="02020603050405020304" pitchFamily="18" charset="0"/>
                <a:ea typeface="Times New Roman" panose="02020603050405020304" pitchFamily="18" charset="0"/>
              </a:rPr>
              <a:t> _____  _____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a:t>
            </a:r>
            <a:r>
              <a:rPr lang="en-US" spc="28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____</a:t>
            </a:r>
            <a:r>
              <a:rPr lang="en-US" spc="-1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a:t>
            </a:r>
            <a:r>
              <a:rPr lang="en-US" spc="-3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a:t>
            </a:r>
            <a:r>
              <a:rPr lang="en-US" spc="-1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a:t>
            </a:r>
            <a:r>
              <a:rPr lang="en-US" spc="-1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 </a:t>
            </a:r>
            <a:r>
              <a:rPr lang="en-US" spc="-10">
                <a:latin typeface="Times New Roman" panose="02020603050405020304" pitchFamily="18" charset="0"/>
                <a:ea typeface="Times New Roman" panose="02020603050405020304" pitchFamily="18" charset="0"/>
              </a:rPr>
              <a:t>_______</a:t>
            </a:r>
            <a:endParaRPr lang="en-IN">
              <a:latin typeface="Times New Roman" panose="02020603050405020304" pitchFamily="18" charset="0"/>
              <a:ea typeface="Times New Roman" panose="02020603050405020304" pitchFamily="18" charset="0"/>
            </a:endParaRPr>
          </a:p>
          <a:p>
            <a:pPr marL="342900" indent="-342900">
              <a:spcBef>
                <a:spcPts val="1045"/>
              </a:spcBef>
              <a:spcAft>
                <a:spcPts val="0"/>
              </a:spcAft>
              <a:buSzPts val="1200"/>
              <a:buFont typeface="Times New Roman" panose="02020603050405020304" pitchFamily="18" charset="0"/>
              <a:buChar char="•"/>
              <a:tabLst>
                <a:tab pos="431165" algn="l"/>
              </a:tabLst>
              <a:defRPr/>
            </a:pPr>
            <a:r>
              <a:rPr lang="en-US">
                <a:latin typeface="Times New Roman" panose="02020603050405020304" pitchFamily="18" charset="0"/>
                <a:ea typeface="Times New Roman" panose="02020603050405020304" pitchFamily="18" charset="0"/>
              </a:rPr>
              <a:t> ___</a:t>
            </a:r>
            <a:r>
              <a:rPr lang="en-US" spc="-2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  _____    ____ 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 ______</a:t>
            </a:r>
            <a:r>
              <a:rPr lang="en-US" spc="-2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a:t>
            </a:r>
            <a:r>
              <a:rPr lang="en-US" spc="-3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 __</a:t>
            </a:r>
            <a:r>
              <a:rPr lang="en-US" spc="3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 __</a:t>
            </a:r>
            <a:r>
              <a:rPr lang="en-US" spc="265">
                <a:latin typeface="Times New Roman" panose="02020603050405020304" pitchFamily="18" charset="0"/>
                <a:ea typeface="Times New Roman" panose="02020603050405020304" pitchFamily="18" charset="0"/>
              </a:rPr>
              <a:t> </a:t>
            </a:r>
            <a:r>
              <a:rPr lang="en-US" spc="-10">
                <a:latin typeface="Times New Roman" panose="02020603050405020304" pitchFamily="18" charset="0"/>
                <a:ea typeface="Times New Roman" panose="02020603050405020304" pitchFamily="18" charset="0"/>
              </a:rPr>
              <a:t>______</a:t>
            </a:r>
            <a:endParaRPr lang="en-IN">
              <a:latin typeface="Times New Roman" panose="02020603050405020304" pitchFamily="18" charset="0"/>
              <a:ea typeface="Times New Roman" panose="02020603050405020304" pitchFamily="18" charset="0"/>
            </a:endParaRPr>
          </a:p>
          <a:p>
            <a:pPr marL="342900" indent="-342900">
              <a:spcBef>
                <a:spcPts val="1045"/>
              </a:spcBef>
              <a:spcAft>
                <a:spcPts val="0"/>
              </a:spcAft>
              <a:buSzPts val="1200"/>
              <a:buFont typeface="Times New Roman" panose="02020603050405020304" pitchFamily="18" charset="0"/>
              <a:buChar char="•"/>
              <a:tabLst>
                <a:tab pos="431165" algn="l"/>
              </a:tabLst>
              <a:defRPr/>
            </a:pPr>
            <a:r>
              <a:rPr lang="en-US">
                <a:latin typeface="Times New Roman" panose="02020603050405020304" pitchFamily="18" charset="0"/>
                <a:ea typeface="Times New Roman" panose="02020603050405020304" pitchFamily="18" charset="0"/>
              </a:rPr>
              <a:t> ___</a:t>
            </a:r>
            <a:r>
              <a:rPr lang="en-US" spc="-1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__________</a:t>
            </a:r>
            <a:r>
              <a:rPr lang="en-US" spc="-1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____ 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a:t>
            </a:r>
            <a:r>
              <a:rPr lang="en-US" spc="-4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 ______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______</a:t>
            </a:r>
            <a:r>
              <a:rPr lang="en-US" spc="-3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a:t>
            </a:r>
            <a:r>
              <a:rPr lang="en-US" spc="23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 </a:t>
            </a:r>
            <a:r>
              <a:rPr lang="en-US" spc="-10">
                <a:latin typeface="Times New Roman" panose="02020603050405020304" pitchFamily="18" charset="0"/>
                <a:ea typeface="Times New Roman" panose="02020603050405020304" pitchFamily="18" charset="0"/>
              </a:rPr>
              <a:t>_________</a:t>
            </a:r>
            <a:endParaRPr lang="en-IN">
              <a:latin typeface="Times New Roman" panose="02020603050405020304" pitchFamily="18" charset="0"/>
              <a:ea typeface="Times New Roman" panose="02020603050405020304" pitchFamily="18" charset="0"/>
            </a:endParaRPr>
          </a:p>
          <a:p>
            <a:pPr marL="342900" indent="-342900">
              <a:spcBef>
                <a:spcPts val="1045"/>
              </a:spcBef>
              <a:spcAft>
                <a:spcPts val="0"/>
              </a:spcAft>
              <a:buSzPts val="1200"/>
              <a:buFont typeface="Times New Roman" panose="02020603050405020304" pitchFamily="18" charset="0"/>
              <a:buChar char="•"/>
              <a:tabLst>
                <a:tab pos="431165" algn="l"/>
              </a:tabLst>
              <a:defRPr/>
            </a:pPr>
            <a:r>
              <a:rPr lang="en-US">
                <a:latin typeface="Times New Roman" panose="02020603050405020304" pitchFamily="18" charset="0"/>
                <a:ea typeface="Times New Roman" panose="02020603050405020304" pitchFamily="18" charset="0"/>
              </a:rPr>
              <a:t> ___ _______</a:t>
            </a:r>
            <a:r>
              <a:rPr lang="en-US" spc="-1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a:t>
            </a:r>
            <a:r>
              <a:rPr lang="en-US" spc="29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____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a:t>
            </a:r>
            <a:r>
              <a:rPr lang="en-US" spc="-2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a:t>
            </a:r>
            <a:r>
              <a:rPr lang="en-US" spc="-10">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a:t>
            </a:r>
            <a:r>
              <a:rPr lang="en-US" spc="-5">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____</a:t>
            </a:r>
            <a:r>
              <a:rPr lang="en-US" spc="35">
                <a:latin typeface="Times New Roman" panose="02020603050405020304" pitchFamily="18" charset="0"/>
                <a:ea typeface="Times New Roman" panose="02020603050405020304" pitchFamily="18" charset="0"/>
              </a:rPr>
              <a:t> </a:t>
            </a:r>
            <a:r>
              <a:rPr lang="en-US" spc="-10">
                <a:latin typeface="Times New Roman" panose="02020603050405020304" pitchFamily="18" charset="0"/>
                <a:ea typeface="Times New Roman" panose="02020603050405020304" pitchFamily="18" charset="0"/>
              </a:rPr>
              <a:t>_______</a:t>
            </a:r>
            <a:endParaRPr lang="en-IN">
              <a:latin typeface="Times New Roman" panose="02020603050405020304" pitchFamily="18" charset="0"/>
              <a:ea typeface="Times New Roman" panose="02020603050405020304" pitchFamily="18" charset="0"/>
            </a:endParaRPr>
          </a:p>
        </p:txBody>
      </p:sp>
      <p:sp>
        <p:nvSpPr>
          <p:cNvPr id="11267" name="Freeform: Shape 11">
            <a:extLst>
              <a:ext uri="{FF2B5EF4-FFF2-40B4-BE49-F238E27FC236}">
                <a16:creationId xmlns:a16="http://schemas.microsoft.com/office/drawing/2014/main" id="{6DA70FE8-E313-3291-3C32-D41C2A40E8DA}"/>
              </a:ext>
              <a:ext uri="{C183D7F6-B498-43B3-948B-1728B52AA6E4}">
                <adec:decorative xmlns:adec="http://schemas.microsoft.com/office/drawing/2017/decorative" val="1"/>
              </a:ext>
            </a:extLst>
          </p:cNvPr>
          <p:cNvSpPr>
            <a:spLocks noGrp="1" noRot="1" noChangeAspect="1" noMove="1" noResize="1" noEditPoints="1" noAdjustHandles="1" noChangeShapeType="1" noTextEdit="1"/>
          </p:cNvSpPr>
          <p:nvPr/>
        </p:nvSpPr>
        <p:spPr bwMode="auto">
          <a:xfrm rot="5400000" flipH="1" flipV="1">
            <a:off x="-187325" y="741363"/>
            <a:ext cx="6053138" cy="5211762"/>
          </a:xfrm>
          <a:custGeom>
            <a:avLst/>
            <a:gdLst>
              <a:gd name="T0" fmla="*/ 15613 w 12322347"/>
              <a:gd name="T1" fmla="*/ 0 h 6178324"/>
              <a:gd name="T2" fmla="*/ 5634 w 12322347"/>
              <a:gd name="T3" fmla="*/ 3270 h 6178324"/>
              <a:gd name="T4" fmla="*/ 252 w 12322347"/>
              <a:gd name="T5" fmla="*/ 4850 h 6178324"/>
              <a:gd name="T6" fmla="*/ 252 w 12322347"/>
              <a:gd name="T7" fmla="*/ 240734 h 6178324"/>
              <a:gd name="T8" fmla="*/ 119 w 12322347"/>
              <a:gd name="T9" fmla="*/ 400243 h 6178324"/>
              <a:gd name="T10" fmla="*/ 46 w 12322347"/>
              <a:gd name="T11" fmla="*/ 1380479 h 6178324"/>
              <a:gd name="T12" fmla="*/ 621 w 12322347"/>
              <a:gd name="T13" fmla="*/ 1789767 h 6178324"/>
              <a:gd name="T14" fmla="*/ 19115 w 12322347"/>
              <a:gd name="T15" fmla="*/ 1786163 h 6178324"/>
              <a:gd name="T16" fmla="*/ 30531 w 12322347"/>
              <a:gd name="T17" fmla="*/ 1779664 h 6178324"/>
              <a:gd name="T18" fmla="*/ 37236 w 12322347"/>
              <a:gd name="T19" fmla="*/ 1784485 h 6178324"/>
              <a:gd name="T20" fmla="*/ 40575 w 12322347"/>
              <a:gd name="T21" fmla="*/ 1877779 h 6178324"/>
              <a:gd name="T22" fmla="*/ 42456 w 12322347"/>
              <a:gd name="T23" fmla="*/ 1779693 h 6178324"/>
              <a:gd name="T24" fmla="*/ 64045 w 12322347"/>
              <a:gd name="T25" fmla="*/ 1780670 h 6178324"/>
              <a:gd name="T26" fmla="*/ 70319 w 12322347"/>
              <a:gd name="T27" fmla="*/ 1781544 h 6178324"/>
              <a:gd name="T28" fmla="*/ 76670 w 12322347"/>
              <a:gd name="T29" fmla="*/ 1783934 h 6178324"/>
              <a:gd name="T30" fmla="*/ 84664 w 12322347"/>
              <a:gd name="T31" fmla="*/ 1783617 h 6178324"/>
              <a:gd name="T32" fmla="*/ 84841 w 12322347"/>
              <a:gd name="T33" fmla="*/ 784010 h 6178324"/>
              <a:gd name="T34" fmla="*/ 84777 w 12322347"/>
              <a:gd name="T35" fmla="*/ 37536 h 6178324"/>
              <a:gd name="T36" fmla="*/ 81630 w 12322347"/>
              <a:gd name="T37" fmla="*/ 23167 h 6178324"/>
              <a:gd name="T38" fmla="*/ 71075 w 12322347"/>
              <a:gd name="T39" fmla="*/ 21174 h 6178324"/>
              <a:gd name="T40" fmla="*/ 53700 w 12322347"/>
              <a:gd name="T41" fmla="*/ 7020 h 6178324"/>
              <a:gd name="T42" fmla="*/ 15613 w 12322347"/>
              <a:gd name="T43" fmla="*/ 0 h 61783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322347"/>
              <a:gd name="T67" fmla="*/ 0 h 6178324"/>
              <a:gd name="T68" fmla="*/ 12322347 w 12322347"/>
              <a:gd name="T69" fmla="*/ 6178324 h 61783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anchor="ctr"/>
          <a:lstStyle/>
          <a:p>
            <a:endParaRPr lang="en-IN"/>
          </a:p>
        </p:txBody>
      </p:sp>
      <p:sp>
        <p:nvSpPr>
          <p:cNvPr id="3" name="Content Placeholder 2">
            <a:extLst>
              <a:ext uri="{FF2B5EF4-FFF2-40B4-BE49-F238E27FC236}">
                <a16:creationId xmlns:a16="http://schemas.microsoft.com/office/drawing/2014/main" id="{82CB68FE-26B9-22A6-E4CE-929E5510F438}"/>
              </a:ext>
            </a:extLst>
          </p:cNvPr>
          <p:cNvSpPr>
            <a:spLocks noGrp="1"/>
          </p:cNvSpPr>
          <p:nvPr>
            <p:ph idx="1"/>
          </p:nvPr>
        </p:nvSpPr>
        <p:spPr>
          <a:xfrm>
            <a:off x="1003300" y="1700213"/>
            <a:ext cx="3492500" cy="2795587"/>
          </a:xfrm>
        </p:spPr>
        <p:txBody>
          <a:bodyPr>
            <a:normAutofit fontScale="85000" lnSpcReduction="20000"/>
          </a:bodyPr>
          <a:lstStyle/>
          <a:p>
            <a:pPr algn="just" eaLnBrk="1" fontAlgn="auto" hangingPunct="1">
              <a:spcAft>
                <a:spcPts val="0"/>
              </a:spcAft>
              <a:defRPr/>
            </a:pPr>
            <a:r>
              <a:rPr lang="en-US" sz="2400" u="sng" dirty="0"/>
              <a:t>1.ADMIN</a:t>
            </a:r>
          </a:p>
          <a:p>
            <a:pPr algn="just" eaLnBrk="1" fontAlgn="auto" hangingPunct="1">
              <a:spcAft>
                <a:spcPts val="0"/>
              </a:spcAft>
              <a:defRPr/>
            </a:pPr>
            <a:r>
              <a:rPr lang="en-US" sz="2600" dirty="0"/>
              <a:t>In the Bin Buster application, the admin can log in to manage various tasks. They can create, update, or delete waste bins and driver profiles, view work reports submitted by drivers, and address public complaints by updating their status. Additionally, the admin can view user details for better system oversight.</a:t>
            </a:r>
            <a:endParaRPr lang="en-IN" sz="2600" dirty="0"/>
          </a:p>
        </p:txBody>
      </p:sp>
      <p:pic>
        <p:nvPicPr>
          <p:cNvPr id="11269" name="Graphic 6" descr="Laptop Secure">
            <a:extLst>
              <a:ext uri="{FF2B5EF4-FFF2-40B4-BE49-F238E27FC236}">
                <a16:creationId xmlns:a16="http://schemas.microsoft.com/office/drawing/2014/main" id="{A0A2A47C-E872-4AC3-1AF4-9F133775A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3" y="1887538"/>
            <a:ext cx="3082925"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Freeform: Shape 13">
            <a:extLst>
              <a:ext uri="{FF2B5EF4-FFF2-40B4-BE49-F238E27FC236}">
                <a16:creationId xmlns:a16="http://schemas.microsoft.com/office/drawing/2014/main" id="{3FE922C4-1741-04B4-3A61-0FCF0C067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rot="5400000" flipH="1" flipV="1">
            <a:off x="-150812" y="711200"/>
            <a:ext cx="6053137" cy="5211763"/>
          </a:xfrm>
          <a:custGeom>
            <a:avLst/>
            <a:gdLst>
              <a:gd name="T0" fmla="*/ 15613 w 12322347"/>
              <a:gd name="T1" fmla="*/ 0 h 6178324"/>
              <a:gd name="T2" fmla="*/ 5634 w 12322347"/>
              <a:gd name="T3" fmla="*/ 3270 h 6178324"/>
              <a:gd name="T4" fmla="*/ 252 w 12322347"/>
              <a:gd name="T5" fmla="*/ 4850 h 6178324"/>
              <a:gd name="T6" fmla="*/ 252 w 12322347"/>
              <a:gd name="T7" fmla="*/ 240735 h 6178324"/>
              <a:gd name="T8" fmla="*/ 119 w 12322347"/>
              <a:gd name="T9" fmla="*/ 400244 h 6178324"/>
              <a:gd name="T10" fmla="*/ 46 w 12322347"/>
              <a:gd name="T11" fmla="*/ 1380481 h 6178324"/>
              <a:gd name="T12" fmla="*/ 621 w 12322347"/>
              <a:gd name="T13" fmla="*/ 1789769 h 6178324"/>
              <a:gd name="T14" fmla="*/ 19115 w 12322347"/>
              <a:gd name="T15" fmla="*/ 1786164 h 6178324"/>
              <a:gd name="T16" fmla="*/ 30531 w 12322347"/>
              <a:gd name="T17" fmla="*/ 1779666 h 6178324"/>
              <a:gd name="T18" fmla="*/ 37236 w 12322347"/>
              <a:gd name="T19" fmla="*/ 1784487 h 6178324"/>
              <a:gd name="T20" fmla="*/ 40575 w 12322347"/>
              <a:gd name="T21" fmla="*/ 1877782 h 6178324"/>
              <a:gd name="T22" fmla="*/ 42456 w 12322347"/>
              <a:gd name="T23" fmla="*/ 1779694 h 6178324"/>
              <a:gd name="T24" fmla="*/ 64045 w 12322347"/>
              <a:gd name="T25" fmla="*/ 1780672 h 6178324"/>
              <a:gd name="T26" fmla="*/ 70319 w 12322347"/>
              <a:gd name="T27" fmla="*/ 1781545 h 6178324"/>
              <a:gd name="T28" fmla="*/ 76670 w 12322347"/>
              <a:gd name="T29" fmla="*/ 1783936 h 6178324"/>
              <a:gd name="T30" fmla="*/ 84664 w 12322347"/>
              <a:gd name="T31" fmla="*/ 1783619 h 6178324"/>
              <a:gd name="T32" fmla="*/ 84841 w 12322347"/>
              <a:gd name="T33" fmla="*/ 784011 h 6178324"/>
              <a:gd name="T34" fmla="*/ 84777 w 12322347"/>
              <a:gd name="T35" fmla="*/ 37536 h 6178324"/>
              <a:gd name="T36" fmla="*/ 81630 w 12322347"/>
              <a:gd name="T37" fmla="*/ 23167 h 6178324"/>
              <a:gd name="T38" fmla="*/ 71075 w 12322347"/>
              <a:gd name="T39" fmla="*/ 21174 h 6178324"/>
              <a:gd name="T40" fmla="*/ 53700 w 12322347"/>
              <a:gd name="T41" fmla="*/ 7020 h 6178324"/>
              <a:gd name="T42" fmla="*/ 15613 w 12322347"/>
              <a:gd name="T43" fmla="*/ 0 h 61783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322347" h="6178324">
                <a:moveTo>
                  <a:pt x="2261685" y="0"/>
                </a:moveTo>
                <a:lnTo>
                  <a:pt x="816102" y="10760"/>
                </a:lnTo>
                <a:lnTo>
                  <a:pt x="36453" y="15958"/>
                </a:lnTo>
                <a:cubicBezTo>
                  <a:pt x="36453" y="288746"/>
                  <a:pt x="36452" y="519284"/>
                  <a:pt x="36452" y="792072"/>
                </a:cubicBezTo>
                <a:cubicBezTo>
                  <a:pt x="37984" y="902748"/>
                  <a:pt x="15764" y="1206214"/>
                  <a:pt x="17296" y="1316890"/>
                </a:cubicBezTo>
                <a:cubicBezTo>
                  <a:pt x="32125" y="1752674"/>
                  <a:pt x="-17301" y="3705146"/>
                  <a:pt x="6679" y="4542095"/>
                </a:cubicBezTo>
                <a:cubicBezTo>
                  <a:pt x="46570" y="5225386"/>
                  <a:pt x="-51265" y="5916324"/>
                  <a:pt x="89932" y="5888744"/>
                </a:cubicBezTo>
                <a:cubicBezTo>
                  <a:pt x="879263" y="5903089"/>
                  <a:pt x="1955065" y="5877266"/>
                  <a:pt x="2768884" y="5876885"/>
                </a:cubicBezTo>
                <a:lnTo>
                  <a:pt x="4422579" y="5855502"/>
                </a:lnTo>
                <a:lnTo>
                  <a:pt x="5393880" y="5871365"/>
                </a:lnTo>
                <a:cubicBezTo>
                  <a:pt x="5664089" y="6007274"/>
                  <a:pt x="5704024" y="6065354"/>
                  <a:pt x="5877638" y="6178324"/>
                </a:cubicBezTo>
                <a:cubicBezTo>
                  <a:pt x="5954187" y="6102215"/>
                  <a:pt x="6049125" y="5996227"/>
                  <a:pt x="6150141" y="5855596"/>
                </a:cubicBezTo>
                <a:cubicBezTo>
                  <a:pt x="6237130" y="5852856"/>
                  <a:pt x="8916121" y="5865726"/>
                  <a:pt x="9277333" y="5858811"/>
                </a:cubicBezTo>
                <a:lnTo>
                  <a:pt x="10186235" y="5861686"/>
                </a:lnTo>
                <a:lnTo>
                  <a:pt x="11106174" y="5869553"/>
                </a:lnTo>
                <a:cubicBezTo>
                  <a:pt x="11463837" y="5859889"/>
                  <a:pt x="12237326" y="5912260"/>
                  <a:pt x="12264257" y="5868507"/>
                </a:cubicBezTo>
                <a:cubicBezTo>
                  <a:pt x="12302700" y="5662987"/>
                  <a:pt x="12276557" y="4364873"/>
                  <a:pt x="12289901" y="2579572"/>
                </a:cubicBezTo>
                <a:cubicBezTo>
                  <a:pt x="12338262" y="1498304"/>
                  <a:pt x="12330432" y="544926"/>
                  <a:pt x="12280552" y="123500"/>
                </a:cubicBezTo>
                <a:cubicBezTo>
                  <a:pt x="12274271" y="70433"/>
                  <a:pt x="12155521" y="85194"/>
                  <a:pt x="11824723" y="76222"/>
                </a:cubicBezTo>
                <a:cubicBezTo>
                  <a:pt x="11493925" y="67250"/>
                  <a:pt x="10495817" y="85585"/>
                  <a:pt x="10295765" y="69666"/>
                </a:cubicBezTo>
                <a:lnTo>
                  <a:pt x="7778825" y="23097"/>
                </a:lnTo>
                <a:lnTo>
                  <a:pt x="2261685" y="0"/>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290" name="Freeform: Shape 8">
            <a:extLst>
              <a:ext uri="{FF2B5EF4-FFF2-40B4-BE49-F238E27FC236}">
                <a16:creationId xmlns:a16="http://schemas.microsoft.com/office/drawing/2014/main" id="{57A2AAD2-EC9B-8BD4-2B4B-E0F49CE65435}"/>
              </a:ext>
              <a:ext uri="{C183D7F6-B498-43B3-948B-1728B52AA6E4}">
                <adec:decorative xmlns:adec="http://schemas.microsoft.com/office/drawing/2017/decorative" val="1"/>
              </a:ext>
            </a:extLst>
          </p:cNvPr>
          <p:cNvSpPr>
            <a:spLocks noGrp="1" noRot="1" noChangeAspect="1" noMove="1" noResize="1" noEditPoints="1" noAdjustHandles="1" noChangeShapeType="1" noTextEdit="1"/>
          </p:cNvSpPr>
          <p:nvPr/>
        </p:nvSpPr>
        <p:spPr bwMode="auto">
          <a:xfrm rot="21133683" flipH="1">
            <a:off x="733425" y="481013"/>
            <a:ext cx="7034213" cy="5238750"/>
          </a:xfrm>
          <a:custGeom>
            <a:avLst/>
            <a:gdLst>
              <a:gd name="T0" fmla="*/ 2147483646 w 1237972"/>
              <a:gd name="T1" fmla="*/ 2147483646 h 852489"/>
              <a:gd name="T2" fmla="*/ 2147483646 w 1237972"/>
              <a:gd name="T3" fmla="*/ 2147483646 h 852489"/>
              <a:gd name="T4" fmla="*/ 2147483646 w 1237972"/>
              <a:gd name="T5" fmla="*/ 2147483646 h 852489"/>
              <a:gd name="T6" fmla="*/ 2147483646 w 1237972"/>
              <a:gd name="T7" fmla="*/ 2147483646 h 852489"/>
              <a:gd name="T8" fmla="*/ 2147483646 w 1237972"/>
              <a:gd name="T9" fmla="*/ 1035377547 h 852489"/>
              <a:gd name="T10" fmla="*/ 2147483646 w 1237972"/>
              <a:gd name="T11" fmla="*/ 2147483646 h 852489"/>
              <a:gd name="T12" fmla="*/ 790888353 w 1237972"/>
              <a:gd name="T13" fmla="*/ 2147483646 h 852489"/>
              <a:gd name="T14" fmla="*/ 2147483646 w 1237972"/>
              <a:gd name="T15" fmla="*/ 2147483646 h 852489"/>
              <a:gd name="T16" fmla="*/ 2147483646 w 1237972"/>
              <a:gd name="T17" fmla="*/ 2147483646 h 85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a:noFill/>
          </a:ln>
          <a:extLst>
            <a:ext uri="{91240B29-F687-4F45-9708-019B960494DF}">
              <a14:hiddenLine xmlns:a14="http://schemas.microsoft.com/office/drawing/2010/main" w="19050" cap="flat">
                <a:solidFill>
                  <a:srgbClr val="000000"/>
                </a:solidFill>
                <a:prstDash val="solid"/>
                <a:miter lim="800000"/>
                <a:headEnd/>
                <a:tailEnd/>
              </a14:hiddenLine>
            </a:ext>
          </a:extLst>
        </p:spPr>
        <p:txBody>
          <a:bodyPr anchor="ctr"/>
          <a:lstStyle/>
          <a:p>
            <a:endParaRPr lang="en-IN"/>
          </a:p>
        </p:txBody>
      </p:sp>
      <p:sp>
        <p:nvSpPr>
          <p:cNvPr id="12291" name="Freeform: Shape 10">
            <a:extLst>
              <a:ext uri="{FF2B5EF4-FFF2-40B4-BE49-F238E27FC236}">
                <a16:creationId xmlns:a16="http://schemas.microsoft.com/office/drawing/2014/main" id="{38C6937B-3E1F-4630-AE74-1C053792E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rot="21133683" flipH="1">
            <a:off x="757238" y="455613"/>
            <a:ext cx="7034212" cy="5238750"/>
          </a:xfrm>
          <a:custGeom>
            <a:avLst/>
            <a:gdLst>
              <a:gd name="T0" fmla="*/ 2147483646 w 1237972"/>
              <a:gd name="T1" fmla="*/ 2147483646 h 852489"/>
              <a:gd name="T2" fmla="*/ 2147483646 w 1237972"/>
              <a:gd name="T3" fmla="*/ 2147483646 h 852489"/>
              <a:gd name="T4" fmla="*/ 2147483646 w 1237972"/>
              <a:gd name="T5" fmla="*/ 2147483646 h 852489"/>
              <a:gd name="T6" fmla="*/ 2147483646 w 1237972"/>
              <a:gd name="T7" fmla="*/ 2147483646 h 852489"/>
              <a:gd name="T8" fmla="*/ 2147483646 w 1237972"/>
              <a:gd name="T9" fmla="*/ 1035377547 h 852489"/>
              <a:gd name="T10" fmla="*/ 2147483646 w 1237972"/>
              <a:gd name="T11" fmla="*/ 2147483646 h 852489"/>
              <a:gd name="T12" fmla="*/ 790887996 w 1237972"/>
              <a:gd name="T13" fmla="*/ 2147483646 h 852489"/>
              <a:gd name="T14" fmla="*/ 2147483646 w 1237972"/>
              <a:gd name="T15" fmla="*/ 2147483646 h 852489"/>
              <a:gd name="T16" fmla="*/ 2147483646 w 1237972"/>
              <a:gd name="T17" fmla="*/ 2147483646 h 85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useBgFill="1">
        <p:nvSpPr>
          <p:cNvPr id="13" name="Rectangle 12" descr="&quot;&quot;">
            <a:extLst>
              <a:ext uri="{FF2B5EF4-FFF2-40B4-BE49-F238E27FC236}">
                <a16:creationId xmlns:a16="http://schemas.microsoft.com/office/drawing/2014/main" id="{4391F9F9-3D51-5F7D-A859-B6F45B7CF094}"/>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93" name="Freeform: Shape 14">
            <a:extLst>
              <a:ext uri="{FF2B5EF4-FFF2-40B4-BE49-F238E27FC236}">
                <a16:creationId xmlns:a16="http://schemas.microsoft.com/office/drawing/2014/main" id="{6F1BBA67-0795-7B74-F83D-672BFEAF7E73}"/>
              </a:ext>
              <a:ext uri="{C183D7F6-B498-43B3-948B-1728B52AA6E4}">
                <adec:decorative xmlns:adec="http://schemas.microsoft.com/office/drawing/2017/decorative" val="1"/>
              </a:ext>
            </a:extLst>
          </p:cNvPr>
          <p:cNvSpPr>
            <a:spLocks noGrp="1" noRot="1" noChangeAspect="1" noMove="1" noResize="1" noEditPoints="1" noAdjustHandles="1" noChangeShapeType="1" noTextEdit="1"/>
          </p:cNvSpPr>
          <p:nvPr/>
        </p:nvSpPr>
        <p:spPr bwMode="auto">
          <a:xfrm rot="5400000" flipH="1" flipV="1">
            <a:off x="-168275" y="1765300"/>
            <a:ext cx="4729163" cy="3344863"/>
          </a:xfrm>
          <a:custGeom>
            <a:avLst/>
            <a:gdLst>
              <a:gd name="T0" fmla="*/ 3717 w 12117505"/>
              <a:gd name="T1" fmla="*/ 68 h 6259020"/>
              <a:gd name="T2" fmla="*/ 834 w 12117505"/>
              <a:gd name="T3" fmla="*/ 470 h 6259020"/>
              <a:gd name="T4" fmla="*/ 0 w 12117505"/>
              <a:gd name="T5" fmla="*/ 933 h 6259020"/>
              <a:gd name="T6" fmla="*/ 0 w 12117505"/>
              <a:gd name="T7" fmla="*/ 10372 h 6259020"/>
              <a:gd name="T8" fmla="*/ 6 w 12117505"/>
              <a:gd name="T9" fmla="*/ 10372 h 6259020"/>
              <a:gd name="T10" fmla="*/ 123 w 12117505"/>
              <a:gd name="T11" fmla="*/ 42920 h 6259020"/>
              <a:gd name="T12" fmla="*/ 205 w 12117505"/>
              <a:gd name="T13" fmla="*/ 72882 h 6259020"/>
              <a:gd name="T14" fmla="*/ 4578 w 12117505"/>
              <a:gd name="T15" fmla="*/ 72913 h 6259020"/>
              <a:gd name="T16" fmla="*/ 5942 w 12117505"/>
              <a:gd name="T17" fmla="*/ 72831 h 6259020"/>
              <a:gd name="T18" fmla="*/ 7320 w 12117505"/>
              <a:gd name="T19" fmla="*/ 72968 h 6259020"/>
              <a:gd name="T20" fmla="*/ 8141 w 12117505"/>
              <a:gd name="T21" fmla="*/ 77912 h 6259020"/>
              <a:gd name="T22" fmla="*/ 8769 w 12117505"/>
              <a:gd name="T23" fmla="*/ 72711 h 6259020"/>
              <a:gd name="T24" fmla="*/ 12547 w 12117505"/>
              <a:gd name="T25" fmla="*/ 72642 h 6259020"/>
              <a:gd name="T26" fmla="*/ 13801 w 12117505"/>
              <a:gd name="T27" fmla="*/ 72679 h 6259020"/>
              <a:gd name="T28" fmla="*/ 15069 w 12117505"/>
              <a:gd name="T29" fmla="*/ 72777 h 6259020"/>
              <a:gd name="T30" fmla="*/ 16666 w 12117505"/>
              <a:gd name="T31" fmla="*/ 72763 h 6259020"/>
              <a:gd name="T32" fmla="*/ 16636 w 12117505"/>
              <a:gd name="T33" fmla="*/ 31690 h 6259020"/>
              <a:gd name="T34" fmla="*/ 16623 w 12117505"/>
              <a:gd name="T35" fmla="*/ 1250 h 6259020"/>
              <a:gd name="T36" fmla="*/ 15840 w 12117505"/>
              <a:gd name="T37" fmla="*/ 487 h 6259020"/>
              <a:gd name="T38" fmla="*/ 14099 w 12117505"/>
              <a:gd name="T39" fmla="*/ 313 h 6259020"/>
              <a:gd name="T40" fmla="*/ 10480 w 12117505"/>
              <a:gd name="T41" fmla="*/ 0 h 6259020"/>
              <a:gd name="T42" fmla="*/ 3717 w 12117505"/>
              <a:gd name="T43" fmla="*/ 68 h 62590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117505" h="6259020">
                <a:moveTo>
                  <a:pt x="2695196" y="5448"/>
                </a:moveTo>
                <a:lnTo>
                  <a:pt x="604999" y="37768"/>
                </a:lnTo>
                <a:cubicBezTo>
                  <a:pt x="485777" y="44401"/>
                  <a:pt x="30881" y="27994"/>
                  <a:pt x="0" y="74946"/>
                </a:cubicBezTo>
                <a:lnTo>
                  <a:pt x="0" y="833236"/>
                </a:lnTo>
                <a:lnTo>
                  <a:pt x="4597" y="833236"/>
                </a:lnTo>
                <a:cubicBezTo>
                  <a:pt x="19426" y="1269020"/>
                  <a:pt x="64992" y="2610989"/>
                  <a:pt x="88972" y="3447938"/>
                </a:cubicBezTo>
                <a:cubicBezTo>
                  <a:pt x="105117" y="5555727"/>
                  <a:pt x="7283" y="5882511"/>
                  <a:pt x="148480" y="5854931"/>
                </a:cubicBezTo>
                <a:cubicBezTo>
                  <a:pt x="1104834" y="5841902"/>
                  <a:pt x="1937287" y="5880951"/>
                  <a:pt x="3319168" y="5857467"/>
                </a:cubicBezTo>
                <a:lnTo>
                  <a:pt x="4308929" y="5850807"/>
                </a:lnTo>
                <a:lnTo>
                  <a:pt x="5308288" y="5861900"/>
                </a:lnTo>
                <a:cubicBezTo>
                  <a:pt x="5547231" y="6002161"/>
                  <a:pt x="5692022" y="6126648"/>
                  <a:pt x="5903311" y="6259020"/>
                </a:cubicBezTo>
                <a:cubicBezTo>
                  <a:pt x="6036995" y="6157144"/>
                  <a:pt x="6233063" y="5970792"/>
                  <a:pt x="6358569" y="5841208"/>
                </a:cubicBezTo>
                <a:cubicBezTo>
                  <a:pt x="6445558" y="5838468"/>
                  <a:pt x="8737174" y="5842629"/>
                  <a:pt x="9098386" y="5835714"/>
                </a:cubicBezTo>
                <a:lnTo>
                  <a:pt x="10007288" y="5838589"/>
                </a:lnTo>
                <a:lnTo>
                  <a:pt x="10927227" y="5846456"/>
                </a:lnTo>
                <a:cubicBezTo>
                  <a:pt x="11284890" y="5836792"/>
                  <a:pt x="12058379" y="5889163"/>
                  <a:pt x="12085310" y="5845410"/>
                </a:cubicBezTo>
                <a:cubicBezTo>
                  <a:pt x="12123753" y="5639890"/>
                  <a:pt x="12050112" y="4331065"/>
                  <a:pt x="12063456" y="2545764"/>
                </a:cubicBezTo>
                <a:cubicBezTo>
                  <a:pt x="12111817" y="1464496"/>
                  <a:pt x="12159998" y="515808"/>
                  <a:pt x="12054104" y="100403"/>
                </a:cubicBezTo>
                <a:cubicBezTo>
                  <a:pt x="12029550" y="4082"/>
                  <a:pt x="11791558" y="51722"/>
                  <a:pt x="11486459" y="39180"/>
                </a:cubicBezTo>
                <a:cubicBezTo>
                  <a:pt x="11181360" y="26638"/>
                  <a:pt x="10644494" y="29826"/>
                  <a:pt x="10223511" y="25149"/>
                </a:cubicBezTo>
                <a:lnTo>
                  <a:pt x="7599878" y="0"/>
                </a:lnTo>
                <a:lnTo>
                  <a:pt x="2695196" y="5448"/>
                </a:lnTo>
                <a:close/>
              </a:path>
            </a:pathLst>
          </a:custGeom>
          <a:solidFill>
            <a:schemeClr val="bg1"/>
          </a:solidFill>
          <a:ln>
            <a:noFill/>
          </a:ln>
          <a:extLst>
            <a:ext uri="{91240B29-F687-4F45-9708-019B960494DF}">
              <a14:hiddenLine xmlns:a14="http://schemas.microsoft.com/office/drawing/2010/main" w="19050" cap="flat">
                <a:solidFill>
                  <a:srgbClr val="000000"/>
                </a:solidFill>
                <a:prstDash val="solid"/>
                <a:miter lim="800000"/>
                <a:headEnd/>
                <a:tailEnd/>
              </a14:hiddenLine>
            </a:ext>
          </a:extLst>
        </p:spPr>
        <p:txBody>
          <a:bodyPr anchor="ctr"/>
          <a:lstStyle/>
          <a:p>
            <a:endParaRPr lang="en-IN"/>
          </a:p>
        </p:txBody>
      </p:sp>
      <p:sp>
        <p:nvSpPr>
          <p:cNvPr id="12294" name="Freeform: Shape 16">
            <a:extLst>
              <a:ext uri="{FF2B5EF4-FFF2-40B4-BE49-F238E27FC236}">
                <a16:creationId xmlns:a16="http://schemas.microsoft.com/office/drawing/2014/main" id="{CE19F577-FA1D-9377-7469-45FA11E81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rot="5400000" flipH="1" flipV="1">
            <a:off x="-134937" y="1709738"/>
            <a:ext cx="4729162" cy="3344862"/>
          </a:xfrm>
          <a:custGeom>
            <a:avLst/>
            <a:gdLst>
              <a:gd name="T0" fmla="*/ 3717 w 12117505"/>
              <a:gd name="T1" fmla="*/ 68 h 6259020"/>
              <a:gd name="T2" fmla="*/ 834 w 12117505"/>
              <a:gd name="T3" fmla="*/ 470 h 6259020"/>
              <a:gd name="T4" fmla="*/ 0 w 12117505"/>
              <a:gd name="T5" fmla="*/ 933 h 6259020"/>
              <a:gd name="T6" fmla="*/ 0 w 12117505"/>
              <a:gd name="T7" fmla="*/ 10372 h 6259020"/>
              <a:gd name="T8" fmla="*/ 6 w 12117505"/>
              <a:gd name="T9" fmla="*/ 10372 h 6259020"/>
              <a:gd name="T10" fmla="*/ 123 w 12117505"/>
              <a:gd name="T11" fmla="*/ 42920 h 6259020"/>
              <a:gd name="T12" fmla="*/ 205 w 12117505"/>
              <a:gd name="T13" fmla="*/ 72882 h 6259020"/>
              <a:gd name="T14" fmla="*/ 4578 w 12117505"/>
              <a:gd name="T15" fmla="*/ 72913 h 6259020"/>
              <a:gd name="T16" fmla="*/ 5942 w 12117505"/>
              <a:gd name="T17" fmla="*/ 72831 h 6259020"/>
              <a:gd name="T18" fmla="*/ 7320 w 12117505"/>
              <a:gd name="T19" fmla="*/ 72968 h 6259020"/>
              <a:gd name="T20" fmla="*/ 8141 w 12117505"/>
              <a:gd name="T21" fmla="*/ 77912 h 6259020"/>
              <a:gd name="T22" fmla="*/ 8769 w 12117505"/>
              <a:gd name="T23" fmla="*/ 72711 h 6259020"/>
              <a:gd name="T24" fmla="*/ 12547 w 12117505"/>
              <a:gd name="T25" fmla="*/ 72642 h 6259020"/>
              <a:gd name="T26" fmla="*/ 13801 w 12117505"/>
              <a:gd name="T27" fmla="*/ 72678 h 6259020"/>
              <a:gd name="T28" fmla="*/ 15069 w 12117505"/>
              <a:gd name="T29" fmla="*/ 72777 h 6259020"/>
              <a:gd name="T30" fmla="*/ 16666 w 12117505"/>
              <a:gd name="T31" fmla="*/ 72763 h 6259020"/>
              <a:gd name="T32" fmla="*/ 16636 w 12117505"/>
              <a:gd name="T33" fmla="*/ 31690 h 6259020"/>
              <a:gd name="T34" fmla="*/ 16623 w 12117505"/>
              <a:gd name="T35" fmla="*/ 1250 h 6259020"/>
              <a:gd name="T36" fmla="*/ 15840 w 12117505"/>
              <a:gd name="T37" fmla="*/ 487 h 6259020"/>
              <a:gd name="T38" fmla="*/ 14099 w 12117505"/>
              <a:gd name="T39" fmla="*/ 313 h 6259020"/>
              <a:gd name="T40" fmla="*/ 10480 w 12117505"/>
              <a:gd name="T41" fmla="*/ 0 h 6259020"/>
              <a:gd name="T42" fmla="*/ 3717 w 12117505"/>
              <a:gd name="T43" fmla="*/ 68 h 62590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117505" h="6259020">
                <a:moveTo>
                  <a:pt x="2695196" y="5448"/>
                </a:moveTo>
                <a:lnTo>
                  <a:pt x="604999" y="37768"/>
                </a:lnTo>
                <a:cubicBezTo>
                  <a:pt x="485777" y="44401"/>
                  <a:pt x="30881" y="27994"/>
                  <a:pt x="0" y="74946"/>
                </a:cubicBezTo>
                <a:lnTo>
                  <a:pt x="0" y="833236"/>
                </a:lnTo>
                <a:lnTo>
                  <a:pt x="4597" y="833236"/>
                </a:lnTo>
                <a:cubicBezTo>
                  <a:pt x="19426" y="1269020"/>
                  <a:pt x="64992" y="2610989"/>
                  <a:pt x="88972" y="3447938"/>
                </a:cubicBezTo>
                <a:cubicBezTo>
                  <a:pt x="105117" y="5555727"/>
                  <a:pt x="7283" y="5882511"/>
                  <a:pt x="148480" y="5854931"/>
                </a:cubicBezTo>
                <a:cubicBezTo>
                  <a:pt x="1104834" y="5841902"/>
                  <a:pt x="1937287" y="5880951"/>
                  <a:pt x="3319168" y="5857467"/>
                </a:cubicBezTo>
                <a:lnTo>
                  <a:pt x="4308929" y="5850807"/>
                </a:lnTo>
                <a:lnTo>
                  <a:pt x="5308288" y="5861900"/>
                </a:lnTo>
                <a:cubicBezTo>
                  <a:pt x="5547231" y="6002161"/>
                  <a:pt x="5692022" y="6126648"/>
                  <a:pt x="5903311" y="6259020"/>
                </a:cubicBezTo>
                <a:cubicBezTo>
                  <a:pt x="6036995" y="6157144"/>
                  <a:pt x="6233063" y="5970792"/>
                  <a:pt x="6358569" y="5841208"/>
                </a:cubicBezTo>
                <a:cubicBezTo>
                  <a:pt x="6445558" y="5838468"/>
                  <a:pt x="8737174" y="5842629"/>
                  <a:pt x="9098386" y="5835714"/>
                </a:cubicBezTo>
                <a:lnTo>
                  <a:pt x="10007288" y="5838589"/>
                </a:lnTo>
                <a:lnTo>
                  <a:pt x="10927227" y="5846456"/>
                </a:lnTo>
                <a:cubicBezTo>
                  <a:pt x="11284890" y="5836792"/>
                  <a:pt x="12058379" y="5889163"/>
                  <a:pt x="12085310" y="5845410"/>
                </a:cubicBezTo>
                <a:cubicBezTo>
                  <a:pt x="12123753" y="5639890"/>
                  <a:pt x="12050112" y="4331065"/>
                  <a:pt x="12063456" y="2545764"/>
                </a:cubicBezTo>
                <a:cubicBezTo>
                  <a:pt x="12111817" y="1464496"/>
                  <a:pt x="12159998" y="515808"/>
                  <a:pt x="12054104" y="100403"/>
                </a:cubicBezTo>
                <a:cubicBezTo>
                  <a:pt x="12029550" y="4082"/>
                  <a:pt x="11791558" y="51722"/>
                  <a:pt x="11486459" y="39180"/>
                </a:cubicBezTo>
                <a:cubicBezTo>
                  <a:pt x="11181360" y="26638"/>
                  <a:pt x="10644494" y="29826"/>
                  <a:pt x="10223511" y="25149"/>
                </a:cubicBezTo>
                <a:lnTo>
                  <a:pt x="7599878" y="0"/>
                </a:lnTo>
                <a:lnTo>
                  <a:pt x="2695196" y="5448"/>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2" name="Title 1">
            <a:extLst>
              <a:ext uri="{FF2B5EF4-FFF2-40B4-BE49-F238E27FC236}">
                <a16:creationId xmlns:a16="http://schemas.microsoft.com/office/drawing/2014/main" id="{B02B28D5-A6FB-62D9-1CE7-C6EC78D59730}"/>
              </a:ext>
            </a:extLst>
          </p:cNvPr>
          <p:cNvSpPr>
            <a:spLocks noGrp="1"/>
          </p:cNvSpPr>
          <p:nvPr>
            <p:ph type="title"/>
          </p:nvPr>
        </p:nvSpPr>
        <p:spPr>
          <a:xfrm>
            <a:off x="820738" y="1978025"/>
            <a:ext cx="2406650" cy="2733675"/>
          </a:xfrm>
        </p:spPr>
        <p:txBody>
          <a:bodyPr anchor="b">
            <a:noAutofit/>
          </a:bodyPr>
          <a:lstStyle/>
          <a:p>
            <a:pPr eaLnBrk="1" fontAlgn="auto" hangingPunct="1">
              <a:spcAft>
                <a:spcPts val="0"/>
              </a:spcAft>
              <a:defRPr/>
            </a:pPr>
            <a:r>
              <a:rPr lang="en-US" sz="2400" u="sng" dirty="0">
                <a:latin typeface="+mn-lt"/>
              </a:rPr>
              <a:t>2.</a:t>
            </a:r>
            <a:r>
              <a:rPr lang="en-US" sz="2400" u="sng" dirty="0"/>
              <a:t>USER</a:t>
            </a:r>
            <a:br>
              <a:rPr lang="en-US" sz="2000" u="sng" dirty="0"/>
            </a:br>
            <a:r>
              <a:rPr lang="en-US" sz="2000" dirty="0">
                <a:latin typeface="+mn-lt"/>
              </a:rPr>
              <a:t>In the Bin Buster application, users can register and log in to the system. They can submit complaints and later view the status of their registered complaints through the application</a:t>
            </a:r>
            <a:r>
              <a:rPr lang="en-US" sz="2000" u="sng" dirty="0">
                <a:latin typeface="+mn-lt"/>
              </a:rPr>
              <a:t>.</a:t>
            </a:r>
            <a:br>
              <a:rPr lang="en-US" sz="2000" u="sng" dirty="0">
                <a:latin typeface="+mn-lt"/>
              </a:rPr>
            </a:br>
            <a:endParaRPr lang="en-US" sz="2000" dirty="0">
              <a:latin typeface="+mn-lt"/>
            </a:endParaRPr>
          </a:p>
        </p:txBody>
      </p:sp>
      <p:pic>
        <p:nvPicPr>
          <p:cNvPr id="12296" name="Graphic 5" descr="Popcorn">
            <a:extLst>
              <a:ext uri="{FF2B5EF4-FFF2-40B4-BE49-F238E27FC236}">
                <a16:creationId xmlns:a16="http://schemas.microsoft.com/office/drawing/2014/main" id="{95103F79-E96A-E8AA-17D6-54B9E3547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035050"/>
            <a:ext cx="4564063"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314" name="Freeform: Shape 8">
            <a:extLst>
              <a:ext uri="{FF2B5EF4-FFF2-40B4-BE49-F238E27FC236}">
                <a16:creationId xmlns:a16="http://schemas.microsoft.com/office/drawing/2014/main" id="{8956BD2E-1EFA-F3C7-09C5-373E39FB47DA}"/>
              </a:ext>
              <a:ext uri="{C183D7F6-B498-43B3-948B-1728B52AA6E4}">
                <adec:decorative xmlns:adec="http://schemas.microsoft.com/office/drawing/2017/decorative" val="1"/>
              </a:ext>
            </a:extLst>
          </p:cNvPr>
          <p:cNvSpPr>
            <a:spLocks noGrp="1" noRot="1" noChangeAspect="1" noMove="1" noResize="1" noEditPoints="1" noAdjustHandles="1" noChangeShapeType="1" noTextEdit="1"/>
          </p:cNvSpPr>
          <p:nvPr/>
        </p:nvSpPr>
        <p:spPr bwMode="auto">
          <a:xfrm rot="21133683" flipH="1">
            <a:off x="733425" y="481013"/>
            <a:ext cx="7034213" cy="5238750"/>
          </a:xfrm>
          <a:custGeom>
            <a:avLst/>
            <a:gdLst>
              <a:gd name="T0" fmla="*/ 2147483646 w 1237972"/>
              <a:gd name="T1" fmla="*/ 2147483646 h 852489"/>
              <a:gd name="T2" fmla="*/ 2147483646 w 1237972"/>
              <a:gd name="T3" fmla="*/ 2147483646 h 852489"/>
              <a:gd name="T4" fmla="*/ 2147483646 w 1237972"/>
              <a:gd name="T5" fmla="*/ 2147483646 h 852489"/>
              <a:gd name="T6" fmla="*/ 2147483646 w 1237972"/>
              <a:gd name="T7" fmla="*/ 2147483646 h 852489"/>
              <a:gd name="T8" fmla="*/ 2147483646 w 1237972"/>
              <a:gd name="T9" fmla="*/ 1035377547 h 852489"/>
              <a:gd name="T10" fmla="*/ 2147483646 w 1237972"/>
              <a:gd name="T11" fmla="*/ 2147483646 h 852489"/>
              <a:gd name="T12" fmla="*/ 790888353 w 1237972"/>
              <a:gd name="T13" fmla="*/ 2147483646 h 852489"/>
              <a:gd name="T14" fmla="*/ 2147483646 w 1237972"/>
              <a:gd name="T15" fmla="*/ 2147483646 h 852489"/>
              <a:gd name="T16" fmla="*/ 2147483646 w 1237972"/>
              <a:gd name="T17" fmla="*/ 2147483646 h 85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a:noFill/>
          </a:ln>
          <a:extLst>
            <a:ext uri="{91240B29-F687-4F45-9708-019B960494DF}">
              <a14:hiddenLine xmlns:a14="http://schemas.microsoft.com/office/drawing/2010/main" w="19050" cap="flat">
                <a:solidFill>
                  <a:srgbClr val="000000"/>
                </a:solidFill>
                <a:prstDash val="solid"/>
                <a:miter lim="800000"/>
                <a:headEnd/>
                <a:tailEnd/>
              </a14:hiddenLine>
            </a:ext>
          </a:extLst>
        </p:spPr>
        <p:txBody>
          <a:bodyPr anchor="ctr"/>
          <a:lstStyle/>
          <a:p>
            <a:endParaRPr lang="en-IN"/>
          </a:p>
        </p:txBody>
      </p:sp>
      <p:sp>
        <p:nvSpPr>
          <p:cNvPr id="13315" name="Freeform: Shape 10">
            <a:extLst>
              <a:ext uri="{FF2B5EF4-FFF2-40B4-BE49-F238E27FC236}">
                <a16:creationId xmlns:a16="http://schemas.microsoft.com/office/drawing/2014/main" id="{239147CD-A22D-4B2B-A8B2-8B4D27B32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rot="21133683" flipH="1">
            <a:off x="757238" y="455613"/>
            <a:ext cx="7034212" cy="5238750"/>
          </a:xfrm>
          <a:custGeom>
            <a:avLst/>
            <a:gdLst>
              <a:gd name="T0" fmla="*/ 2147483646 w 1237972"/>
              <a:gd name="T1" fmla="*/ 2147483646 h 852489"/>
              <a:gd name="T2" fmla="*/ 2147483646 w 1237972"/>
              <a:gd name="T3" fmla="*/ 2147483646 h 852489"/>
              <a:gd name="T4" fmla="*/ 2147483646 w 1237972"/>
              <a:gd name="T5" fmla="*/ 2147483646 h 852489"/>
              <a:gd name="T6" fmla="*/ 2147483646 w 1237972"/>
              <a:gd name="T7" fmla="*/ 2147483646 h 852489"/>
              <a:gd name="T8" fmla="*/ 2147483646 w 1237972"/>
              <a:gd name="T9" fmla="*/ 1035377547 h 852489"/>
              <a:gd name="T10" fmla="*/ 2147483646 w 1237972"/>
              <a:gd name="T11" fmla="*/ 2147483646 h 852489"/>
              <a:gd name="T12" fmla="*/ 790887996 w 1237972"/>
              <a:gd name="T13" fmla="*/ 2147483646 h 852489"/>
              <a:gd name="T14" fmla="*/ 2147483646 w 1237972"/>
              <a:gd name="T15" fmla="*/ 2147483646 h 852489"/>
              <a:gd name="T16" fmla="*/ 2147483646 w 1237972"/>
              <a:gd name="T17" fmla="*/ 2147483646 h 85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useBgFill="1">
        <p:nvSpPr>
          <p:cNvPr id="13" name="Rectangle 12" descr="&quot;&quot;">
            <a:extLst>
              <a:ext uri="{FF2B5EF4-FFF2-40B4-BE49-F238E27FC236}">
                <a16:creationId xmlns:a16="http://schemas.microsoft.com/office/drawing/2014/main" id="{9C12F7CF-38B4-B2DA-08FF-9CB38199FF45}"/>
              </a:ext>
            </a:extLst>
          </p:cNvPr>
          <p:cNvSpPr>
            <a:spLocks noGrp="1" noRot="1" noChangeAspect="1" noMove="1" noResize="1" noEditPoints="1" noAdjustHandles="1" noChangeArrowheads="1" noChangeShapeType="1" noTextEdit="1"/>
          </p:cNvSpPr>
          <p:nvPr/>
        </p:nvSpPr>
        <p:spPr>
          <a:xfrm>
            <a:off x="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17" name="Freeform: Shape 14">
            <a:extLst>
              <a:ext uri="{FF2B5EF4-FFF2-40B4-BE49-F238E27FC236}">
                <a16:creationId xmlns:a16="http://schemas.microsoft.com/office/drawing/2014/main" id="{F4051C76-C2F8-2EF2-4658-E81E0225BD84}"/>
              </a:ext>
              <a:ext uri="{C183D7F6-B498-43B3-948B-1728B52AA6E4}">
                <adec:decorative xmlns:adec="http://schemas.microsoft.com/office/drawing/2017/decorative" val="1"/>
              </a:ext>
            </a:extLst>
          </p:cNvPr>
          <p:cNvSpPr>
            <a:spLocks noGrp="1" noRot="1" noChangeAspect="1" noMove="1" noResize="1" noEditPoints="1" noAdjustHandles="1" noChangeShapeType="1" noTextEdit="1"/>
          </p:cNvSpPr>
          <p:nvPr/>
        </p:nvSpPr>
        <p:spPr bwMode="auto">
          <a:xfrm rot="5400000" flipH="1" flipV="1">
            <a:off x="-168275" y="1765300"/>
            <a:ext cx="4729163" cy="3344863"/>
          </a:xfrm>
          <a:custGeom>
            <a:avLst/>
            <a:gdLst>
              <a:gd name="T0" fmla="*/ 3717 w 12117505"/>
              <a:gd name="T1" fmla="*/ 68 h 6259020"/>
              <a:gd name="T2" fmla="*/ 834 w 12117505"/>
              <a:gd name="T3" fmla="*/ 470 h 6259020"/>
              <a:gd name="T4" fmla="*/ 0 w 12117505"/>
              <a:gd name="T5" fmla="*/ 933 h 6259020"/>
              <a:gd name="T6" fmla="*/ 0 w 12117505"/>
              <a:gd name="T7" fmla="*/ 10372 h 6259020"/>
              <a:gd name="T8" fmla="*/ 6 w 12117505"/>
              <a:gd name="T9" fmla="*/ 10372 h 6259020"/>
              <a:gd name="T10" fmla="*/ 123 w 12117505"/>
              <a:gd name="T11" fmla="*/ 42920 h 6259020"/>
              <a:gd name="T12" fmla="*/ 205 w 12117505"/>
              <a:gd name="T13" fmla="*/ 72882 h 6259020"/>
              <a:gd name="T14" fmla="*/ 4578 w 12117505"/>
              <a:gd name="T15" fmla="*/ 72913 h 6259020"/>
              <a:gd name="T16" fmla="*/ 5942 w 12117505"/>
              <a:gd name="T17" fmla="*/ 72831 h 6259020"/>
              <a:gd name="T18" fmla="*/ 7320 w 12117505"/>
              <a:gd name="T19" fmla="*/ 72968 h 6259020"/>
              <a:gd name="T20" fmla="*/ 8141 w 12117505"/>
              <a:gd name="T21" fmla="*/ 77912 h 6259020"/>
              <a:gd name="T22" fmla="*/ 8769 w 12117505"/>
              <a:gd name="T23" fmla="*/ 72711 h 6259020"/>
              <a:gd name="T24" fmla="*/ 12547 w 12117505"/>
              <a:gd name="T25" fmla="*/ 72642 h 6259020"/>
              <a:gd name="T26" fmla="*/ 13801 w 12117505"/>
              <a:gd name="T27" fmla="*/ 72679 h 6259020"/>
              <a:gd name="T28" fmla="*/ 15069 w 12117505"/>
              <a:gd name="T29" fmla="*/ 72777 h 6259020"/>
              <a:gd name="T30" fmla="*/ 16666 w 12117505"/>
              <a:gd name="T31" fmla="*/ 72763 h 6259020"/>
              <a:gd name="T32" fmla="*/ 16636 w 12117505"/>
              <a:gd name="T33" fmla="*/ 31690 h 6259020"/>
              <a:gd name="T34" fmla="*/ 16623 w 12117505"/>
              <a:gd name="T35" fmla="*/ 1250 h 6259020"/>
              <a:gd name="T36" fmla="*/ 15840 w 12117505"/>
              <a:gd name="T37" fmla="*/ 487 h 6259020"/>
              <a:gd name="T38" fmla="*/ 14099 w 12117505"/>
              <a:gd name="T39" fmla="*/ 313 h 6259020"/>
              <a:gd name="T40" fmla="*/ 10480 w 12117505"/>
              <a:gd name="T41" fmla="*/ 0 h 6259020"/>
              <a:gd name="T42" fmla="*/ 3717 w 12117505"/>
              <a:gd name="T43" fmla="*/ 68 h 62590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117505" h="6259020">
                <a:moveTo>
                  <a:pt x="2695196" y="5448"/>
                </a:moveTo>
                <a:lnTo>
                  <a:pt x="604999" y="37768"/>
                </a:lnTo>
                <a:cubicBezTo>
                  <a:pt x="485777" y="44401"/>
                  <a:pt x="30881" y="27994"/>
                  <a:pt x="0" y="74946"/>
                </a:cubicBezTo>
                <a:lnTo>
                  <a:pt x="0" y="833236"/>
                </a:lnTo>
                <a:lnTo>
                  <a:pt x="4597" y="833236"/>
                </a:lnTo>
                <a:cubicBezTo>
                  <a:pt x="19426" y="1269020"/>
                  <a:pt x="64992" y="2610989"/>
                  <a:pt x="88972" y="3447938"/>
                </a:cubicBezTo>
                <a:cubicBezTo>
                  <a:pt x="105117" y="5555727"/>
                  <a:pt x="7283" y="5882511"/>
                  <a:pt x="148480" y="5854931"/>
                </a:cubicBezTo>
                <a:cubicBezTo>
                  <a:pt x="1104834" y="5841902"/>
                  <a:pt x="1937287" y="5880951"/>
                  <a:pt x="3319168" y="5857467"/>
                </a:cubicBezTo>
                <a:lnTo>
                  <a:pt x="4308929" y="5850807"/>
                </a:lnTo>
                <a:lnTo>
                  <a:pt x="5308288" y="5861900"/>
                </a:lnTo>
                <a:cubicBezTo>
                  <a:pt x="5547231" y="6002161"/>
                  <a:pt x="5692022" y="6126648"/>
                  <a:pt x="5903311" y="6259020"/>
                </a:cubicBezTo>
                <a:cubicBezTo>
                  <a:pt x="6036995" y="6157144"/>
                  <a:pt x="6233063" y="5970792"/>
                  <a:pt x="6358569" y="5841208"/>
                </a:cubicBezTo>
                <a:cubicBezTo>
                  <a:pt x="6445558" y="5838468"/>
                  <a:pt x="8737174" y="5842629"/>
                  <a:pt x="9098386" y="5835714"/>
                </a:cubicBezTo>
                <a:lnTo>
                  <a:pt x="10007288" y="5838589"/>
                </a:lnTo>
                <a:lnTo>
                  <a:pt x="10927227" y="5846456"/>
                </a:lnTo>
                <a:cubicBezTo>
                  <a:pt x="11284890" y="5836792"/>
                  <a:pt x="12058379" y="5889163"/>
                  <a:pt x="12085310" y="5845410"/>
                </a:cubicBezTo>
                <a:cubicBezTo>
                  <a:pt x="12123753" y="5639890"/>
                  <a:pt x="12050112" y="4331065"/>
                  <a:pt x="12063456" y="2545764"/>
                </a:cubicBezTo>
                <a:cubicBezTo>
                  <a:pt x="12111817" y="1464496"/>
                  <a:pt x="12159998" y="515808"/>
                  <a:pt x="12054104" y="100403"/>
                </a:cubicBezTo>
                <a:cubicBezTo>
                  <a:pt x="12029550" y="4082"/>
                  <a:pt x="11791558" y="51722"/>
                  <a:pt x="11486459" y="39180"/>
                </a:cubicBezTo>
                <a:cubicBezTo>
                  <a:pt x="11181360" y="26638"/>
                  <a:pt x="10644494" y="29826"/>
                  <a:pt x="10223511" y="25149"/>
                </a:cubicBezTo>
                <a:lnTo>
                  <a:pt x="7599878" y="0"/>
                </a:lnTo>
                <a:lnTo>
                  <a:pt x="2695196" y="5448"/>
                </a:lnTo>
                <a:close/>
              </a:path>
            </a:pathLst>
          </a:custGeom>
          <a:solidFill>
            <a:schemeClr val="bg1"/>
          </a:solidFill>
          <a:ln>
            <a:noFill/>
          </a:ln>
          <a:extLst>
            <a:ext uri="{91240B29-F687-4F45-9708-019B960494DF}">
              <a14:hiddenLine xmlns:a14="http://schemas.microsoft.com/office/drawing/2010/main" w="19050" cap="flat">
                <a:solidFill>
                  <a:srgbClr val="000000"/>
                </a:solidFill>
                <a:prstDash val="solid"/>
                <a:miter lim="800000"/>
                <a:headEnd/>
                <a:tailEnd/>
              </a14:hiddenLine>
            </a:ext>
          </a:extLst>
        </p:spPr>
        <p:txBody>
          <a:bodyPr anchor="ctr"/>
          <a:lstStyle/>
          <a:p>
            <a:endParaRPr lang="en-IN"/>
          </a:p>
        </p:txBody>
      </p:sp>
      <p:sp>
        <p:nvSpPr>
          <p:cNvPr id="13318" name="Freeform: Shape 16">
            <a:extLst>
              <a:ext uri="{FF2B5EF4-FFF2-40B4-BE49-F238E27FC236}">
                <a16:creationId xmlns:a16="http://schemas.microsoft.com/office/drawing/2014/main" id="{B82E786D-63C6-93C2-0E62-23249B7DF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auto">
          <a:xfrm rot="5400000" flipH="1" flipV="1">
            <a:off x="-134937" y="1709738"/>
            <a:ext cx="4729162" cy="3344862"/>
          </a:xfrm>
          <a:custGeom>
            <a:avLst/>
            <a:gdLst>
              <a:gd name="T0" fmla="*/ 3717 w 12117505"/>
              <a:gd name="T1" fmla="*/ 68 h 6259020"/>
              <a:gd name="T2" fmla="*/ 834 w 12117505"/>
              <a:gd name="T3" fmla="*/ 470 h 6259020"/>
              <a:gd name="T4" fmla="*/ 0 w 12117505"/>
              <a:gd name="T5" fmla="*/ 933 h 6259020"/>
              <a:gd name="T6" fmla="*/ 0 w 12117505"/>
              <a:gd name="T7" fmla="*/ 10372 h 6259020"/>
              <a:gd name="T8" fmla="*/ 6 w 12117505"/>
              <a:gd name="T9" fmla="*/ 10372 h 6259020"/>
              <a:gd name="T10" fmla="*/ 123 w 12117505"/>
              <a:gd name="T11" fmla="*/ 42920 h 6259020"/>
              <a:gd name="T12" fmla="*/ 205 w 12117505"/>
              <a:gd name="T13" fmla="*/ 72882 h 6259020"/>
              <a:gd name="T14" fmla="*/ 4578 w 12117505"/>
              <a:gd name="T15" fmla="*/ 72913 h 6259020"/>
              <a:gd name="T16" fmla="*/ 5942 w 12117505"/>
              <a:gd name="T17" fmla="*/ 72831 h 6259020"/>
              <a:gd name="T18" fmla="*/ 7320 w 12117505"/>
              <a:gd name="T19" fmla="*/ 72968 h 6259020"/>
              <a:gd name="T20" fmla="*/ 8141 w 12117505"/>
              <a:gd name="T21" fmla="*/ 77912 h 6259020"/>
              <a:gd name="T22" fmla="*/ 8769 w 12117505"/>
              <a:gd name="T23" fmla="*/ 72711 h 6259020"/>
              <a:gd name="T24" fmla="*/ 12547 w 12117505"/>
              <a:gd name="T25" fmla="*/ 72642 h 6259020"/>
              <a:gd name="T26" fmla="*/ 13801 w 12117505"/>
              <a:gd name="T27" fmla="*/ 72678 h 6259020"/>
              <a:gd name="T28" fmla="*/ 15069 w 12117505"/>
              <a:gd name="T29" fmla="*/ 72777 h 6259020"/>
              <a:gd name="T30" fmla="*/ 16666 w 12117505"/>
              <a:gd name="T31" fmla="*/ 72763 h 6259020"/>
              <a:gd name="T32" fmla="*/ 16636 w 12117505"/>
              <a:gd name="T33" fmla="*/ 31690 h 6259020"/>
              <a:gd name="T34" fmla="*/ 16623 w 12117505"/>
              <a:gd name="T35" fmla="*/ 1250 h 6259020"/>
              <a:gd name="T36" fmla="*/ 15840 w 12117505"/>
              <a:gd name="T37" fmla="*/ 487 h 6259020"/>
              <a:gd name="T38" fmla="*/ 14099 w 12117505"/>
              <a:gd name="T39" fmla="*/ 313 h 6259020"/>
              <a:gd name="T40" fmla="*/ 10480 w 12117505"/>
              <a:gd name="T41" fmla="*/ 0 h 6259020"/>
              <a:gd name="T42" fmla="*/ 3717 w 12117505"/>
              <a:gd name="T43" fmla="*/ 68 h 62590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2117505" h="6259020">
                <a:moveTo>
                  <a:pt x="2695196" y="5448"/>
                </a:moveTo>
                <a:lnTo>
                  <a:pt x="604999" y="37768"/>
                </a:lnTo>
                <a:cubicBezTo>
                  <a:pt x="485777" y="44401"/>
                  <a:pt x="30881" y="27994"/>
                  <a:pt x="0" y="74946"/>
                </a:cubicBezTo>
                <a:lnTo>
                  <a:pt x="0" y="833236"/>
                </a:lnTo>
                <a:lnTo>
                  <a:pt x="4597" y="833236"/>
                </a:lnTo>
                <a:cubicBezTo>
                  <a:pt x="19426" y="1269020"/>
                  <a:pt x="64992" y="2610989"/>
                  <a:pt x="88972" y="3447938"/>
                </a:cubicBezTo>
                <a:cubicBezTo>
                  <a:pt x="105117" y="5555727"/>
                  <a:pt x="7283" y="5882511"/>
                  <a:pt x="148480" y="5854931"/>
                </a:cubicBezTo>
                <a:cubicBezTo>
                  <a:pt x="1104834" y="5841902"/>
                  <a:pt x="1937287" y="5880951"/>
                  <a:pt x="3319168" y="5857467"/>
                </a:cubicBezTo>
                <a:lnTo>
                  <a:pt x="4308929" y="5850807"/>
                </a:lnTo>
                <a:lnTo>
                  <a:pt x="5308288" y="5861900"/>
                </a:lnTo>
                <a:cubicBezTo>
                  <a:pt x="5547231" y="6002161"/>
                  <a:pt x="5692022" y="6126648"/>
                  <a:pt x="5903311" y="6259020"/>
                </a:cubicBezTo>
                <a:cubicBezTo>
                  <a:pt x="6036995" y="6157144"/>
                  <a:pt x="6233063" y="5970792"/>
                  <a:pt x="6358569" y="5841208"/>
                </a:cubicBezTo>
                <a:cubicBezTo>
                  <a:pt x="6445558" y="5838468"/>
                  <a:pt x="8737174" y="5842629"/>
                  <a:pt x="9098386" y="5835714"/>
                </a:cubicBezTo>
                <a:lnTo>
                  <a:pt x="10007288" y="5838589"/>
                </a:lnTo>
                <a:lnTo>
                  <a:pt x="10927227" y="5846456"/>
                </a:lnTo>
                <a:cubicBezTo>
                  <a:pt x="11284890" y="5836792"/>
                  <a:pt x="12058379" y="5889163"/>
                  <a:pt x="12085310" y="5845410"/>
                </a:cubicBezTo>
                <a:cubicBezTo>
                  <a:pt x="12123753" y="5639890"/>
                  <a:pt x="12050112" y="4331065"/>
                  <a:pt x="12063456" y="2545764"/>
                </a:cubicBezTo>
                <a:cubicBezTo>
                  <a:pt x="12111817" y="1464496"/>
                  <a:pt x="12159998" y="515808"/>
                  <a:pt x="12054104" y="100403"/>
                </a:cubicBezTo>
                <a:cubicBezTo>
                  <a:pt x="12029550" y="4082"/>
                  <a:pt x="11791558" y="51722"/>
                  <a:pt x="11486459" y="39180"/>
                </a:cubicBezTo>
                <a:cubicBezTo>
                  <a:pt x="11181360" y="26638"/>
                  <a:pt x="10644494" y="29826"/>
                  <a:pt x="10223511" y="25149"/>
                </a:cubicBezTo>
                <a:lnTo>
                  <a:pt x="7599878" y="0"/>
                </a:lnTo>
                <a:lnTo>
                  <a:pt x="2695196" y="5448"/>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en-IN"/>
          </a:p>
        </p:txBody>
      </p:sp>
      <p:sp>
        <p:nvSpPr>
          <p:cNvPr id="2" name="Title 1">
            <a:extLst>
              <a:ext uri="{FF2B5EF4-FFF2-40B4-BE49-F238E27FC236}">
                <a16:creationId xmlns:a16="http://schemas.microsoft.com/office/drawing/2014/main" id="{9BF3EBE2-926C-F536-6449-EFD476E80F63}"/>
              </a:ext>
            </a:extLst>
          </p:cNvPr>
          <p:cNvSpPr>
            <a:spLocks noGrp="1"/>
          </p:cNvSpPr>
          <p:nvPr>
            <p:ph type="title"/>
          </p:nvPr>
        </p:nvSpPr>
        <p:spPr>
          <a:xfrm>
            <a:off x="944563" y="2166938"/>
            <a:ext cx="2357437" cy="2200275"/>
          </a:xfrm>
        </p:spPr>
        <p:txBody>
          <a:bodyPr anchor="b"/>
          <a:lstStyle/>
          <a:p>
            <a:pPr eaLnBrk="1" fontAlgn="auto" hangingPunct="1">
              <a:lnSpc>
                <a:spcPct val="90000"/>
              </a:lnSpc>
              <a:spcAft>
                <a:spcPts val="0"/>
              </a:spcAft>
              <a:defRPr/>
            </a:pPr>
            <a:r>
              <a:rPr lang="en-US" sz="2400" u="sng" dirty="0"/>
              <a:t>3.Driver</a:t>
            </a:r>
            <a:br>
              <a:rPr lang="en-US" sz="2000" u="sng" dirty="0"/>
            </a:br>
            <a:r>
              <a:rPr lang="en-US" sz="2000" dirty="0">
                <a:latin typeface="+mn-lt"/>
              </a:rPr>
              <a:t>In the Bin Buster application, drivers can log in to access their tasks. They can check daily work updates and provide status updates on their progress to the admin.</a:t>
            </a:r>
          </a:p>
        </p:txBody>
      </p:sp>
      <p:pic>
        <p:nvPicPr>
          <p:cNvPr id="6" name="Graphic 5" descr="Tractor">
            <a:extLst>
              <a:ext uri="{FF2B5EF4-FFF2-40B4-BE49-F238E27FC236}">
                <a16:creationId xmlns:a16="http://schemas.microsoft.com/office/drawing/2014/main" id="{FDD65E35-5F36-F128-42BF-9572F5A5E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035050"/>
            <a:ext cx="4564063" cy="456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0128-4B58-540C-A66E-0FFE3C734235}"/>
              </a:ext>
            </a:extLst>
          </p:cNvPr>
          <p:cNvSpPr>
            <a:spLocks noGrp="1"/>
          </p:cNvSpPr>
          <p:nvPr>
            <p:ph type="title"/>
          </p:nvPr>
        </p:nvSpPr>
        <p:spPr>
          <a:xfrm>
            <a:off x="765175" y="733425"/>
            <a:ext cx="7500938" cy="1244600"/>
          </a:xfrm>
        </p:spPr>
        <p:txBody>
          <a:bodyPr/>
          <a:lstStyle/>
          <a:p>
            <a:pPr algn="ctr" eaLnBrk="1" fontAlgn="auto" hangingPunct="1">
              <a:spcAft>
                <a:spcPts val="0"/>
              </a:spcAft>
              <a:defRPr/>
            </a:pPr>
            <a:r>
              <a:rPr lang="en-US" sz="3200" u="sng" dirty="0"/>
              <a:t>SOFTWARE AND HARDWARE REQUIREMENTS</a:t>
            </a:r>
            <a:endParaRPr lang="en-IN" sz="3200" dirty="0"/>
          </a:p>
        </p:txBody>
      </p:sp>
      <p:graphicFrame>
        <p:nvGraphicFramePr>
          <p:cNvPr id="5" name="Content Placeholder 2">
            <a:extLst>
              <a:ext uri="{FF2B5EF4-FFF2-40B4-BE49-F238E27FC236}">
                <a16:creationId xmlns:a16="http://schemas.microsoft.com/office/drawing/2014/main" id="{21C09F61-F3D4-34BE-27DE-8F601F8614E0}"/>
              </a:ext>
            </a:extLst>
          </p:cNvPr>
          <p:cNvGraphicFramePr>
            <a:graphicFrameLocks noGrp="1"/>
          </p:cNvGraphicFramePr>
          <p:nvPr>
            <p:ph idx="1"/>
          </p:nvPr>
        </p:nvGraphicFramePr>
        <p:xfrm>
          <a:off x="878067" y="1734207"/>
          <a:ext cx="7500391" cy="3444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ChitchatVTI">
  <a:themeElements>
    <a:clrScheme name="AnalogousFromLightSeedLeftStep">
      <a:dk1>
        <a:srgbClr val="000000"/>
      </a:dk1>
      <a:lt1>
        <a:srgbClr val="FFFFFF"/>
      </a:lt1>
      <a:dk2>
        <a:srgbClr val="273B21"/>
      </a:dk2>
      <a:lt2>
        <a:srgbClr val="E8E5E2"/>
      </a:lt2>
      <a:accent1>
        <a:srgbClr val="8EA6C2"/>
      </a:accent1>
      <a:accent2>
        <a:srgbClr val="79AAB1"/>
      </a:accent2>
      <a:accent3>
        <a:srgbClr val="80AA9E"/>
      </a:accent3>
      <a:accent4>
        <a:srgbClr val="77AF88"/>
      </a:accent4>
      <a:accent5>
        <a:srgbClr val="86AB81"/>
      </a:accent5>
      <a:accent6>
        <a:srgbClr val="90A974"/>
      </a:accent6>
      <a:hlink>
        <a:srgbClr val="997E5D"/>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1238</TotalTime>
  <Words>1051</Words>
  <Application>Microsoft Office PowerPoint</Application>
  <PresentationFormat>On-screen Show (4:3)</PresentationFormat>
  <Paragraphs>197</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The Hand</vt:lpstr>
      <vt:lpstr>Arial</vt:lpstr>
      <vt:lpstr>The Serif Hand</vt:lpstr>
      <vt:lpstr>Aptos</vt:lpstr>
      <vt:lpstr>Candara</vt:lpstr>
      <vt:lpstr>Times New Roman</vt:lpstr>
      <vt:lpstr>ChitchatVTI</vt:lpstr>
      <vt:lpstr>BIN BUSTER</vt:lpstr>
      <vt:lpstr>GUIDED BY  Mr. BALACHANDRAN. K.P  department of  COMPUTER APPLICATION  MES COLLEGENGINEERING,KUTTIPPURAM  </vt:lpstr>
      <vt:lpstr>CONTENTs</vt:lpstr>
      <vt:lpstr>OVERVIEW</vt:lpstr>
      <vt:lpstr>Functionalites</vt:lpstr>
      <vt:lpstr>PowerPoint Presentation</vt:lpstr>
      <vt:lpstr>2.USER In the Bin Buster application, users can register and log in to the system. They can submit complaints and later view the status of their registered complaints through the application. </vt:lpstr>
      <vt:lpstr>3.Driver In the Bin Buster application, drivers can log in to access their tasks. They can check daily work updates and provide status updates on their progress to the admin.</vt:lpstr>
      <vt:lpstr>SOFTWARE AND HARDWARE REQUIREMENTS</vt:lpstr>
      <vt:lpstr>PRODUCT BACKLOG</vt:lpstr>
      <vt:lpstr>PROJECT  PLAN</vt:lpstr>
      <vt:lpstr>PowerPoint Presentation</vt:lpstr>
      <vt:lpstr>USER STORIES</vt:lpstr>
      <vt:lpstr>PowerPoint Presentation</vt:lpstr>
      <vt:lpstr>PowerPoint Presentation</vt:lpstr>
      <vt:lpstr>  Data Flow Diagram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bhavana kb</dc:creator>
  <cp:lastModifiedBy>bhavana kb</cp:lastModifiedBy>
  <cp:revision>55</cp:revision>
  <dcterms:created xsi:type="dcterms:W3CDTF">2024-09-23T15:02:29Z</dcterms:created>
  <dcterms:modified xsi:type="dcterms:W3CDTF">2024-09-28T14:19:09Z</dcterms:modified>
</cp:coreProperties>
</file>