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57" r:id="rId4"/>
    <p:sldId id="258" r:id="rId5"/>
    <p:sldId id="276" r:id="rId6"/>
    <p:sldId id="259" r:id="rId7"/>
    <p:sldId id="262" r:id="rId8"/>
    <p:sldId id="263" r:id="rId9"/>
    <p:sldId id="277" r:id="rId10"/>
    <p:sldId id="278" r:id="rId11"/>
    <p:sldId id="279" r:id="rId12"/>
    <p:sldId id="265" r:id="rId13"/>
    <p:sldId id="264" r:id="rId14"/>
    <p:sldId id="267" r:id="rId15"/>
    <p:sldId id="268" r:id="rId16"/>
    <p:sldId id="271" r:id="rId17"/>
    <p:sldId id="273" r:id="rId18"/>
    <p:sldId id="280" r:id="rId19"/>
    <p:sldId id="28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3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BIN BUSTER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BHAVANA K BABU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MES23MCA-2010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28/10/2024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" dirty="0"/>
              <a:t>METHODOLOGY:</a:t>
            </a:r>
            <a:br>
              <a:rPr lang="en" dirty="0"/>
            </a:br>
            <a:r>
              <a:rPr lang="en-US" sz="2400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table structures. Applicable only to those using the database in their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" dirty="0"/>
              <a:t>METHODOLOGY:</a:t>
            </a:r>
            <a:br>
              <a:rPr lang="en" dirty="0"/>
            </a:br>
            <a:r>
              <a:rPr lang="en-US" sz="2400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dataset description like name of the database, source of the dataset, sample in the database, features in the dataset etc. Applicable only to those doing machine learning type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screenshots of few project forms.</a:t>
            </a:r>
          </a:p>
          <a:p>
            <a:r>
              <a:rPr lang="en-US" dirty="0"/>
              <a:t>Provide screenshots of online </a:t>
            </a:r>
            <a:r>
              <a:rPr lang="en-US" dirty="0" err="1"/>
              <a:t>Git</a:t>
            </a:r>
            <a:r>
              <a:rPr lang="en-US" dirty="0"/>
              <a:t> repository folders of your project and its commit histories.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few references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Mr. BALACHANDRAN K.P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ASSOCIATE PROFESSER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10"/>
            <a:ext cx="8229600" cy="513556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</a:rPr>
              <a:t>Contributions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Methodology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</a:rPr>
              <a:t>Application Methodology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(</a:t>
            </a:r>
            <a:r>
              <a:rPr lang="en-US" sz="1300" dirty="0">
                <a:latin typeface="Times New Roman" panose="02020603050405020304" pitchFamily="18" charset="0"/>
              </a:rPr>
              <a:t>Remove this section if no database used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</a:rPr>
              <a:t>Datasets (Remove this section if no datasets used – applicable only for ML based projects)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pPr algn="l"/>
            <a:r>
              <a:rPr lang="en" sz="3000"/>
              <a:t>&lt;BIN BUSTER&gt;</a:t>
            </a:r>
            <a:br>
              <a:rPr lang="en" sz="300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Give Project Overview using bullet points (1 to 2 slides)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INTRODUCTION:</a:t>
            </a:r>
            <a:br>
              <a:rPr lang="en-US" dirty="0"/>
            </a:br>
            <a:r>
              <a:rPr lang="en-US" sz="2400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your project contributions.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Provide the software methodology used for project development. (1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" dirty="0"/>
              <a:t>METHODOLOGY: </a:t>
            </a:r>
            <a:br>
              <a:rPr lang="en" dirty="0"/>
            </a:br>
            <a:r>
              <a:rPr lang="en" sz="2400" dirty="0"/>
              <a:t>MODULE DESCRIPTION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Module Descriptions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" dirty="0"/>
              <a:t>METHODOLOGY:</a:t>
            </a:r>
            <a:br>
              <a:rPr lang="en" dirty="0"/>
            </a:br>
            <a:r>
              <a:rPr lang="en-US" sz="2400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software tools/technologies used for developing the project like Operating System, Front End, Back End, Database, Framework, IDE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" dirty="0"/>
              <a:t>METHODOLOGY:</a:t>
            </a:r>
            <a:br>
              <a:rPr lang="en" dirty="0"/>
            </a:br>
            <a:r>
              <a:rPr lang="en-US" sz="2400" dirty="0"/>
              <a:t>APPLICATION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 the source code of any core function you would like to highlight in any one of the module given above and provide the detailed explanation of it.</a:t>
            </a:r>
          </a:p>
          <a:p>
            <a:r>
              <a:rPr lang="en-US" dirty="0"/>
              <a:t>Those who are developing technical projects (image processing, machine learning, IOT, data science, data processing &amp; analysis, etc.) that involve developing new or using existing models, algorithms need to highlight these things with source code and model architecture.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467</Words>
  <Application>Microsoft Office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Times New Roman</vt:lpstr>
      <vt:lpstr>Office Theme</vt:lpstr>
      <vt:lpstr>BIN BUSTER</vt:lpstr>
      <vt:lpstr>PRODUCT OWNER  Mr. BALACHANDRAN K.P  ASSOCIATE PROFESSER DEPARTMENT OF COMPUTER APPLICATIONS MES COLLEGE OF ENGINEERING, KUTTIPPURAM</vt:lpstr>
      <vt:lpstr>TABLE OF CONTENTS</vt:lpstr>
      <vt:lpstr>&lt;BIN BUSTER&gt; </vt:lpstr>
      <vt:lpstr>INTRODUCTION: CONTRIBUTIONS</vt:lpstr>
      <vt:lpstr>METHODOLOGY</vt:lpstr>
      <vt:lpstr>METHODOLOGY:  MODULE DESCRIPTION</vt:lpstr>
      <vt:lpstr>METHODOLOGY: DEVELOPING ENVIRONMENT</vt:lpstr>
      <vt:lpstr>METHODOLOGY: APPLICATION METHODOLOGY</vt:lpstr>
      <vt:lpstr>METHODOLOGY: DATABASE DESIGN</vt:lpstr>
      <vt:lpstr>METHODOLOGY: DATASET DESCRIPTION</vt:lpstr>
      <vt:lpstr>USER STORY</vt:lpstr>
      <vt:lpstr>PRODUCT BACKLOG</vt:lpstr>
      <vt:lpstr>PROJECT PLANS</vt:lpstr>
      <vt:lpstr>SPRINT BACKLOGS</vt:lpstr>
      <vt:lpstr>DATA FLOW DIAGRAM</vt:lpstr>
      <vt:lpstr>ER DIAGRAM</vt:lpstr>
      <vt:lpstr>SCREENSHOTS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bhavana kb</cp:lastModifiedBy>
  <cp:revision>44</cp:revision>
  <dcterms:created xsi:type="dcterms:W3CDTF">2024-09-27T10:56:22Z</dcterms:created>
  <dcterms:modified xsi:type="dcterms:W3CDTF">2024-10-25T00:24:44Z</dcterms:modified>
</cp:coreProperties>
</file>