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18"/>
  </p:notesMasterIdLst>
  <p:handoutMasterIdLst>
    <p:handoutMasterId r:id="rId19"/>
  </p:handoutMasterIdLst>
  <p:sldIdLst>
    <p:sldId id="262" r:id="rId2"/>
    <p:sldId id="275" r:id="rId3"/>
    <p:sldId id="276" r:id="rId4"/>
    <p:sldId id="257" r:id="rId5"/>
    <p:sldId id="279" r:id="rId6"/>
    <p:sldId id="283" r:id="rId7"/>
    <p:sldId id="270" r:id="rId8"/>
    <p:sldId id="293" r:id="rId9"/>
    <p:sldId id="292" r:id="rId10"/>
    <p:sldId id="261" r:id="rId11"/>
    <p:sldId id="281" r:id="rId12"/>
    <p:sldId id="282" r:id="rId13"/>
    <p:sldId id="271" r:id="rId14"/>
    <p:sldId id="289" r:id="rId15"/>
    <p:sldId id="294" r:id="rId16"/>
    <p:sldId id="285"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0555908-37D3-476F-84C6-1239EF2DB218}" v="138" dt="2023-11-06T16:41:16.045"/>
  </p1510:revLst>
</p1510:revInfo>
</file>

<file path=ppt/tableStyles.xml><?xml version="1.0" encoding="utf-8"?>
<a:tblStyleLst xmlns:a="http://schemas.openxmlformats.org/drawingml/2006/main" def="{69CF1AB2-1976-4502-BF36-3FF5EA218861}">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2418" autoAdjust="0"/>
  </p:normalViewPr>
  <p:slideViewPr>
    <p:cSldViewPr snapToGrid="0">
      <p:cViewPr varScale="1">
        <p:scale>
          <a:sx n="76" d="100"/>
          <a:sy n="76" d="100"/>
        </p:scale>
        <p:origin x="946" y="67"/>
      </p:cViewPr>
      <p:guideLst>
        <p:guide pos="3840"/>
        <p:guide orient="horz" pos="2160"/>
      </p:guideLst>
    </p:cSldViewPr>
  </p:slideViewPr>
  <p:notesTextViewPr>
    <p:cViewPr>
      <p:scale>
        <a:sx n="1" d="1"/>
        <a:sy n="1" d="1"/>
      </p:scale>
      <p:origin x="0" y="0"/>
    </p:cViewPr>
  </p:notesTextViewPr>
  <p:notesViewPr>
    <p:cSldViewPr snapToGrid="0" showGuides="1">
      <p:cViewPr varScale="1">
        <p:scale>
          <a:sx n="87" d="100"/>
          <a:sy n="87" d="100"/>
        </p:scale>
        <p:origin x="309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HAVANA MATADH" userId="ac3c79f99a0a8169" providerId="LiveId" clId="{B0555908-37D3-476F-84C6-1239EF2DB218}"/>
    <pc:docChg chg="custSel addSld delSld modSld sldOrd">
      <pc:chgData name="BHAVANA MATADH" userId="ac3c79f99a0a8169" providerId="LiveId" clId="{B0555908-37D3-476F-84C6-1239EF2DB218}" dt="2023-11-06T16:46:22.037" v="1591" actId="313"/>
      <pc:docMkLst>
        <pc:docMk/>
      </pc:docMkLst>
      <pc:sldChg chg="modSp mod ord">
        <pc:chgData name="BHAVANA MATADH" userId="ac3c79f99a0a8169" providerId="LiveId" clId="{B0555908-37D3-476F-84C6-1239EF2DB218}" dt="2023-11-05T15:54:51.046" v="1388"/>
        <pc:sldMkLst>
          <pc:docMk/>
          <pc:sldMk cId="2836970820" sldId="257"/>
        </pc:sldMkLst>
        <pc:spChg chg="mod">
          <ac:chgData name="BHAVANA MATADH" userId="ac3c79f99a0a8169" providerId="LiveId" clId="{B0555908-37D3-476F-84C6-1239EF2DB218}" dt="2023-08-01T12:56:18.447" v="44" actId="20577"/>
          <ac:spMkLst>
            <pc:docMk/>
            <pc:sldMk cId="2836970820" sldId="257"/>
            <ac:spMk id="3" creationId="{00000000-0000-0000-0000-000000000000}"/>
          </ac:spMkLst>
        </pc:spChg>
      </pc:sldChg>
      <pc:sldChg chg="modSp mod modAnim">
        <pc:chgData name="BHAVANA MATADH" userId="ac3c79f99a0a8169" providerId="LiveId" clId="{B0555908-37D3-476F-84C6-1239EF2DB218}" dt="2023-08-01T13:49:48.033" v="1228"/>
        <pc:sldMkLst>
          <pc:docMk/>
          <pc:sldMk cId="4260464928" sldId="261"/>
        </pc:sldMkLst>
        <pc:spChg chg="mod">
          <ac:chgData name="BHAVANA MATADH" userId="ac3c79f99a0a8169" providerId="LiveId" clId="{B0555908-37D3-476F-84C6-1239EF2DB218}" dt="2023-08-01T13:00:54.119" v="186" actId="313"/>
          <ac:spMkLst>
            <pc:docMk/>
            <pc:sldMk cId="4260464928" sldId="261"/>
            <ac:spMk id="2" creationId="{00000000-0000-0000-0000-000000000000}"/>
          </ac:spMkLst>
        </pc:spChg>
      </pc:sldChg>
      <pc:sldChg chg="modSp mod modAnim">
        <pc:chgData name="BHAVANA MATADH" userId="ac3c79f99a0a8169" providerId="LiveId" clId="{B0555908-37D3-476F-84C6-1239EF2DB218}" dt="2023-11-06T16:46:22.037" v="1591" actId="313"/>
        <pc:sldMkLst>
          <pc:docMk/>
          <pc:sldMk cId="3034687750" sldId="262"/>
        </pc:sldMkLst>
        <pc:spChg chg="mod">
          <ac:chgData name="BHAVANA MATADH" userId="ac3c79f99a0a8169" providerId="LiveId" clId="{B0555908-37D3-476F-84C6-1239EF2DB218}" dt="2023-11-06T16:46:22.037" v="1591" actId="313"/>
          <ac:spMkLst>
            <pc:docMk/>
            <pc:sldMk cId="3034687750" sldId="262"/>
            <ac:spMk id="3" creationId="{00000000-0000-0000-0000-000000000000}"/>
          </ac:spMkLst>
        </pc:spChg>
        <pc:picChg chg="mod">
          <ac:chgData name="BHAVANA MATADH" userId="ac3c79f99a0a8169" providerId="LiveId" clId="{B0555908-37D3-476F-84C6-1239EF2DB218}" dt="2023-08-01T13:22:10.014" v="634" actId="1076"/>
          <ac:picMkLst>
            <pc:docMk/>
            <pc:sldMk cId="3034687750" sldId="262"/>
            <ac:picMk id="11" creationId="{C918E1B1-D7C4-F4B8-4DC1-B5D118737C2E}"/>
          </ac:picMkLst>
        </pc:picChg>
      </pc:sldChg>
      <pc:sldChg chg="modSp mod modAnim">
        <pc:chgData name="BHAVANA MATADH" userId="ac3c79f99a0a8169" providerId="LiveId" clId="{B0555908-37D3-476F-84C6-1239EF2DB218}" dt="2023-08-07T15:34:55.777" v="1262" actId="13926"/>
        <pc:sldMkLst>
          <pc:docMk/>
          <pc:sldMk cId="1514594706" sldId="270"/>
        </pc:sldMkLst>
        <pc:spChg chg="mod">
          <ac:chgData name="BHAVANA MATADH" userId="ac3c79f99a0a8169" providerId="LiveId" clId="{B0555908-37D3-476F-84C6-1239EF2DB218}" dt="2023-08-07T15:34:55.777" v="1262" actId="13926"/>
          <ac:spMkLst>
            <pc:docMk/>
            <pc:sldMk cId="1514594706" sldId="270"/>
            <ac:spMk id="2" creationId="{00000000-0000-0000-0000-000000000000}"/>
          </ac:spMkLst>
        </pc:spChg>
        <pc:spChg chg="mod">
          <ac:chgData name="BHAVANA MATADH" userId="ac3c79f99a0a8169" providerId="LiveId" clId="{B0555908-37D3-476F-84C6-1239EF2DB218}" dt="2023-08-01T13:25:47.846" v="658" actId="20577"/>
          <ac:spMkLst>
            <pc:docMk/>
            <pc:sldMk cId="1514594706" sldId="270"/>
            <ac:spMk id="4" creationId="{E3A19E92-076E-D1C6-BBBA-C263166290AD}"/>
          </ac:spMkLst>
        </pc:spChg>
      </pc:sldChg>
      <pc:sldChg chg="modSp mod">
        <pc:chgData name="BHAVANA MATADH" userId="ac3c79f99a0a8169" providerId="LiveId" clId="{B0555908-37D3-476F-84C6-1239EF2DB218}" dt="2023-11-05T15:54:07.992" v="1386" actId="313"/>
        <pc:sldMkLst>
          <pc:docMk/>
          <pc:sldMk cId="1382416307" sldId="271"/>
        </pc:sldMkLst>
        <pc:spChg chg="mod">
          <ac:chgData name="BHAVANA MATADH" userId="ac3c79f99a0a8169" providerId="LiveId" clId="{B0555908-37D3-476F-84C6-1239EF2DB218}" dt="2023-08-01T13:03:31.650" v="333" actId="20577"/>
          <ac:spMkLst>
            <pc:docMk/>
            <pc:sldMk cId="1382416307" sldId="271"/>
            <ac:spMk id="2" creationId="{00000000-0000-0000-0000-000000000000}"/>
          </ac:spMkLst>
        </pc:spChg>
        <pc:spChg chg="mod">
          <ac:chgData name="BHAVANA MATADH" userId="ac3c79f99a0a8169" providerId="LiveId" clId="{B0555908-37D3-476F-84C6-1239EF2DB218}" dt="2023-11-05T15:54:07.992" v="1386" actId="313"/>
          <ac:spMkLst>
            <pc:docMk/>
            <pc:sldMk cId="1382416307" sldId="271"/>
            <ac:spMk id="3" creationId="{00000000-0000-0000-0000-000000000000}"/>
          </ac:spMkLst>
        </pc:spChg>
      </pc:sldChg>
      <pc:sldChg chg="modSp add mod modTransition">
        <pc:chgData name="BHAVANA MATADH" userId="ac3c79f99a0a8169" providerId="LiveId" clId="{B0555908-37D3-476F-84C6-1239EF2DB218}" dt="2023-11-06T16:39:56.495" v="1393" actId="27636"/>
        <pc:sldMkLst>
          <pc:docMk/>
          <pc:sldMk cId="2553931701" sldId="275"/>
        </pc:sldMkLst>
        <pc:spChg chg="mod">
          <ac:chgData name="BHAVANA MATADH" userId="ac3c79f99a0a8169" providerId="LiveId" clId="{B0555908-37D3-476F-84C6-1239EF2DB218}" dt="2023-11-06T16:39:56.495" v="1393" actId="27636"/>
          <ac:spMkLst>
            <pc:docMk/>
            <pc:sldMk cId="2553931701" sldId="275"/>
            <ac:spMk id="3" creationId="{31D6F8B9-FA00-9FFC-240E-9430AA8A9F78}"/>
          </ac:spMkLst>
        </pc:spChg>
      </pc:sldChg>
      <pc:sldChg chg="add del modTransition">
        <pc:chgData name="BHAVANA MATADH" userId="ac3c79f99a0a8169" providerId="LiveId" clId="{B0555908-37D3-476F-84C6-1239EF2DB218}" dt="2023-11-06T16:41:16.040" v="1401"/>
        <pc:sldMkLst>
          <pc:docMk/>
          <pc:sldMk cId="2401583271" sldId="276"/>
        </pc:sldMkLst>
      </pc:sldChg>
      <pc:sldChg chg="modSp mod">
        <pc:chgData name="BHAVANA MATADH" userId="ac3c79f99a0a8169" providerId="LiveId" clId="{B0555908-37D3-476F-84C6-1239EF2DB218}" dt="2023-08-01T12:57:13.817" v="64" actId="313"/>
        <pc:sldMkLst>
          <pc:docMk/>
          <pc:sldMk cId="2722206502" sldId="279"/>
        </pc:sldMkLst>
        <pc:spChg chg="mod">
          <ac:chgData name="BHAVANA MATADH" userId="ac3c79f99a0a8169" providerId="LiveId" clId="{B0555908-37D3-476F-84C6-1239EF2DB218}" dt="2023-08-01T12:56:44.621" v="45" actId="20577"/>
          <ac:spMkLst>
            <pc:docMk/>
            <pc:sldMk cId="2722206502" sldId="279"/>
            <ac:spMk id="2" creationId="{ED1B9A97-08DF-5F59-9F65-1DDD9AEC5F4F}"/>
          </ac:spMkLst>
        </pc:spChg>
        <pc:spChg chg="mod">
          <ac:chgData name="BHAVANA MATADH" userId="ac3c79f99a0a8169" providerId="LiveId" clId="{B0555908-37D3-476F-84C6-1239EF2DB218}" dt="2023-08-01T12:57:13.817" v="64" actId="313"/>
          <ac:spMkLst>
            <pc:docMk/>
            <pc:sldMk cId="2722206502" sldId="279"/>
            <ac:spMk id="3" creationId="{63C316FF-0707-6775-E77F-642E3D935674}"/>
          </ac:spMkLst>
        </pc:spChg>
      </pc:sldChg>
      <pc:sldChg chg="modSp del mod">
        <pc:chgData name="BHAVANA MATADH" userId="ac3c79f99a0a8169" providerId="LiveId" clId="{B0555908-37D3-476F-84C6-1239EF2DB218}" dt="2023-08-01T13:41:51.472" v="1146" actId="2696"/>
        <pc:sldMkLst>
          <pc:docMk/>
          <pc:sldMk cId="3318629090" sldId="280"/>
        </pc:sldMkLst>
        <pc:spChg chg="mod">
          <ac:chgData name="BHAVANA MATADH" userId="ac3c79f99a0a8169" providerId="LiveId" clId="{B0555908-37D3-476F-84C6-1239EF2DB218}" dt="2023-08-01T12:59:54.210" v="165" actId="20577"/>
          <ac:spMkLst>
            <pc:docMk/>
            <pc:sldMk cId="3318629090" sldId="280"/>
            <ac:spMk id="2" creationId="{94B32DA9-0383-CB61-D41B-79DD71FBEB84}"/>
          </ac:spMkLst>
        </pc:spChg>
        <pc:spChg chg="mod">
          <ac:chgData name="BHAVANA MATADH" userId="ac3c79f99a0a8169" providerId="LiveId" clId="{B0555908-37D3-476F-84C6-1239EF2DB218}" dt="2023-08-01T13:00:30.678" v="184" actId="20577"/>
          <ac:spMkLst>
            <pc:docMk/>
            <pc:sldMk cId="3318629090" sldId="280"/>
            <ac:spMk id="3" creationId="{FF00ACB6-DCAD-02EE-A62B-1511905CEB28}"/>
          </ac:spMkLst>
        </pc:spChg>
      </pc:sldChg>
      <pc:sldChg chg="modSp mod modAnim">
        <pc:chgData name="BHAVANA MATADH" userId="ac3c79f99a0a8169" providerId="LiveId" clId="{B0555908-37D3-476F-84C6-1239EF2DB218}" dt="2023-08-01T13:24:20.611" v="643"/>
        <pc:sldMkLst>
          <pc:docMk/>
          <pc:sldMk cId="864742295" sldId="281"/>
        </pc:sldMkLst>
        <pc:spChg chg="mod">
          <ac:chgData name="BHAVANA MATADH" userId="ac3c79f99a0a8169" providerId="LiveId" clId="{B0555908-37D3-476F-84C6-1239EF2DB218}" dt="2023-08-01T13:02:29.799" v="321" actId="20577"/>
          <ac:spMkLst>
            <pc:docMk/>
            <pc:sldMk cId="864742295" sldId="281"/>
            <ac:spMk id="3" creationId="{F76ACA26-8751-76B9-F14F-B3F75CB0C57F}"/>
          </ac:spMkLst>
        </pc:spChg>
        <pc:spChg chg="mod">
          <ac:chgData name="BHAVANA MATADH" userId="ac3c79f99a0a8169" providerId="LiveId" clId="{B0555908-37D3-476F-84C6-1239EF2DB218}" dt="2023-08-01T13:01:56.661" v="302" actId="20577"/>
          <ac:spMkLst>
            <pc:docMk/>
            <pc:sldMk cId="864742295" sldId="281"/>
            <ac:spMk id="4" creationId="{C71F11AE-8439-1026-D124-9C3A946EE103}"/>
          </ac:spMkLst>
        </pc:spChg>
      </pc:sldChg>
      <pc:sldChg chg="modSp mod">
        <pc:chgData name="BHAVANA MATADH" userId="ac3c79f99a0a8169" providerId="LiveId" clId="{B0555908-37D3-476F-84C6-1239EF2DB218}" dt="2023-08-01T13:03:18.996" v="330" actId="115"/>
        <pc:sldMkLst>
          <pc:docMk/>
          <pc:sldMk cId="2148107821" sldId="282"/>
        </pc:sldMkLst>
        <pc:spChg chg="mod">
          <ac:chgData name="BHAVANA MATADH" userId="ac3c79f99a0a8169" providerId="LiveId" clId="{B0555908-37D3-476F-84C6-1239EF2DB218}" dt="2023-08-01T13:03:18.996" v="330" actId="115"/>
          <ac:spMkLst>
            <pc:docMk/>
            <pc:sldMk cId="2148107821" sldId="282"/>
            <ac:spMk id="3" creationId="{A19C1BEB-0C33-06E5-BF1A-E3C1681D6C52}"/>
          </ac:spMkLst>
        </pc:spChg>
      </pc:sldChg>
      <pc:sldChg chg="modSp mod">
        <pc:chgData name="BHAVANA MATADH" userId="ac3c79f99a0a8169" providerId="LiveId" clId="{B0555908-37D3-476F-84C6-1239EF2DB218}" dt="2023-08-07T15:34:26.936" v="1243" actId="13926"/>
        <pc:sldMkLst>
          <pc:docMk/>
          <pc:sldMk cId="3734322408" sldId="283"/>
        </pc:sldMkLst>
        <pc:spChg chg="mod">
          <ac:chgData name="BHAVANA MATADH" userId="ac3c79f99a0a8169" providerId="LiveId" clId="{B0555908-37D3-476F-84C6-1239EF2DB218}" dt="2023-08-07T15:34:26.936" v="1243" actId="13926"/>
          <ac:spMkLst>
            <pc:docMk/>
            <pc:sldMk cId="3734322408" sldId="283"/>
            <ac:spMk id="2" creationId="{D0A92078-C8BB-3761-7739-B76DD8B873F6}"/>
          </ac:spMkLst>
        </pc:spChg>
      </pc:sldChg>
      <pc:sldChg chg="modSp mod">
        <pc:chgData name="BHAVANA MATADH" userId="ac3c79f99a0a8169" providerId="LiveId" clId="{B0555908-37D3-476F-84C6-1239EF2DB218}" dt="2023-10-20T12:59:24.240" v="1291" actId="20577"/>
        <pc:sldMkLst>
          <pc:docMk/>
          <pc:sldMk cId="1591961770" sldId="285"/>
        </pc:sldMkLst>
        <pc:spChg chg="mod">
          <ac:chgData name="BHAVANA MATADH" userId="ac3c79f99a0a8169" providerId="LiveId" clId="{B0555908-37D3-476F-84C6-1239EF2DB218}" dt="2023-10-20T12:59:24.240" v="1291" actId="20577"/>
          <ac:spMkLst>
            <pc:docMk/>
            <pc:sldMk cId="1591961770" sldId="285"/>
            <ac:spMk id="3" creationId="{6DB4E172-7166-1A7B-F3F5-E7CF9E0C5D01}"/>
          </ac:spMkLst>
        </pc:spChg>
      </pc:sldChg>
      <pc:sldChg chg="new del">
        <pc:chgData name="BHAVANA MATADH" userId="ac3c79f99a0a8169" providerId="LiveId" clId="{B0555908-37D3-476F-84C6-1239EF2DB218}" dt="2023-08-01T13:04:04.536" v="338" actId="2696"/>
        <pc:sldMkLst>
          <pc:docMk/>
          <pc:sldMk cId="527229851" sldId="286"/>
        </pc:sldMkLst>
      </pc:sldChg>
      <pc:sldChg chg="new del">
        <pc:chgData name="BHAVANA MATADH" userId="ac3c79f99a0a8169" providerId="LiveId" clId="{B0555908-37D3-476F-84C6-1239EF2DB218}" dt="2023-08-01T13:04:31.095" v="341" actId="2696"/>
        <pc:sldMkLst>
          <pc:docMk/>
          <pc:sldMk cId="3532274030" sldId="287"/>
        </pc:sldMkLst>
      </pc:sldChg>
      <pc:sldChg chg="new del">
        <pc:chgData name="BHAVANA MATADH" userId="ac3c79f99a0a8169" providerId="LiveId" clId="{B0555908-37D3-476F-84C6-1239EF2DB218}" dt="2023-08-01T13:04:34.134" v="342" actId="2696"/>
        <pc:sldMkLst>
          <pc:docMk/>
          <pc:sldMk cId="1444334373" sldId="288"/>
        </pc:sldMkLst>
      </pc:sldChg>
      <pc:sldChg chg="modSp new mod">
        <pc:chgData name="BHAVANA MATADH" userId="ac3c79f99a0a8169" providerId="LiveId" clId="{B0555908-37D3-476F-84C6-1239EF2DB218}" dt="2023-11-05T15:53:15.661" v="1303" actId="20577"/>
        <pc:sldMkLst>
          <pc:docMk/>
          <pc:sldMk cId="3828252684" sldId="289"/>
        </pc:sldMkLst>
        <pc:spChg chg="mod">
          <ac:chgData name="BHAVANA MATADH" userId="ac3c79f99a0a8169" providerId="LiveId" clId="{B0555908-37D3-476F-84C6-1239EF2DB218}" dt="2023-08-01T13:05:29.663" v="410" actId="27636"/>
          <ac:spMkLst>
            <pc:docMk/>
            <pc:sldMk cId="3828252684" sldId="289"/>
            <ac:spMk id="2" creationId="{271FF57D-A758-4026-B116-3258BAB25FA8}"/>
          </ac:spMkLst>
        </pc:spChg>
        <pc:spChg chg="mod">
          <ac:chgData name="BHAVANA MATADH" userId="ac3c79f99a0a8169" providerId="LiveId" clId="{B0555908-37D3-476F-84C6-1239EF2DB218}" dt="2023-11-05T15:53:15.661" v="1303" actId="20577"/>
          <ac:spMkLst>
            <pc:docMk/>
            <pc:sldMk cId="3828252684" sldId="289"/>
            <ac:spMk id="3" creationId="{BEBE2E0A-3670-4AFB-0F6F-E7855F314DE9}"/>
          </ac:spMkLst>
        </pc:spChg>
      </pc:sldChg>
      <pc:sldChg chg="new del">
        <pc:chgData name="BHAVANA MATADH" userId="ac3c79f99a0a8169" providerId="LiveId" clId="{B0555908-37D3-476F-84C6-1239EF2DB218}" dt="2023-08-01T13:26:12.723" v="661" actId="2696"/>
        <pc:sldMkLst>
          <pc:docMk/>
          <pc:sldMk cId="1657566709" sldId="290"/>
        </pc:sldMkLst>
      </pc:sldChg>
      <pc:sldChg chg="modSp new del mod">
        <pc:chgData name="BHAVANA MATADH" userId="ac3c79f99a0a8169" providerId="LiveId" clId="{B0555908-37D3-476F-84C6-1239EF2DB218}" dt="2023-08-01T13:42:18.901" v="1149" actId="2696"/>
        <pc:sldMkLst>
          <pc:docMk/>
          <pc:sldMk cId="1353241925" sldId="291"/>
        </pc:sldMkLst>
        <pc:spChg chg="mod">
          <ac:chgData name="BHAVANA MATADH" userId="ac3c79f99a0a8169" providerId="LiveId" clId="{B0555908-37D3-476F-84C6-1239EF2DB218}" dt="2023-08-01T13:26:36.998" v="715" actId="20577"/>
          <ac:spMkLst>
            <pc:docMk/>
            <pc:sldMk cId="1353241925" sldId="291"/>
            <ac:spMk id="2" creationId="{81A572B7-BC57-4BC7-65D2-4CA5E6C51594}"/>
          </ac:spMkLst>
        </pc:spChg>
        <pc:spChg chg="mod">
          <ac:chgData name="BHAVANA MATADH" userId="ac3c79f99a0a8169" providerId="LiveId" clId="{B0555908-37D3-476F-84C6-1239EF2DB218}" dt="2023-08-01T13:42:14.622" v="1148" actId="27636"/>
          <ac:spMkLst>
            <pc:docMk/>
            <pc:sldMk cId="1353241925" sldId="291"/>
            <ac:spMk id="3" creationId="{B42300BC-F6B6-5F09-A6A8-973C588F9F52}"/>
          </ac:spMkLst>
        </pc:spChg>
      </pc:sldChg>
      <pc:sldChg chg="add">
        <pc:chgData name="BHAVANA MATADH" userId="ac3c79f99a0a8169" providerId="LiveId" clId="{B0555908-37D3-476F-84C6-1239EF2DB218}" dt="2023-08-01T13:41:44.731" v="1145" actId="2890"/>
        <pc:sldMkLst>
          <pc:docMk/>
          <pc:sldMk cId="2650281577" sldId="292"/>
        </pc:sldMkLst>
      </pc:sldChg>
      <pc:sldChg chg="modSp new mod">
        <pc:chgData name="BHAVANA MATADH" userId="ac3c79f99a0a8169" providerId="LiveId" clId="{B0555908-37D3-476F-84C6-1239EF2DB218}" dt="2023-08-01T13:43:31.846" v="1226" actId="27636"/>
        <pc:sldMkLst>
          <pc:docMk/>
          <pc:sldMk cId="3556184126" sldId="293"/>
        </pc:sldMkLst>
        <pc:spChg chg="mod">
          <ac:chgData name="BHAVANA MATADH" userId="ac3c79f99a0a8169" providerId="LiveId" clId="{B0555908-37D3-476F-84C6-1239EF2DB218}" dt="2023-08-01T13:43:26.149" v="1224" actId="14100"/>
          <ac:spMkLst>
            <pc:docMk/>
            <pc:sldMk cId="3556184126" sldId="293"/>
            <ac:spMk id="2" creationId="{481FD21F-2303-921C-479C-035073F9F431}"/>
          </ac:spMkLst>
        </pc:spChg>
        <pc:spChg chg="mod">
          <ac:chgData name="BHAVANA MATADH" userId="ac3c79f99a0a8169" providerId="LiveId" clId="{B0555908-37D3-476F-84C6-1239EF2DB218}" dt="2023-08-01T13:43:31.846" v="1226" actId="27636"/>
          <ac:spMkLst>
            <pc:docMk/>
            <pc:sldMk cId="3556184126" sldId="293"/>
            <ac:spMk id="3" creationId="{9BE50F51-A142-5660-AD4C-85AA2CDBFA84}"/>
          </ac:spMkLst>
        </pc:spChg>
      </pc:sldChg>
      <pc:sldChg chg="new del">
        <pc:chgData name="BHAVANA MATADH" userId="ac3c79f99a0a8169" providerId="LiveId" clId="{B0555908-37D3-476F-84C6-1239EF2DB218}" dt="2023-11-06T16:43:57.566" v="1403" actId="2696"/>
        <pc:sldMkLst>
          <pc:docMk/>
          <pc:sldMk cId="683231174" sldId="294"/>
        </pc:sldMkLst>
      </pc:sldChg>
      <pc:sldChg chg="new del">
        <pc:chgData name="BHAVANA MATADH" userId="ac3c79f99a0a8169" providerId="LiveId" clId="{B0555908-37D3-476F-84C6-1239EF2DB218}" dt="2023-11-06T16:39:37.806" v="1390" actId="2696"/>
        <pc:sldMkLst>
          <pc:docMk/>
          <pc:sldMk cId="835866105" sldId="294"/>
        </pc:sldMkLst>
      </pc:sldChg>
      <pc:sldChg chg="new del">
        <pc:chgData name="BHAVANA MATADH" userId="ac3c79f99a0a8169" providerId="LiveId" clId="{B0555908-37D3-476F-84C6-1239EF2DB218}" dt="2023-11-06T16:40:44.832" v="1396" actId="2696"/>
        <pc:sldMkLst>
          <pc:docMk/>
          <pc:sldMk cId="1037636348" sldId="294"/>
        </pc:sldMkLst>
      </pc:sldChg>
      <pc:sldChg chg="modSp new mod">
        <pc:chgData name="BHAVANA MATADH" userId="ac3c79f99a0a8169" providerId="LiveId" clId="{B0555908-37D3-476F-84C6-1239EF2DB218}" dt="2023-11-06T16:45:37.082" v="1555" actId="20577"/>
        <pc:sldMkLst>
          <pc:docMk/>
          <pc:sldMk cId="2716447575" sldId="294"/>
        </pc:sldMkLst>
        <pc:spChg chg="mod">
          <ac:chgData name="BHAVANA MATADH" userId="ac3c79f99a0a8169" providerId="LiveId" clId="{B0555908-37D3-476F-84C6-1239EF2DB218}" dt="2023-11-06T16:44:17.168" v="1408" actId="20577"/>
          <ac:spMkLst>
            <pc:docMk/>
            <pc:sldMk cId="2716447575" sldId="294"/>
            <ac:spMk id="2" creationId="{A4D491AA-045E-C7CD-3BF1-6F4AD9100417}"/>
          </ac:spMkLst>
        </pc:spChg>
        <pc:spChg chg="mod">
          <ac:chgData name="BHAVANA MATADH" userId="ac3c79f99a0a8169" providerId="LiveId" clId="{B0555908-37D3-476F-84C6-1239EF2DB218}" dt="2023-11-06T16:45:37.082" v="1555" actId="20577"/>
          <ac:spMkLst>
            <pc:docMk/>
            <pc:sldMk cId="2716447575" sldId="294"/>
            <ac:spMk id="3" creationId="{1437DCB7-FE85-172C-E0E1-F5C270C6DBA8}"/>
          </ac:spMkLst>
        </pc:spChg>
      </pc:sldChg>
      <pc:sldChg chg="add del">
        <pc:chgData name="BHAVANA MATADH" userId="ac3c79f99a0a8169" providerId="LiveId" clId="{B0555908-37D3-476F-84C6-1239EF2DB218}" dt="2023-11-06T16:40:54.741" v="1398" actId="2696"/>
        <pc:sldMkLst>
          <pc:docMk/>
          <pc:sldMk cId="3306332796" sldId="294"/>
        </pc:sldMkLst>
      </pc:sldChg>
      <pc:sldChg chg="new del">
        <pc:chgData name="BHAVANA MATADH" userId="ac3c79f99a0a8169" providerId="LiveId" clId="{B0555908-37D3-476F-84C6-1239EF2DB218}" dt="2023-11-06T16:41:29.166" v="1402" actId="2696"/>
        <pc:sldMkLst>
          <pc:docMk/>
          <pc:sldMk cId="1961571301" sldId="295"/>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1469E50-24C6-4156-8DAA-6DD0C1079C89}" type="doc">
      <dgm:prSet loTypeId="urn:microsoft.com/office/officeart/2005/8/layout/gear1" loCatId="relationship" qsTypeId="urn:microsoft.com/office/officeart/2005/8/quickstyle/simple1" qsCatId="simple" csTypeId="urn:microsoft.com/office/officeart/2005/8/colors/accent1_1" csCatId="accent1" phldr="1"/>
      <dgm:spPr/>
    </dgm:pt>
    <dgm:pt modelId="{D0115B0F-FDFB-494B-AC0A-E04A5EC234DA}">
      <dgm:prSet phldrT="[Text]"/>
      <dgm:spPr/>
      <dgm:t>
        <a:bodyPr/>
        <a:lstStyle/>
        <a:p>
          <a:r>
            <a:rPr lang="en-US" dirty="0"/>
            <a:t>Step 3 Title</a:t>
          </a:r>
        </a:p>
      </dgm:t>
      <dgm:extLst>
        <a:ext uri="{E40237B7-FDA0-4F09-8148-C483321AD2D9}">
          <dgm14:cNvPr xmlns:dgm14="http://schemas.microsoft.com/office/drawing/2010/diagram" id="0" name="" title="Step 3 title"/>
        </a:ext>
      </dgm:extLst>
    </dgm:pt>
    <dgm:pt modelId="{F3ECE90F-7A47-4472-9560-98DC857F992F}" type="parTrans" cxnId="{CD5AA65A-6000-4F48-85D3-EB084B6F41D0}">
      <dgm:prSet/>
      <dgm:spPr/>
      <dgm:t>
        <a:bodyPr/>
        <a:lstStyle/>
        <a:p>
          <a:endParaRPr lang="en-US"/>
        </a:p>
      </dgm:t>
    </dgm:pt>
    <dgm:pt modelId="{39A3B9F5-08CD-49EE-B590-A9FA60312E8F}" type="sibTrans" cxnId="{CD5AA65A-6000-4F48-85D3-EB084B6F41D0}">
      <dgm:prSet/>
      <dgm:spPr/>
      <dgm:t>
        <a:bodyPr/>
        <a:lstStyle/>
        <a:p>
          <a:endParaRPr lang="en-US"/>
        </a:p>
      </dgm:t>
      <dgm:extLst>
        <a:ext uri="{E40237B7-FDA0-4F09-8148-C483321AD2D9}">
          <dgm14:cNvPr xmlns:dgm14="http://schemas.microsoft.com/office/drawing/2010/diagram" id="0" name="" title="Arrow pointing in clockwise direction for step 3"/>
        </a:ext>
      </dgm:extLst>
    </dgm:pt>
    <dgm:pt modelId="{B294A45F-A097-47D5-8F55-FC668EB3C982}">
      <dgm:prSet phldrT="[Text]"/>
      <dgm:spPr/>
      <dgm:t>
        <a:bodyPr/>
        <a:lstStyle/>
        <a:p>
          <a:r>
            <a:rPr lang="en-US" dirty="0"/>
            <a:t>Step 2 Title</a:t>
          </a:r>
        </a:p>
      </dgm:t>
      <dgm:extLst>
        <a:ext uri="{E40237B7-FDA0-4F09-8148-C483321AD2D9}">
          <dgm14:cNvPr xmlns:dgm14="http://schemas.microsoft.com/office/drawing/2010/diagram" id="0" name="" title="Step 2 title"/>
        </a:ext>
      </dgm:extLst>
    </dgm:pt>
    <dgm:pt modelId="{ACBA6356-2F80-466D-9121-489D204B80B8}" type="parTrans" cxnId="{38A955D8-3C8B-463D-BA25-2C9E34FDDEBB}">
      <dgm:prSet/>
      <dgm:spPr/>
      <dgm:t>
        <a:bodyPr/>
        <a:lstStyle/>
        <a:p>
          <a:endParaRPr lang="en-US"/>
        </a:p>
      </dgm:t>
    </dgm:pt>
    <dgm:pt modelId="{881A9571-C437-40E4-90E1-61734033862D}" type="sibTrans" cxnId="{38A955D8-3C8B-463D-BA25-2C9E34FDDEBB}">
      <dgm:prSet/>
      <dgm:spPr/>
      <dgm:t>
        <a:bodyPr/>
        <a:lstStyle/>
        <a:p>
          <a:endParaRPr lang="en-US"/>
        </a:p>
      </dgm:t>
      <dgm:extLst>
        <a:ext uri="{E40237B7-FDA0-4F09-8148-C483321AD2D9}">
          <dgm14:cNvPr xmlns:dgm14="http://schemas.microsoft.com/office/drawing/2010/diagram" id="0" name="" title="Arrow pointing in counterclockwise direction for step 2"/>
        </a:ext>
      </dgm:extLst>
    </dgm:pt>
    <dgm:pt modelId="{A72F579A-815F-4730-AEB0-052A4E2EADB2}">
      <dgm:prSet phldrT="[Text]"/>
      <dgm:spPr/>
      <dgm:t>
        <a:bodyPr/>
        <a:lstStyle/>
        <a:p>
          <a:r>
            <a:rPr lang="en-US" dirty="0"/>
            <a:t>Step 1 Title</a:t>
          </a:r>
        </a:p>
      </dgm:t>
      <dgm:extLst>
        <a:ext uri="{E40237B7-FDA0-4F09-8148-C483321AD2D9}">
          <dgm14:cNvPr xmlns:dgm14="http://schemas.microsoft.com/office/drawing/2010/diagram" id="0" name="" title="Step 1 title"/>
        </a:ext>
      </dgm:extLst>
    </dgm:pt>
    <dgm:pt modelId="{8EA6516C-EB3A-4FC0-BB44-265A3652D4BC}" type="parTrans" cxnId="{D2ECF758-131A-41EE-A789-9D6FDC186481}">
      <dgm:prSet/>
      <dgm:spPr/>
      <dgm:t>
        <a:bodyPr/>
        <a:lstStyle/>
        <a:p>
          <a:endParaRPr lang="en-US"/>
        </a:p>
      </dgm:t>
    </dgm:pt>
    <dgm:pt modelId="{6B184F14-5261-4D1F-8701-947EAF068BB3}" type="sibTrans" cxnId="{D2ECF758-131A-41EE-A789-9D6FDC186481}">
      <dgm:prSet/>
      <dgm:spPr/>
      <dgm:t>
        <a:bodyPr/>
        <a:lstStyle/>
        <a:p>
          <a:endParaRPr lang="en-US"/>
        </a:p>
      </dgm:t>
      <dgm:extLst>
        <a:ext uri="{E40237B7-FDA0-4F09-8148-C483321AD2D9}">
          <dgm14:cNvPr xmlns:dgm14="http://schemas.microsoft.com/office/drawing/2010/diagram" id="0" name="" title="Arrow pointing in clockwise direction for step 1"/>
        </a:ext>
      </dgm:extLst>
    </dgm:pt>
    <dgm:pt modelId="{DF72D2A9-E721-47DF-A758-78A445E0F3CE}" type="pres">
      <dgm:prSet presAssocID="{F1469E50-24C6-4156-8DAA-6DD0C1079C89}" presName="composite" presStyleCnt="0">
        <dgm:presLayoutVars>
          <dgm:chMax val="3"/>
          <dgm:animLvl val="lvl"/>
          <dgm:resizeHandles val="exact"/>
        </dgm:presLayoutVars>
      </dgm:prSet>
      <dgm:spPr/>
    </dgm:pt>
    <dgm:pt modelId="{519C9BB9-1ADD-4304-93EC-C9FE618B8492}" type="pres">
      <dgm:prSet presAssocID="{D0115B0F-FDFB-494B-AC0A-E04A5EC234DA}" presName="gear1" presStyleLbl="node1" presStyleIdx="0" presStyleCnt="3">
        <dgm:presLayoutVars>
          <dgm:chMax val="1"/>
          <dgm:bulletEnabled val="1"/>
        </dgm:presLayoutVars>
      </dgm:prSet>
      <dgm:spPr/>
    </dgm:pt>
    <dgm:pt modelId="{491B49C7-064E-438E-A5AF-D06F604607BC}" type="pres">
      <dgm:prSet presAssocID="{D0115B0F-FDFB-494B-AC0A-E04A5EC234DA}" presName="gear1srcNode" presStyleLbl="node1" presStyleIdx="0" presStyleCnt="3"/>
      <dgm:spPr/>
    </dgm:pt>
    <dgm:pt modelId="{A8AE7A62-856E-43C0-A01E-AB2F291FD15A}" type="pres">
      <dgm:prSet presAssocID="{D0115B0F-FDFB-494B-AC0A-E04A5EC234DA}" presName="gear1dstNode" presStyleLbl="node1" presStyleIdx="0" presStyleCnt="3"/>
      <dgm:spPr/>
    </dgm:pt>
    <dgm:pt modelId="{1CA3202A-9CD1-47F7-9D42-23E46A72BBFC}" type="pres">
      <dgm:prSet presAssocID="{B294A45F-A097-47D5-8F55-FC668EB3C982}" presName="gear2" presStyleLbl="node1" presStyleIdx="1" presStyleCnt="3">
        <dgm:presLayoutVars>
          <dgm:chMax val="1"/>
          <dgm:bulletEnabled val="1"/>
        </dgm:presLayoutVars>
      </dgm:prSet>
      <dgm:spPr/>
    </dgm:pt>
    <dgm:pt modelId="{142EE68D-5808-445A-B73B-CEFF75A2773F}" type="pres">
      <dgm:prSet presAssocID="{B294A45F-A097-47D5-8F55-FC668EB3C982}" presName="gear2srcNode" presStyleLbl="node1" presStyleIdx="1" presStyleCnt="3"/>
      <dgm:spPr/>
    </dgm:pt>
    <dgm:pt modelId="{706E9A05-70AC-494E-B29F-F414922DE00D}" type="pres">
      <dgm:prSet presAssocID="{B294A45F-A097-47D5-8F55-FC668EB3C982}" presName="gear2dstNode" presStyleLbl="node1" presStyleIdx="1" presStyleCnt="3"/>
      <dgm:spPr/>
    </dgm:pt>
    <dgm:pt modelId="{11E70583-C9D9-4A1B-9215-04DC48DCBD8D}" type="pres">
      <dgm:prSet presAssocID="{A72F579A-815F-4730-AEB0-052A4E2EADB2}" presName="gear3" presStyleLbl="node1" presStyleIdx="2" presStyleCnt="3"/>
      <dgm:spPr/>
    </dgm:pt>
    <dgm:pt modelId="{1DC90457-DB2A-4C95-A36F-0563F25B6D53}" type="pres">
      <dgm:prSet presAssocID="{A72F579A-815F-4730-AEB0-052A4E2EADB2}" presName="gear3tx" presStyleLbl="node1" presStyleIdx="2" presStyleCnt="3">
        <dgm:presLayoutVars>
          <dgm:chMax val="1"/>
          <dgm:bulletEnabled val="1"/>
        </dgm:presLayoutVars>
      </dgm:prSet>
      <dgm:spPr/>
    </dgm:pt>
    <dgm:pt modelId="{E9EE43DE-00F8-4019-BA85-9AFF0B3069A7}" type="pres">
      <dgm:prSet presAssocID="{A72F579A-815F-4730-AEB0-052A4E2EADB2}" presName="gear3srcNode" presStyleLbl="node1" presStyleIdx="2" presStyleCnt="3"/>
      <dgm:spPr/>
    </dgm:pt>
    <dgm:pt modelId="{F86AD8D8-4A96-48C0-A843-3A718641AD56}" type="pres">
      <dgm:prSet presAssocID="{A72F579A-815F-4730-AEB0-052A4E2EADB2}" presName="gear3dstNode" presStyleLbl="node1" presStyleIdx="2" presStyleCnt="3"/>
      <dgm:spPr/>
    </dgm:pt>
    <dgm:pt modelId="{1E72715E-7366-4E78-A512-24F37F5D23DC}" type="pres">
      <dgm:prSet presAssocID="{39A3B9F5-08CD-49EE-B590-A9FA60312E8F}" presName="connector1" presStyleLbl="sibTrans2D1" presStyleIdx="0" presStyleCnt="3"/>
      <dgm:spPr/>
    </dgm:pt>
    <dgm:pt modelId="{BE287C59-37F8-4A31-B5A2-F56A3CB15957}" type="pres">
      <dgm:prSet presAssocID="{881A9571-C437-40E4-90E1-61734033862D}" presName="connector2" presStyleLbl="sibTrans2D1" presStyleIdx="1" presStyleCnt="3"/>
      <dgm:spPr/>
    </dgm:pt>
    <dgm:pt modelId="{2A80456C-D6A1-43C9-80B2-09334D6E033A}" type="pres">
      <dgm:prSet presAssocID="{6B184F14-5261-4D1F-8701-947EAF068BB3}" presName="connector3" presStyleLbl="sibTrans2D1" presStyleIdx="2" presStyleCnt="3"/>
      <dgm:spPr/>
    </dgm:pt>
  </dgm:ptLst>
  <dgm:cxnLst>
    <dgm:cxn modelId="{C2825D01-7009-4C7A-9735-E3DA9B56907F}" type="presOf" srcId="{F1469E50-24C6-4156-8DAA-6DD0C1079C89}" destId="{DF72D2A9-E721-47DF-A758-78A445E0F3CE}" srcOrd="0" destOrd="0" presId="urn:microsoft.com/office/officeart/2005/8/layout/gear1"/>
    <dgm:cxn modelId="{05A23107-95A6-48BA-9C15-320B2C8DBD9C}" type="presOf" srcId="{D0115B0F-FDFB-494B-AC0A-E04A5EC234DA}" destId="{A8AE7A62-856E-43C0-A01E-AB2F291FD15A}" srcOrd="2" destOrd="0" presId="urn:microsoft.com/office/officeart/2005/8/layout/gear1"/>
    <dgm:cxn modelId="{E0F29509-14D9-447A-A12F-C58EB915A87F}" type="presOf" srcId="{D0115B0F-FDFB-494B-AC0A-E04A5EC234DA}" destId="{519C9BB9-1ADD-4304-93EC-C9FE618B8492}" srcOrd="0" destOrd="0" presId="urn:microsoft.com/office/officeart/2005/8/layout/gear1"/>
    <dgm:cxn modelId="{A67BBC1F-E27A-45A3-97D8-DB5273212B10}" type="presOf" srcId="{B294A45F-A097-47D5-8F55-FC668EB3C982}" destId="{1CA3202A-9CD1-47F7-9D42-23E46A72BBFC}" srcOrd="0" destOrd="0" presId="urn:microsoft.com/office/officeart/2005/8/layout/gear1"/>
    <dgm:cxn modelId="{F848FB20-E105-42B8-A2CB-C9B380751AC8}" type="presOf" srcId="{B294A45F-A097-47D5-8F55-FC668EB3C982}" destId="{142EE68D-5808-445A-B73B-CEFF75A2773F}" srcOrd="1" destOrd="0" presId="urn:microsoft.com/office/officeart/2005/8/layout/gear1"/>
    <dgm:cxn modelId="{723C8F22-4AB3-42CC-89EC-756A6438D4F8}" type="presOf" srcId="{B294A45F-A097-47D5-8F55-FC668EB3C982}" destId="{706E9A05-70AC-494E-B29F-F414922DE00D}" srcOrd="2" destOrd="0" presId="urn:microsoft.com/office/officeart/2005/8/layout/gear1"/>
    <dgm:cxn modelId="{D3CAA15F-809B-449B-B4C7-F52EC4A84ECE}" type="presOf" srcId="{D0115B0F-FDFB-494B-AC0A-E04A5EC234DA}" destId="{491B49C7-064E-438E-A5AF-D06F604607BC}" srcOrd="1" destOrd="0" presId="urn:microsoft.com/office/officeart/2005/8/layout/gear1"/>
    <dgm:cxn modelId="{EBF6C241-6C40-4A2E-84BC-B52B0944EC7E}" type="presOf" srcId="{A72F579A-815F-4730-AEB0-052A4E2EADB2}" destId="{1DC90457-DB2A-4C95-A36F-0563F25B6D53}" srcOrd="1" destOrd="0" presId="urn:microsoft.com/office/officeart/2005/8/layout/gear1"/>
    <dgm:cxn modelId="{5C012A6F-492C-4216-8D98-1C9CED36B44C}" type="presOf" srcId="{A72F579A-815F-4730-AEB0-052A4E2EADB2}" destId="{E9EE43DE-00F8-4019-BA85-9AFF0B3069A7}" srcOrd="2" destOrd="0" presId="urn:microsoft.com/office/officeart/2005/8/layout/gear1"/>
    <dgm:cxn modelId="{64245054-BF6B-45A8-B6B4-5E3294B19593}" type="presOf" srcId="{A72F579A-815F-4730-AEB0-052A4E2EADB2}" destId="{11E70583-C9D9-4A1B-9215-04DC48DCBD8D}" srcOrd="0" destOrd="0" presId="urn:microsoft.com/office/officeart/2005/8/layout/gear1"/>
    <dgm:cxn modelId="{D2ECF758-131A-41EE-A789-9D6FDC186481}" srcId="{F1469E50-24C6-4156-8DAA-6DD0C1079C89}" destId="{A72F579A-815F-4730-AEB0-052A4E2EADB2}" srcOrd="2" destOrd="0" parTransId="{8EA6516C-EB3A-4FC0-BB44-265A3652D4BC}" sibTransId="{6B184F14-5261-4D1F-8701-947EAF068BB3}"/>
    <dgm:cxn modelId="{B9B0E059-D79B-4376-8D5C-22FF356A77D3}" type="presOf" srcId="{881A9571-C437-40E4-90E1-61734033862D}" destId="{BE287C59-37F8-4A31-B5A2-F56A3CB15957}" srcOrd="0" destOrd="0" presId="urn:microsoft.com/office/officeart/2005/8/layout/gear1"/>
    <dgm:cxn modelId="{CD5AA65A-6000-4F48-85D3-EB084B6F41D0}" srcId="{F1469E50-24C6-4156-8DAA-6DD0C1079C89}" destId="{D0115B0F-FDFB-494B-AC0A-E04A5EC234DA}" srcOrd="0" destOrd="0" parTransId="{F3ECE90F-7A47-4472-9560-98DC857F992F}" sibTransId="{39A3B9F5-08CD-49EE-B590-A9FA60312E8F}"/>
    <dgm:cxn modelId="{78D93DA3-71DA-4B27-AF7D-4F6F06818383}" type="presOf" srcId="{6B184F14-5261-4D1F-8701-947EAF068BB3}" destId="{2A80456C-D6A1-43C9-80B2-09334D6E033A}" srcOrd="0" destOrd="0" presId="urn:microsoft.com/office/officeart/2005/8/layout/gear1"/>
    <dgm:cxn modelId="{38A955D8-3C8B-463D-BA25-2C9E34FDDEBB}" srcId="{F1469E50-24C6-4156-8DAA-6DD0C1079C89}" destId="{B294A45F-A097-47D5-8F55-FC668EB3C982}" srcOrd="1" destOrd="0" parTransId="{ACBA6356-2F80-466D-9121-489D204B80B8}" sibTransId="{881A9571-C437-40E4-90E1-61734033862D}"/>
    <dgm:cxn modelId="{5642BDE9-C21A-403B-9DBE-C06C15AD6197}" type="presOf" srcId="{A72F579A-815F-4730-AEB0-052A4E2EADB2}" destId="{F86AD8D8-4A96-48C0-A843-3A718641AD56}" srcOrd="3" destOrd="0" presId="urn:microsoft.com/office/officeart/2005/8/layout/gear1"/>
    <dgm:cxn modelId="{F00F5FF9-8EEF-4575-883E-9FECBCDECA1B}" type="presOf" srcId="{39A3B9F5-08CD-49EE-B590-A9FA60312E8F}" destId="{1E72715E-7366-4E78-A512-24F37F5D23DC}" srcOrd="0" destOrd="0" presId="urn:microsoft.com/office/officeart/2005/8/layout/gear1"/>
    <dgm:cxn modelId="{AD820DF2-DF49-4404-8EB2-21B39A3FB116}" type="presParOf" srcId="{DF72D2A9-E721-47DF-A758-78A445E0F3CE}" destId="{519C9BB9-1ADD-4304-93EC-C9FE618B8492}" srcOrd="0" destOrd="0" presId="urn:microsoft.com/office/officeart/2005/8/layout/gear1"/>
    <dgm:cxn modelId="{5FCC70D7-F25D-4F83-B73B-CC9743E22AA2}" type="presParOf" srcId="{DF72D2A9-E721-47DF-A758-78A445E0F3CE}" destId="{491B49C7-064E-438E-A5AF-D06F604607BC}" srcOrd="1" destOrd="0" presId="urn:microsoft.com/office/officeart/2005/8/layout/gear1"/>
    <dgm:cxn modelId="{99063BC2-9488-46FC-8DF6-8441C24C3965}" type="presParOf" srcId="{DF72D2A9-E721-47DF-A758-78A445E0F3CE}" destId="{A8AE7A62-856E-43C0-A01E-AB2F291FD15A}" srcOrd="2" destOrd="0" presId="urn:microsoft.com/office/officeart/2005/8/layout/gear1"/>
    <dgm:cxn modelId="{A0BC6D19-907A-47D7-A08F-5D179F64EECA}" type="presParOf" srcId="{DF72D2A9-E721-47DF-A758-78A445E0F3CE}" destId="{1CA3202A-9CD1-47F7-9D42-23E46A72BBFC}" srcOrd="3" destOrd="0" presId="urn:microsoft.com/office/officeart/2005/8/layout/gear1"/>
    <dgm:cxn modelId="{A3B8BF3C-AC9A-49CC-B2EF-B4679D8DF0C6}" type="presParOf" srcId="{DF72D2A9-E721-47DF-A758-78A445E0F3CE}" destId="{142EE68D-5808-445A-B73B-CEFF75A2773F}" srcOrd="4" destOrd="0" presId="urn:microsoft.com/office/officeart/2005/8/layout/gear1"/>
    <dgm:cxn modelId="{F5C1E3F4-99F8-4BD4-BD0B-C5FE69FE5223}" type="presParOf" srcId="{DF72D2A9-E721-47DF-A758-78A445E0F3CE}" destId="{706E9A05-70AC-494E-B29F-F414922DE00D}" srcOrd="5" destOrd="0" presId="urn:microsoft.com/office/officeart/2005/8/layout/gear1"/>
    <dgm:cxn modelId="{FCC3D189-BC5D-47B0-92BA-5A107E436E22}" type="presParOf" srcId="{DF72D2A9-E721-47DF-A758-78A445E0F3CE}" destId="{11E70583-C9D9-4A1B-9215-04DC48DCBD8D}" srcOrd="6" destOrd="0" presId="urn:microsoft.com/office/officeart/2005/8/layout/gear1"/>
    <dgm:cxn modelId="{DFFA59B1-FFDD-46BE-8FA1-73C7504494F7}" type="presParOf" srcId="{DF72D2A9-E721-47DF-A758-78A445E0F3CE}" destId="{1DC90457-DB2A-4C95-A36F-0563F25B6D53}" srcOrd="7" destOrd="0" presId="urn:microsoft.com/office/officeart/2005/8/layout/gear1"/>
    <dgm:cxn modelId="{FB52C3EF-7F00-44BF-9DC3-4F3DB8AE4938}" type="presParOf" srcId="{DF72D2A9-E721-47DF-A758-78A445E0F3CE}" destId="{E9EE43DE-00F8-4019-BA85-9AFF0B3069A7}" srcOrd="8" destOrd="0" presId="urn:microsoft.com/office/officeart/2005/8/layout/gear1"/>
    <dgm:cxn modelId="{A0EEF6B1-DF0D-4309-97B7-44A898FB6001}" type="presParOf" srcId="{DF72D2A9-E721-47DF-A758-78A445E0F3CE}" destId="{F86AD8D8-4A96-48C0-A843-3A718641AD56}" srcOrd="9" destOrd="0" presId="urn:microsoft.com/office/officeart/2005/8/layout/gear1"/>
    <dgm:cxn modelId="{2B9DD819-AFC3-413F-B930-1FC87889253A}" type="presParOf" srcId="{DF72D2A9-E721-47DF-A758-78A445E0F3CE}" destId="{1E72715E-7366-4E78-A512-24F37F5D23DC}" srcOrd="10" destOrd="0" presId="urn:microsoft.com/office/officeart/2005/8/layout/gear1"/>
    <dgm:cxn modelId="{E12A6285-B30D-4A0B-9086-69D1D9BB4F11}" type="presParOf" srcId="{DF72D2A9-E721-47DF-A758-78A445E0F3CE}" destId="{BE287C59-37F8-4A31-B5A2-F56A3CB15957}" srcOrd="11" destOrd="0" presId="urn:microsoft.com/office/officeart/2005/8/layout/gear1"/>
    <dgm:cxn modelId="{AE1DDF6A-5091-4106-9D09-6702BC865C7A}" type="presParOf" srcId="{DF72D2A9-E721-47DF-A758-78A445E0F3CE}" destId="{2A80456C-D6A1-43C9-80B2-09334D6E033A}" srcOrd="12" destOrd="0" presId="urn:microsoft.com/office/officeart/2005/8/layout/gear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9C9BB9-1ADD-4304-93EC-C9FE618B8492}">
      <dsp:nvSpPr>
        <dsp:cNvPr id="0" name=""/>
        <dsp:cNvSpPr/>
      </dsp:nvSpPr>
      <dsp:spPr>
        <a:xfrm>
          <a:off x="1898253" y="1746646"/>
          <a:ext cx="2134790" cy="2134790"/>
        </a:xfrm>
        <a:prstGeom prst="gear9">
          <a:avLst/>
        </a:prstGeom>
        <a:solidFill>
          <a:schemeClr val="lt1">
            <a:hueOff val="0"/>
            <a:satOff val="0"/>
            <a:lumOff val="0"/>
            <a:alphaOff val="0"/>
          </a:schemeClr>
        </a:solidFill>
        <a:ln w="19050"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Step 3 Title</a:t>
          </a:r>
        </a:p>
      </dsp:txBody>
      <dsp:txXfrm>
        <a:off x="2327441" y="2246710"/>
        <a:ext cx="1276414" cy="1097327"/>
      </dsp:txXfrm>
    </dsp:sp>
    <dsp:sp modelId="{1CA3202A-9CD1-47F7-9D42-23E46A72BBFC}">
      <dsp:nvSpPr>
        <dsp:cNvPr id="0" name=""/>
        <dsp:cNvSpPr/>
      </dsp:nvSpPr>
      <dsp:spPr>
        <a:xfrm>
          <a:off x="656193" y="1242059"/>
          <a:ext cx="1552574" cy="1552574"/>
        </a:xfrm>
        <a:prstGeom prst="gear6">
          <a:avLst/>
        </a:prstGeom>
        <a:solidFill>
          <a:schemeClr val="lt1">
            <a:hueOff val="0"/>
            <a:satOff val="0"/>
            <a:lumOff val="0"/>
            <a:alphaOff val="0"/>
          </a:schemeClr>
        </a:solidFill>
        <a:ln w="19050"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Step 2 Title</a:t>
          </a:r>
        </a:p>
      </dsp:txBody>
      <dsp:txXfrm>
        <a:off x="1047058" y="1635287"/>
        <a:ext cx="770844" cy="766118"/>
      </dsp:txXfrm>
    </dsp:sp>
    <dsp:sp modelId="{11E70583-C9D9-4A1B-9215-04DC48DCBD8D}">
      <dsp:nvSpPr>
        <dsp:cNvPr id="0" name=""/>
        <dsp:cNvSpPr/>
      </dsp:nvSpPr>
      <dsp:spPr>
        <a:xfrm rot="20700000">
          <a:off x="1525793" y="170941"/>
          <a:ext cx="1521206" cy="1521206"/>
        </a:xfrm>
        <a:prstGeom prst="gear6">
          <a:avLst/>
        </a:prstGeom>
        <a:solidFill>
          <a:schemeClr val="lt1">
            <a:hueOff val="0"/>
            <a:satOff val="0"/>
            <a:lumOff val="0"/>
            <a:alphaOff val="0"/>
          </a:schemeClr>
        </a:solidFill>
        <a:ln w="19050"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Step 1 Title</a:t>
          </a:r>
        </a:p>
      </dsp:txBody>
      <dsp:txXfrm rot="-20700000">
        <a:off x="1859438" y="504586"/>
        <a:ext cx="853916" cy="853916"/>
      </dsp:txXfrm>
    </dsp:sp>
    <dsp:sp modelId="{1E72715E-7366-4E78-A512-24F37F5D23DC}">
      <dsp:nvSpPr>
        <dsp:cNvPr id="0" name=""/>
        <dsp:cNvSpPr/>
      </dsp:nvSpPr>
      <dsp:spPr>
        <a:xfrm>
          <a:off x="1730701" y="1426440"/>
          <a:ext cx="2732531" cy="2732531"/>
        </a:xfrm>
        <a:prstGeom prst="circularArrow">
          <a:avLst>
            <a:gd name="adj1" fmla="val 4687"/>
            <a:gd name="adj2" fmla="val 299029"/>
            <a:gd name="adj3" fmla="val 2508344"/>
            <a:gd name="adj4" fmla="val 15878230"/>
            <a:gd name="adj5" fmla="val 5469"/>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E287C59-37F8-4A31-B5A2-F56A3CB15957}">
      <dsp:nvSpPr>
        <dsp:cNvPr id="0" name=""/>
        <dsp:cNvSpPr/>
      </dsp:nvSpPr>
      <dsp:spPr>
        <a:xfrm>
          <a:off x="381235" y="899876"/>
          <a:ext cx="1985355" cy="1985355"/>
        </a:xfrm>
        <a:prstGeom prst="leftCircularArrow">
          <a:avLst>
            <a:gd name="adj1" fmla="val 6452"/>
            <a:gd name="adj2" fmla="val 429999"/>
            <a:gd name="adj3" fmla="val 10489124"/>
            <a:gd name="adj4" fmla="val 14837806"/>
            <a:gd name="adj5" fmla="val 752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A80456C-D6A1-43C9-80B2-09334D6E033A}">
      <dsp:nvSpPr>
        <dsp:cNvPr id="0" name=""/>
        <dsp:cNvSpPr/>
      </dsp:nvSpPr>
      <dsp:spPr>
        <a:xfrm>
          <a:off x="1173922" y="-160917"/>
          <a:ext cx="2140612" cy="2140612"/>
        </a:xfrm>
        <a:prstGeom prst="circularArrow">
          <a:avLst>
            <a:gd name="adj1" fmla="val 5984"/>
            <a:gd name="adj2" fmla="val 394124"/>
            <a:gd name="adj3" fmla="val 13313824"/>
            <a:gd name="adj4" fmla="val 10508221"/>
            <a:gd name="adj5" fmla="val 698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A9BCE0C-CD74-4A59-802C-6D2F8C15331A}" type="datetimeFigureOut">
              <a:rPr lang="en-US" smtClean="0"/>
              <a:t>11/6/2023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798501B-77B5-4365-9881-C6E19A3C1E42}" type="slidenum">
              <a:rPr lang="en-US" smtClean="0"/>
              <a:t>‹#›</a:t>
            </a:fld>
            <a:endParaRPr lang="en-US"/>
          </a:p>
        </p:txBody>
      </p:sp>
    </p:spTree>
    <p:extLst>
      <p:ext uri="{BB962C8B-B14F-4D97-AF65-F5344CB8AC3E}">
        <p14:creationId xmlns:p14="http://schemas.microsoft.com/office/powerpoint/2010/main" val="28514561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4FDEA8-CBB8-46CC-9562-028963DBC55A}" type="datetimeFigureOut">
              <a:rPr lang="en-US" smtClean="0"/>
              <a:t>11/6/2023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8BD8E7-1312-41F3-99C4-6DA5AF891969}" type="slidenum">
              <a:rPr lang="en-US" smtClean="0"/>
              <a:t>‹#›</a:t>
            </a:fld>
            <a:endParaRPr lang="en-US"/>
          </a:p>
        </p:txBody>
      </p:sp>
    </p:spTree>
    <p:extLst>
      <p:ext uri="{BB962C8B-B14F-4D97-AF65-F5344CB8AC3E}">
        <p14:creationId xmlns:p14="http://schemas.microsoft.com/office/powerpoint/2010/main" val="28920842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Rectangle 7">
            <a:extLst>
              <a:ext uri="{FF2B5EF4-FFF2-40B4-BE49-F238E27FC236}">
                <a16:creationId xmlns:a16="http://schemas.microsoft.com/office/drawing/2014/main" id="{53B8AA8C-449A-73E7-D7D2-767D89AC1919}"/>
              </a:ext>
            </a:extLst>
          </p:cNvPr>
          <p:cNvSpPr/>
          <p:nvPr userDrawn="1"/>
        </p:nvSpPr>
        <p:spPr>
          <a:xfrm>
            <a:off x="304800" y="304800"/>
            <a:ext cx="11582400" cy="6248400"/>
          </a:xfrm>
          <a:prstGeom prst="rect">
            <a:avLst/>
          </a:prstGeom>
          <a:noFill/>
          <a:ln w="5080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96944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CC0096-1860-4642-9CD2-0079EA5E7CD1}" type="datetimeFigureOut">
              <a:rPr lang="en-US" smtClean="0"/>
              <a:pPr/>
              <a:t>11/6/2023</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4235362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CC0096-1860-4642-9CD2-0079EA5E7CD1}" type="datetimeFigureOut">
              <a:rPr lang="en-US" smtClean="0"/>
              <a:pPr/>
              <a:t>11/6/2023</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6424331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CC0096-1860-4642-9CD2-0079EA5E7CD1}" type="datetimeFigureOut">
              <a:rPr lang="en-US" smtClean="0"/>
              <a:pPr/>
              <a:t>11/6/2023</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31428337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CC0096-1860-4642-9CD2-0079EA5E7CD1}" type="datetimeFigureOut">
              <a:rPr lang="en-US" smtClean="0"/>
              <a:pPr/>
              <a:t>11/6/2023</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619239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CC0096-1860-4642-9CD2-0079EA5E7CD1}" type="datetimeFigureOut">
              <a:rPr lang="en-US" smtClean="0"/>
              <a:pPr/>
              <a:t>11/6/2023</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34138759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11/6/2023</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6878802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11/6/2023</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608115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userDrawn="1">
  <p:cSld name="Title Slide with Pictures">
    <p:bg>
      <p:bgRef idx="1001">
        <a:schemeClr val="bg1"/>
      </p:bgRef>
    </p:bg>
    <p:spTree>
      <p:nvGrpSpPr>
        <p:cNvPr id="1" name=""/>
        <p:cNvGrpSpPr/>
        <p:nvPr/>
      </p:nvGrpSpPr>
      <p:grpSpPr>
        <a:xfrm>
          <a:off x="0" y="0"/>
          <a:ext cx="0" cy="0"/>
          <a:chOff x="0" y="0"/>
          <a:chExt cx="0" cy="0"/>
        </a:xfrm>
      </p:grpSpPr>
      <p:sp>
        <p:nvSpPr>
          <p:cNvPr id="8" name="Rectangle 7"/>
          <p:cNvSpPr/>
          <p:nvPr userDrawn="1"/>
        </p:nvSpPr>
        <p:spPr>
          <a:xfrm>
            <a:off x="0" y="4800600"/>
            <a:ext cx="12192000" cy="20574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33400" y="5084483"/>
            <a:ext cx="11125200" cy="914400"/>
          </a:xfrm>
        </p:spPr>
        <p:txBody>
          <a:bodyPr anchor="b">
            <a:normAutofit/>
          </a:bodyPr>
          <a:lstStyle>
            <a:lvl1pPr algn="ctr">
              <a:defRPr sz="4400" spc="-50" baseline="0">
                <a:solidFill>
                  <a:schemeClr val="bg1"/>
                </a:solidFill>
              </a:defRPr>
            </a:lvl1pPr>
          </a:lstStyle>
          <a:p>
            <a:r>
              <a:rPr lang="en-US"/>
              <a:t>Click to edit Master title style</a:t>
            </a:r>
            <a:endParaRPr lang="en-US" dirty="0"/>
          </a:p>
        </p:txBody>
      </p:sp>
      <p:sp>
        <p:nvSpPr>
          <p:cNvPr id="9" name="Picture Placeholder 2" descr="An empty placeholder to add an image. Click on the placeholder and select the image that you wish to add"/>
          <p:cNvSpPr>
            <a:spLocks noGrp="1"/>
          </p:cNvSpPr>
          <p:nvPr>
            <p:ph type="pic" idx="10"/>
          </p:nvPr>
        </p:nvSpPr>
        <p:spPr>
          <a:xfrm>
            <a:off x="1" y="1"/>
            <a:ext cx="4023360" cy="4745736"/>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13" name="Picture Placeholder 2" descr="An empty placeholder to add an image. Click on the placeholder and select the image that you wish to add"/>
          <p:cNvSpPr>
            <a:spLocks noGrp="1"/>
          </p:cNvSpPr>
          <p:nvPr>
            <p:ph type="pic" idx="11"/>
          </p:nvPr>
        </p:nvSpPr>
        <p:spPr>
          <a:xfrm>
            <a:off x="4084320" y="1"/>
            <a:ext cx="4023360" cy="4745736"/>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14" name="Picture Placeholder 2" descr="An empty placeholder to add an image. Click on the placeholder and select the image that you wish to add"/>
          <p:cNvSpPr>
            <a:spLocks noGrp="1"/>
          </p:cNvSpPr>
          <p:nvPr>
            <p:ph type="pic" idx="12"/>
          </p:nvPr>
        </p:nvSpPr>
        <p:spPr>
          <a:xfrm>
            <a:off x="8168640" y="1"/>
            <a:ext cx="4023360" cy="4745736"/>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3" name="Subtitle 2"/>
          <p:cNvSpPr>
            <a:spLocks noGrp="1"/>
          </p:cNvSpPr>
          <p:nvPr>
            <p:ph type="subTitle" idx="1"/>
          </p:nvPr>
        </p:nvSpPr>
        <p:spPr>
          <a:xfrm>
            <a:off x="533400" y="6043123"/>
            <a:ext cx="11125200" cy="571500"/>
          </a:xfrm>
        </p:spPr>
        <p:txBody>
          <a:bodyPr>
            <a:normAutofit/>
          </a:bodyPr>
          <a:lstStyle>
            <a:lvl1pPr marL="0" indent="0" algn="ctr">
              <a:spcBef>
                <a:spcPts val="0"/>
              </a:spcBef>
              <a:buNone/>
              <a:defRPr sz="2000" cap="all"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312707021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51812" y="1672934"/>
            <a:ext cx="3506788" cy="2880360"/>
          </a:xfrm>
        </p:spPr>
        <p:txBody>
          <a:bodyPr anchor="b">
            <a:normAutofit/>
          </a:bodyPr>
          <a:lstStyle>
            <a:lvl1pPr>
              <a:defRPr sz="3000"/>
            </a:lvl1pPr>
          </a:lstStyle>
          <a:p>
            <a:r>
              <a:rPr lang="en-US"/>
              <a:t>Click to edit Master title style</a:t>
            </a:r>
            <a:endParaRPr lang="en-US" dirty="0"/>
          </a:p>
        </p:txBody>
      </p:sp>
      <p:sp>
        <p:nvSpPr>
          <p:cNvPr id="3" name="Content Placeholder 2"/>
          <p:cNvSpPr>
            <a:spLocks noGrp="1"/>
          </p:cNvSpPr>
          <p:nvPr>
            <p:ph idx="1"/>
          </p:nvPr>
        </p:nvSpPr>
        <p:spPr>
          <a:xfrm>
            <a:off x="530352" y="457200"/>
            <a:ext cx="7242111" cy="5715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151812" y="4590288"/>
            <a:ext cx="3514564" cy="1581912"/>
          </a:xfrm>
        </p:spPr>
        <p:txBody>
          <a:bodyPr/>
          <a:lstStyle>
            <a:lvl1pPr marL="0" indent="0">
              <a:spcBef>
                <a:spcPts val="8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7CC0096-1860-4642-9CD2-0079EA5E7CD1}" type="datetimeFigureOut">
              <a:rPr lang="en-US" smtClean="0"/>
              <a:t>11/6/2023</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1_Picture with Caption">
    <p:spTree>
      <p:nvGrpSpPr>
        <p:cNvPr id="1" name=""/>
        <p:cNvGrpSpPr/>
        <p:nvPr/>
      </p:nvGrpSpPr>
      <p:grpSpPr>
        <a:xfrm>
          <a:off x="0" y="0"/>
          <a:ext cx="0" cy="0"/>
          <a:chOff x="0" y="0"/>
          <a:chExt cx="0" cy="0"/>
        </a:xfrm>
      </p:grpSpPr>
      <p:sp>
        <p:nvSpPr>
          <p:cNvPr id="8" name="Rectangle 7"/>
          <p:cNvSpPr/>
          <p:nvPr userDrawn="1"/>
        </p:nvSpPr>
        <p:spPr>
          <a:xfrm>
            <a:off x="8153400" y="0"/>
            <a:ext cx="4038600"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32813" y="1683327"/>
            <a:ext cx="3125787" cy="2877260"/>
          </a:xfrm>
        </p:spPr>
        <p:txBody>
          <a:bodyPr anchor="b">
            <a:normAutofit/>
          </a:bodyPr>
          <a:lstStyle>
            <a:lvl1pPr>
              <a:defRPr sz="3000">
                <a:solidFill>
                  <a:schemeClr val="bg1"/>
                </a:solidFill>
              </a:defRPr>
            </a:lvl1pPr>
          </a:lstStyle>
          <a:p>
            <a:r>
              <a:rPr lang="en-US"/>
              <a:t>Click to edit Master title style</a:t>
            </a:r>
          </a:p>
        </p:txBody>
      </p:sp>
      <p:sp>
        <p:nvSpPr>
          <p:cNvPr id="6" name="Picture Placeholder 2" descr="An empty placeholder to add an image. Click on the placeholder and select the image that you wish to add"/>
          <p:cNvSpPr>
            <a:spLocks noGrp="1"/>
          </p:cNvSpPr>
          <p:nvPr>
            <p:ph type="pic" idx="1"/>
          </p:nvPr>
        </p:nvSpPr>
        <p:spPr>
          <a:xfrm>
            <a:off x="0" y="0"/>
            <a:ext cx="8101584" cy="6857999"/>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532813" y="4591761"/>
            <a:ext cx="3125787" cy="1580440"/>
          </a:xfrm>
        </p:spPr>
        <p:txBody>
          <a:bodyPr/>
          <a:lstStyle>
            <a:lvl1pPr marL="0" indent="0">
              <a:spcBef>
                <a:spcPts val="8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11/6/2023</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81839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CC0096-1860-4642-9CD2-0079EA5E7CD1}" type="datetimeFigureOut">
              <a:rPr lang="en-US" smtClean="0"/>
              <a:pPr/>
              <a:t>11/6/2023</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41016160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7CC0096-1860-4642-9CD2-0079EA5E7CD1}" type="datetimeFigureOut">
              <a:rPr lang="en-US" smtClean="0"/>
              <a:t>11/6/2023</a:t>
            </a:fld>
            <a:endParaRPr lang="en-US"/>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907490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CC0096-1860-4642-9CD2-0079EA5E7CD1}" type="datetimeFigureOut">
              <a:rPr lang="en-US" smtClean="0"/>
              <a:t>11/6/2023</a:t>
            </a:fld>
            <a:endParaRPr lang="en-US"/>
          </a:p>
        </p:txBody>
      </p:sp>
      <p:sp>
        <p:nvSpPr>
          <p:cNvPr id="8" name="Footer Placeholder 7"/>
          <p:cNvSpPr>
            <a:spLocks noGrp="1"/>
          </p:cNvSpPr>
          <p:nvPr>
            <p:ph type="ftr" sz="quarter" idx="11"/>
          </p:nvPr>
        </p:nvSpPr>
        <p:spPr/>
        <p:txBody>
          <a:bodyPr/>
          <a:lstStyle/>
          <a:p>
            <a:r>
              <a:rPr lang="en-US"/>
              <a:t>Add a footer</a:t>
            </a:r>
            <a:endParaRPr lang="en-US" dirty="0"/>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953069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7CC0096-1860-4642-9CD2-0079EA5E7CD1}" type="datetimeFigureOut">
              <a:rPr lang="en-US" smtClean="0"/>
              <a:t>11/6/2023</a:t>
            </a:fld>
            <a:endParaRPr lang="en-US"/>
          </a:p>
        </p:txBody>
      </p:sp>
      <p:sp>
        <p:nvSpPr>
          <p:cNvPr id="4" name="Footer Placeholder 3"/>
          <p:cNvSpPr>
            <a:spLocks noGrp="1"/>
          </p:cNvSpPr>
          <p:nvPr>
            <p:ph type="ftr" sz="quarter" idx="11"/>
          </p:nvPr>
        </p:nvSpPr>
        <p:spPr/>
        <p:txBody>
          <a:bodyPr/>
          <a:lstStyle/>
          <a:p>
            <a:r>
              <a:rPr lang="en-US"/>
              <a:t>Add a footer</a:t>
            </a:r>
            <a:endParaRPr lang="en-US" dirty="0"/>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328772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933499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CC0096-1860-4642-9CD2-0079EA5E7CD1}" type="datetimeFigureOut">
              <a:rPr lang="en-US" smtClean="0"/>
              <a:t>11/6/2023</a:t>
            </a:fld>
            <a:endParaRPr lang="en-US"/>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759829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Rectangle 7">
            <a:extLst>
              <a:ext uri="{FF2B5EF4-FFF2-40B4-BE49-F238E27FC236}">
                <a16:creationId xmlns:a16="http://schemas.microsoft.com/office/drawing/2014/main" id="{F1960E8D-6C30-4E9E-CE7D-CDB04FB52653}"/>
              </a:ext>
            </a:extLst>
          </p:cNvPr>
          <p:cNvSpPr/>
          <p:nvPr userDrawn="1"/>
        </p:nvSpPr>
        <p:spPr>
          <a:xfrm>
            <a:off x="8153400" y="0"/>
            <a:ext cx="4038600"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57040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7CC0096-1860-4642-9CD2-0079EA5E7CD1}" type="datetimeFigureOut">
              <a:rPr lang="en-US" smtClean="0"/>
              <a:pPr/>
              <a:t>11/6/2023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Add a footer</a:t>
            </a:r>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31375A4-56A4-47D6-9801-1991572033F7}" type="slidenum">
              <a:rPr lang="en-US" smtClean="0"/>
              <a:pPr/>
              <a:t>‹#›</a:t>
            </a:fld>
            <a:endParaRPr lang="en-US"/>
          </a:p>
        </p:txBody>
      </p:sp>
      <p:sp>
        <p:nvSpPr>
          <p:cNvPr id="8" name="Rectangle 7">
            <a:extLst>
              <a:ext uri="{FF2B5EF4-FFF2-40B4-BE49-F238E27FC236}">
                <a16:creationId xmlns:a16="http://schemas.microsoft.com/office/drawing/2014/main" id="{00CE5FB6-5EB4-47EE-3F39-025A24E278A6}"/>
              </a:ext>
            </a:extLst>
          </p:cNvPr>
          <p:cNvSpPr/>
          <p:nvPr userDrawn="1"/>
        </p:nvSpPr>
        <p:spPr>
          <a:xfrm>
            <a:off x="0" y="6583680"/>
            <a:ext cx="12192000" cy="27432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25106233"/>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56" r:id="rId18"/>
    <p:sldLayoutId id="2147483657" r:id="rId1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7.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diagramLayout" Target="../diagrams/layout1.xml"/><Relationship Id="rId7" Type="http://schemas.openxmlformats.org/officeDocument/2006/relationships/image" Target="../media/image7.png"/><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PHYSICAL AND MENTAL HEALTH</a:t>
            </a:r>
          </a:p>
        </p:txBody>
      </p:sp>
      <p:pic>
        <p:nvPicPr>
          <p:cNvPr id="10" name="Picture Placeholder 9">
            <a:extLst>
              <a:ext uri="{FF2B5EF4-FFF2-40B4-BE49-F238E27FC236}">
                <a16:creationId xmlns:a16="http://schemas.microsoft.com/office/drawing/2014/main" id="{081258FB-AF71-C5C8-0F5C-9744EBDBD966}"/>
              </a:ext>
            </a:extLst>
          </p:cNvPr>
          <p:cNvPicPr>
            <a:picLocks noGrp="1" noChangeAspect="1"/>
          </p:cNvPicPr>
          <p:nvPr>
            <p:ph type="pic" idx="10"/>
          </p:nvPr>
        </p:nvPicPr>
        <p:blipFill>
          <a:blip r:embed="rId2">
            <a:extLst>
              <a:ext uri="{28A0092B-C50C-407E-A947-70E740481C1C}">
                <a14:useLocalDpi xmlns:a14="http://schemas.microsoft.com/office/drawing/2010/main" val="0"/>
              </a:ext>
            </a:extLst>
          </a:blip>
          <a:srcRect l="26156" r="26156"/>
          <a:stretch>
            <a:fillRect/>
          </a:stretch>
        </p:blipFill>
        <p:spPr/>
      </p:pic>
      <p:pic>
        <p:nvPicPr>
          <p:cNvPr id="17" name="Picture Placeholder 16">
            <a:extLst>
              <a:ext uri="{FF2B5EF4-FFF2-40B4-BE49-F238E27FC236}">
                <a16:creationId xmlns:a16="http://schemas.microsoft.com/office/drawing/2014/main" id="{FFFDB9A7-6B3C-292D-DCA3-179869508FD5}"/>
              </a:ext>
            </a:extLst>
          </p:cNvPr>
          <p:cNvPicPr>
            <a:picLocks noGrp="1" noChangeAspect="1"/>
          </p:cNvPicPr>
          <p:nvPr>
            <p:ph type="pic" idx="11"/>
          </p:nvPr>
        </p:nvPicPr>
        <p:blipFill>
          <a:blip r:embed="rId3">
            <a:extLst>
              <a:ext uri="{28A0092B-C50C-407E-A947-70E740481C1C}">
                <a14:useLocalDpi xmlns:a14="http://schemas.microsoft.com/office/drawing/2010/main" val="0"/>
              </a:ext>
            </a:extLst>
          </a:blip>
          <a:srcRect l="7611" r="7611"/>
          <a:stretch>
            <a:fillRect/>
          </a:stretch>
        </p:blipFill>
        <p:spPr>
          <a:xfrm>
            <a:off x="4054773" y="1"/>
            <a:ext cx="4113867" cy="4627983"/>
          </a:xfrm>
        </p:spPr>
      </p:pic>
      <p:sp>
        <p:nvSpPr>
          <p:cNvPr id="13" name="Picture Placeholder 12">
            <a:extLst>
              <a:ext uri="{FF2B5EF4-FFF2-40B4-BE49-F238E27FC236}">
                <a16:creationId xmlns:a16="http://schemas.microsoft.com/office/drawing/2014/main" id="{D5EEA5D5-B786-88B8-1310-09C32AA17EB0}"/>
              </a:ext>
            </a:extLst>
          </p:cNvPr>
          <p:cNvSpPr>
            <a:spLocks noGrp="1"/>
          </p:cNvSpPr>
          <p:nvPr>
            <p:ph type="pic" idx="12"/>
          </p:nvPr>
        </p:nvSpPr>
        <p:spPr/>
        <p:txBody>
          <a:bodyPr/>
          <a:lstStyle/>
          <a:p>
            <a:endParaRPr lang="en-IN"/>
          </a:p>
        </p:txBody>
      </p:sp>
      <p:sp>
        <p:nvSpPr>
          <p:cNvPr id="3" name="Subtitle 2"/>
          <p:cNvSpPr>
            <a:spLocks noGrp="1"/>
          </p:cNvSpPr>
          <p:nvPr>
            <p:ph type="subTitle" idx="1"/>
          </p:nvPr>
        </p:nvSpPr>
        <p:spPr/>
        <p:txBody>
          <a:bodyPr>
            <a:normAutofit fontScale="92500" lnSpcReduction="20000"/>
          </a:bodyPr>
          <a:lstStyle/>
          <a:p>
            <a:r>
              <a:rPr lang="en-US" dirty="0"/>
              <a:t>Balance BTW BOTH MATTERS…….</a:t>
            </a:r>
          </a:p>
          <a:p>
            <a:r>
              <a:rPr lang="en-US" dirty="0"/>
              <a:t>                                                                    By :Team Amazing Us.</a:t>
            </a:r>
          </a:p>
        </p:txBody>
      </p:sp>
      <p:pic>
        <p:nvPicPr>
          <p:cNvPr id="11" name="Picture Placeholder 6" descr="Two people lifting weights">
            <a:extLst>
              <a:ext uri="{FF2B5EF4-FFF2-40B4-BE49-F238E27FC236}">
                <a16:creationId xmlns:a16="http://schemas.microsoft.com/office/drawing/2014/main" id="{C918E1B1-D7C4-F4B8-4DC1-B5D118737C2E}"/>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a:stretch/>
        </p:blipFill>
        <p:spPr>
          <a:xfrm>
            <a:off x="8168639" y="1"/>
            <a:ext cx="4023360" cy="4745736"/>
          </a:xfrm>
          <a:prstGeom prst="rect">
            <a:avLst/>
          </a:prstGeom>
        </p:spPr>
      </p:pic>
    </p:spTree>
    <p:extLst>
      <p:ext uri="{BB962C8B-B14F-4D97-AF65-F5344CB8AC3E}">
        <p14:creationId xmlns:p14="http://schemas.microsoft.com/office/powerpoint/2010/main" val="3034687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101012"/>
          </a:xfrm>
        </p:spPr>
        <p:txBody>
          <a:bodyPr>
            <a:normAutofit fontScale="90000"/>
          </a:bodyPr>
          <a:lstStyle/>
          <a:p>
            <a:pPr marL="571500" indent="-571500">
              <a:buFont typeface="Wingdings" panose="05000000000000000000" pitchFamily="2" charset="2"/>
              <a:buChar char="Ø"/>
            </a:pPr>
            <a:r>
              <a:rPr lang="en-US" dirty="0"/>
              <a:t>CUSTOMIZED DIET /FOOD PLAN [customized wrt customers </a:t>
            </a:r>
            <a:br>
              <a:rPr lang="en-US" dirty="0"/>
            </a:br>
            <a:r>
              <a:rPr lang="en-US" dirty="0"/>
              <a:t>taste and choice</a:t>
            </a:r>
            <a:br>
              <a:rPr lang="en-US" dirty="0"/>
            </a:br>
            <a:r>
              <a:rPr lang="en-US" dirty="0">
                <a:solidFill>
                  <a:schemeClr val="tx1">
                    <a:lumMod val="95000"/>
                    <a:lumOff val="5000"/>
                  </a:schemeClr>
                </a:solidFill>
              </a:rPr>
              <a:t>*</a:t>
            </a:r>
            <a:r>
              <a:rPr lang="en-US" sz="3100" dirty="0">
                <a:solidFill>
                  <a:schemeClr val="tx1">
                    <a:lumMod val="95000"/>
                    <a:lumOff val="5000"/>
                  </a:schemeClr>
                </a:solidFill>
              </a:rPr>
              <a:t>Like in terms of veg and non veg</a:t>
            </a:r>
            <a:br>
              <a:rPr lang="en-US" sz="3100" dirty="0"/>
            </a:br>
            <a:r>
              <a:rPr lang="en-US" sz="3100" dirty="0">
                <a:solidFill>
                  <a:schemeClr val="tx1">
                    <a:lumMod val="85000"/>
                    <a:lumOff val="15000"/>
                  </a:schemeClr>
                </a:solidFill>
              </a:rPr>
              <a:t>A person can gain or lose weight by intaking only veg or by both veg &amp; nonveg food ,As sufficient amounts of nutrients ,proteins, fats ,fibers and carbs are available in both the varieties too </a:t>
            </a:r>
            <a:br>
              <a:rPr lang="en-US" dirty="0"/>
            </a:br>
            <a:br>
              <a:rPr lang="en-US" dirty="0"/>
            </a:br>
            <a:br>
              <a:rPr lang="en-US" dirty="0"/>
            </a:br>
            <a:endParaRPr lang="en-US" dirty="0"/>
          </a:p>
        </p:txBody>
      </p:sp>
      <p:sp>
        <p:nvSpPr>
          <p:cNvPr id="3" name="Content Placeholder 2"/>
          <p:cNvSpPr>
            <a:spLocks noGrp="1"/>
          </p:cNvSpPr>
          <p:nvPr>
            <p:ph sz="half" idx="1"/>
          </p:nvPr>
        </p:nvSpPr>
        <p:spPr>
          <a:xfrm>
            <a:off x="677334" y="2929812"/>
            <a:ext cx="5172960" cy="3610947"/>
          </a:xfrm>
        </p:spPr>
        <p:txBody>
          <a:bodyPr>
            <a:normAutofit lnSpcReduction="10000"/>
          </a:bodyPr>
          <a:lstStyle/>
          <a:p>
            <a:r>
              <a:rPr lang="en-US" sz="2000" dirty="0">
                <a:highlight>
                  <a:srgbClr val="FFFF00"/>
                </a:highlight>
              </a:rPr>
              <a:t>VEGETARIANS</a:t>
            </a:r>
          </a:p>
          <a:p>
            <a:r>
              <a:rPr lang="en-US" sz="2400" dirty="0"/>
              <a:t>Providing customized food recipes like</a:t>
            </a:r>
          </a:p>
          <a:p>
            <a:r>
              <a:rPr lang="en-US" sz="2400" dirty="0"/>
              <a:t>Fruits: Intaking the data (their desired fruits which they like to eat )and providing proper diet plan recipes wrt their fitness choice by keeping in mind the nutrient and health benefit the fruit holds(coding team )</a:t>
            </a:r>
          </a:p>
        </p:txBody>
      </p:sp>
      <p:sp>
        <p:nvSpPr>
          <p:cNvPr id="6" name="Content Placeholder 5">
            <a:extLst>
              <a:ext uri="{FF2B5EF4-FFF2-40B4-BE49-F238E27FC236}">
                <a16:creationId xmlns:a16="http://schemas.microsoft.com/office/drawing/2014/main" id="{A5134130-704F-0846-EBE1-EE1A7D30B310}"/>
              </a:ext>
            </a:extLst>
          </p:cNvPr>
          <p:cNvSpPr>
            <a:spLocks noGrp="1"/>
          </p:cNvSpPr>
          <p:nvPr>
            <p:ph sz="half" idx="2"/>
          </p:nvPr>
        </p:nvSpPr>
        <p:spPr>
          <a:xfrm>
            <a:off x="6096000" y="2929811"/>
            <a:ext cx="4068147" cy="3610947"/>
          </a:xfrm>
        </p:spPr>
        <p:txBody>
          <a:bodyPr>
            <a:noAutofit/>
          </a:bodyPr>
          <a:lstStyle/>
          <a:p>
            <a:r>
              <a:rPr lang="en-US" sz="2400" dirty="0">
                <a:highlight>
                  <a:srgbClr val="FFFF00"/>
                </a:highlight>
              </a:rPr>
              <a:t>NON-VEGETARIANS</a:t>
            </a:r>
          </a:p>
          <a:p>
            <a:r>
              <a:rPr lang="en-US" sz="2400" dirty="0"/>
              <a:t> Different Egg recipes</a:t>
            </a:r>
          </a:p>
          <a:p>
            <a:r>
              <a:rPr lang="en-US" sz="2400" dirty="0"/>
              <a:t>Non veg soups </a:t>
            </a:r>
          </a:p>
        </p:txBody>
      </p:sp>
    </p:spTree>
    <p:extLst>
      <p:ext uri="{BB962C8B-B14F-4D97-AF65-F5344CB8AC3E}">
        <p14:creationId xmlns:p14="http://schemas.microsoft.com/office/powerpoint/2010/main" val="4260464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6">
                                            <p:txEl>
                                              <p:pRg st="0" end="0"/>
                                            </p:txEl>
                                          </p:spTgt>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6">
                                            <p:txEl>
                                              <p:pRg st="1" end="1"/>
                                            </p:txEl>
                                          </p:spTgt>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6ACA26-8751-76B9-F14F-B3F75CB0C57F}"/>
              </a:ext>
            </a:extLst>
          </p:cNvPr>
          <p:cNvSpPr>
            <a:spLocks noGrp="1"/>
          </p:cNvSpPr>
          <p:nvPr>
            <p:ph sz="half" idx="1"/>
          </p:nvPr>
        </p:nvSpPr>
        <p:spPr>
          <a:xfrm>
            <a:off x="677334" y="609599"/>
            <a:ext cx="4184035" cy="5431762"/>
          </a:xfrm>
        </p:spPr>
        <p:txBody>
          <a:bodyPr>
            <a:normAutofit fontScale="92500" lnSpcReduction="20000"/>
          </a:bodyPr>
          <a:lstStyle/>
          <a:p>
            <a:r>
              <a:rPr lang="en-US" sz="3000" dirty="0"/>
              <a:t>Veggies : Intaking the data (their desired vegetables which they like to eat )and providing proper diet plan recipes wrt their fitness choice by keeping in mind the nutrient and health benefit the vegetable  holds(coding team )</a:t>
            </a:r>
          </a:p>
          <a:p>
            <a:r>
              <a:rPr lang="en-US" sz="3000" dirty="0"/>
              <a:t>SMOOTHIES AND MILK SHAKES TOO can be customized</a:t>
            </a:r>
          </a:p>
          <a:p>
            <a:endParaRPr lang="en-IN" dirty="0"/>
          </a:p>
        </p:txBody>
      </p:sp>
      <p:sp>
        <p:nvSpPr>
          <p:cNvPr id="4" name="Content Placeholder 3">
            <a:extLst>
              <a:ext uri="{FF2B5EF4-FFF2-40B4-BE49-F238E27FC236}">
                <a16:creationId xmlns:a16="http://schemas.microsoft.com/office/drawing/2014/main" id="{C71F11AE-8439-1026-D124-9C3A946EE103}"/>
              </a:ext>
            </a:extLst>
          </p:cNvPr>
          <p:cNvSpPr>
            <a:spLocks noGrp="1"/>
          </p:cNvSpPr>
          <p:nvPr>
            <p:ph sz="half" idx="2"/>
          </p:nvPr>
        </p:nvSpPr>
        <p:spPr>
          <a:xfrm>
            <a:off x="5089970" y="609599"/>
            <a:ext cx="4184034" cy="5431763"/>
          </a:xfrm>
        </p:spPr>
        <p:txBody>
          <a:bodyPr>
            <a:normAutofit fontScale="92500" lnSpcReduction="20000"/>
          </a:bodyPr>
          <a:lstStyle/>
          <a:p>
            <a:r>
              <a:rPr lang="en-US" sz="3200" dirty="0"/>
              <a:t>Chicken or mutton recipes</a:t>
            </a:r>
          </a:p>
          <a:p>
            <a:r>
              <a:rPr lang="en-US" sz="3200" dirty="0">
                <a:highlight>
                  <a:srgbClr val="FFFF00"/>
                </a:highlight>
              </a:rPr>
              <a:t>All the above should be planned well in terms of weight and calories they hold wrt to persons wants </a:t>
            </a:r>
          </a:p>
          <a:p>
            <a:r>
              <a:rPr lang="en-US" sz="3200" dirty="0">
                <a:highlight>
                  <a:srgbClr val="FFFF00"/>
                </a:highlight>
              </a:rPr>
              <a:t>Dry fruits plays a major role in both veg and nonveg consumers to improve their health and </a:t>
            </a:r>
            <a:r>
              <a:rPr lang="en-US" sz="3200" dirty="0" err="1">
                <a:highlight>
                  <a:srgbClr val="FFFF00"/>
                </a:highlight>
              </a:rPr>
              <a:t>fittness</a:t>
            </a:r>
            <a:endParaRPr lang="en-IN" sz="3200" dirty="0">
              <a:highlight>
                <a:srgbClr val="FFFF00"/>
              </a:highlight>
            </a:endParaRPr>
          </a:p>
          <a:p>
            <a:endParaRPr lang="en-IN" dirty="0"/>
          </a:p>
        </p:txBody>
      </p:sp>
    </p:spTree>
    <p:extLst>
      <p:ext uri="{BB962C8B-B14F-4D97-AF65-F5344CB8AC3E}">
        <p14:creationId xmlns:p14="http://schemas.microsoft.com/office/powerpoint/2010/main" val="864742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Effect transition="in" filter="fade">
                                      <p:cBhvr>
                                        <p:cTn id="15" dur="500"/>
                                        <p:tgtEl>
                                          <p:spTgt spid="4">
                                            <p:txEl>
                                              <p:pRg st="0" end="0"/>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
                                            <p:txEl>
                                              <p:pRg st="1" end="1"/>
                                            </p:txEl>
                                          </p:spTgt>
                                        </p:tgtEl>
                                        <p:attrNameLst>
                                          <p:attrName>style.visibility</p:attrName>
                                        </p:attrNameLst>
                                      </p:cBhvr>
                                      <p:to>
                                        <p:strVal val="visible"/>
                                      </p:to>
                                    </p:set>
                                    <p:animEffect transition="in" filter="fade">
                                      <p:cBhvr>
                                        <p:cTn id="18" dur="500"/>
                                        <p:tgtEl>
                                          <p:spTgt spid="4">
                                            <p:txEl>
                                              <p:pRg st="1" end="1"/>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F9036-2A87-91C0-FE3F-73A992BB5DB9}"/>
              </a:ext>
            </a:extLst>
          </p:cNvPr>
          <p:cNvSpPr>
            <a:spLocks noGrp="1"/>
          </p:cNvSpPr>
          <p:nvPr>
            <p:ph type="title"/>
          </p:nvPr>
        </p:nvSpPr>
        <p:spPr>
          <a:xfrm>
            <a:off x="677334" y="609600"/>
            <a:ext cx="8596668" cy="687355"/>
          </a:xfrm>
        </p:spPr>
        <p:txBody>
          <a:bodyPr/>
          <a:lstStyle/>
          <a:p>
            <a:r>
              <a:rPr lang="en-US" dirty="0"/>
              <a:t>WATER INTAKE</a:t>
            </a:r>
            <a:endParaRPr lang="en-IN" dirty="0"/>
          </a:p>
        </p:txBody>
      </p:sp>
      <p:sp>
        <p:nvSpPr>
          <p:cNvPr id="3" name="Content Placeholder 2">
            <a:extLst>
              <a:ext uri="{FF2B5EF4-FFF2-40B4-BE49-F238E27FC236}">
                <a16:creationId xmlns:a16="http://schemas.microsoft.com/office/drawing/2014/main" id="{A19C1BEB-0C33-06E5-BF1A-E3C1681D6C52}"/>
              </a:ext>
            </a:extLst>
          </p:cNvPr>
          <p:cNvSpPr>
            <a:spLocks noGrp="1"/>
          </p:cNvSpPr>
          <p:nvPr>
            <p:ph sz="half" idx="1"/>
          </p:nvPr>
        </p:nvSpPr>
        <p:spPr>
          <a:xfrm>
            <a:off x="677334" y="1390261"/>
            <a:ext cx="4184035" cy="4651100"/>
          </a:xfrm>
        </p:spPr>
        <p:txBody>
          <a:bodyPr/>
          <a:lstStyle/>
          <a:p>
            <a:r>
              <a:rPr lang="en-US" b="1" dirty="0">
                <a:highlight>
                  <a:srgbClr val="FFFF00"/>
                </a:highlight>
              </a:rPr>
              <a:t>To set </a:t>
            </a:r>
            <a:r>
              <a:rPr lang="en-US" b="1" u="sng" dirty="0">
                <a:highlight>
                  <a:srgbClr val="FFFF00"/>
                </a:highlight>
              </a:rPr>
              <a:t>reminders</a:t>
            </a:r>
            <a:r>
              <a:rPr lang="en-US" b="1" dirty="0">
                <a:highlight>
                  <a:srgbClr val="FFFF00"/>
                </a:highlight>
              </a:rPr>
              <a:t> through </a:t>
            </a:r>
            <a:r>
              <a:rPr lang="en-US" b="1" u="sng" dirty="0">
                <a:highlight>
                  <a:srgbClr val="FFFF00"/>
                </a:highlight>
              </a:rPr>
              <a:t>notification</a:t>
            </a:r>
            <a:r>
              <a:rPr lang="en-US" b="1" dirty="0">
                <a:highlight>
                  <a:srgbClr val="FFFF00"/>
                </a:highlight>
              </a:rPr>
              <a:t> to intake certain amount of water every now and then based on persons weight and height</a:t>
            </a:r>
            <a:r>
              <a:rPr lang="en-US" dirty="0"/>
              <a:t> which finally helps to reach the targeted water intake</a:t>
            </a:r>
          </a:p>
          <a:p>
            <a:r>
              <a:rPr lang="en-US" u="sng" dirty="0"/>
              <a:t>Coding team plays a vital role in customizing these things </a:t>
            </a:r>
          </a:p>
          <a:p>
            <a:endParaRPr lang="en-IN" dirty="0"/>
          </a:p>
        </p:txBody>
      </p:sp>
      <p:pic>
        <p:nvPicPr>
          <p:cNvPr id="6" name="Content Placeholder 5">
            <a:extLst>
              <a:ext uri="{FF2B5EF4-FFF2-40B4-BE49-F238E27FC236}">
                <a16:creationId xmlns:a16="http://schemas.microsoft.com/office/drawing/2014/main" id="{7E4C2944-D06C-57A4-65C2-C1B16C80B00E}"/>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76719" y="3797559"/>
            <a:ext cx="4184650" cy="2715207"/>
          </a:xfrm>
        </p:spPr>
      </p:pic>
      <p:pic>
        <p:nvPicPr>
          <p:cNvPr id="8" name="Picture 7">
            <a:extLst>
              <a:ext uri="{FF2B5EF4-FFF2-40B4-BE49-F238E27FC236}">
                <a16:creationId xmlns:a16="http://schemas.microsoft.com/office/drawing/2014/main" id="{B8491570-8A92-4F8F-D667-F5DADAD355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3134" y="0"/>
            <a:ext cx="6938865" cy="6512767"/>
          </a:xfrm>
          <a:prstGeom prst="rect">
            <a:avLst/>
          </a:prstGeom>
        </p:spPr>
      </p:pic>
    </p:spTree>
    <p:extLst>
      <p:ext uri="{BB962C8B-B14F-4D97-AF65-F5344CB8AC3E}">
        <p14:creationId xmlns:p14="http://schemas.microsoft.com/office/powerpoint/2010/main" val="2148107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89992"/>
          </a:xfrm>
        </p:spPr>
        <p:txBody>
          <a:bodyPr/>
          <a:lstStyle/>
          <a:p>
            <a:r>
              <a:rPr lang="en-US" dirty="0"/>
              <a:t>DANCE –WHICH IS MUST.</a:t>
            </a:r>
          </a:p>
        </p:txBody>
      </p:sp>
      <p:sp>
        <p:nvSpPr>
          <p:cNvPr id="3" name="Content Placeholder 2"/>
          <p:cNvSpPr>
            <a:spLocks noGrp="1"/>
          </p:cNvSpPr>
          <p:nvPr>
            <p:ph sz="half" idx="1"/>
          </p:nvPr>
        </p:nvSpPr>
        <p:spPr>
          <a:xfrm>
            <a:off x="677334" y="1399592"/>
            <a:ext cx="4184035" cy="4641769"/>
          </a:xfrm>
        </p:spPr>
        <p:txBody>
          <a:bodyPr/>
          <a:lstStyle/>
          <a:p>
            <a:r>
              <a:rPr lang="en-US" dirty="0"/>
              <a:t>Dance helps to reduce stress, increases levels of feel good hormone serotonin and helps develop new neural connections and also refreshes a person’s mood ,body and soul </a:t>
            </a:r>
          </a:p>
          <a:p>
            <a:r>
              <a:rPr lang="en-US" dirty="0"/>
              <a:t>And we are designing the prototype to include other activities too</a:t>
            </a:r>
          </a:p>
          <a:p>
            <a:r>
              <a:rPr lang="en-US" b="1" dirty="0">
                <a:highlight>
                  <a:srgbClr val="FFFF00"/>
                </a:highlight>
              </a:rPr>
              <a:t>So I think there should be dancing sessions before or after the workout for atleast15-20 mins </a:t>
            </a:r>
          </a:p>
          <a:p>
            <a:pPr marL="0" indent="0">
              <a:buNone/>
            </a:pPr>
            <a:endParaRPr lang="en-US" dirty="0"/>
          </a:p>
        </p:txBody>
      </p:sp>
      <p:graphicFrame>
        <p:nvGraphicFramePr>
          <p:cNvPr id="6" name="Content Placeholder 5" descr="Gear diagram with a sequence of 3 steps to show interlocking ideas"/>
          <p:cNvGraphicFramePr>
            <a:graphicFrameLocks noGrp="1"/>
          </p:cNvGraphicFramePr>
          <p:nvPr>
            <p:ph sz="half" idx="2"/>
            <p:extLst>
              <p:ext uri="{D42A27DB-BD31-4B8C-83A1-F6EECF244321}">
                <p14:modId xmlns:p14="http://schemas.microsoft.com/office/powerpoint/2010/main" val="972239646"/>
              </p:ext>
            </p:extLst>
          </p:nvPr>
        </p:nvGraphicFramePr>
        <p:xfrm>
          <a:off x="5089525" y="2160588"/>
          <a:ext cx="4184650" cy="3881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a:extLst>
              <a:ext uri="{FF2B5EF4-FFF2-40B4-BE49-F238E27FC236}">
                <a16:creationId xmlns:a16="http://schemas.microsoft.com/office/drawing/2014/main" id="{5FE74F61-6E2F-1B50-971E-6799C1E884C9}"/>
              </a:ext>
            </a:extLst>
          </p:cNvPr>
          <p:cNvPicPr>
            <a:picLocks noChangeAspect="1"/>
          </p:cNvPicPr>
          <p:nvPr/>
        </p:nvPicPr>
        <p:blipFill rotWithShape="1">
          <a:blip r:embed="rId7">
            <a:extLst>
              <a:ext uri="{28A0092B-C50C-407E-A947-70E740481C1C}">
                <a14:useLocalDpi xmlns:a14="http://schemas.microsoft.com/office/drawing/2010/main" val="0"/>
              </a:ext>
            </a:extLst>
          </a:blip>
          <a:srcRect l="10645" t="25626" r="9025" b="37107"/>
          <a:stretch/>
        </p:blipFill>
        <p:spPr>
          <a:xfrm>
            <a:off x="5616441" y="2331217"/>
            <a:ext cx="3976325" cy="3710143"/>
          </a:xfrm>
          <a:prstGeom prst="rect">
            <a:avLst/>
          </a:prstGeom>
        </p:spPr>
      </p:pic>
      <p:pic>
        <p:nvPicPr>
          <p:cNvPr id="8" name="Picture 7">
            <a:extLst>
              <a:ext uri="{FF2B5EF4-FFF2-40B4-BE49-F238E27FC236}">
                <a16:creationId xmlns:a16="http://schemas.microsoft.com/office/drawing/2014/main" id="{A918D9D8-51C5-7683-2B11-769333429FD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03447" y="4186288"/>
            <a:ext cx="4572000" cy="2198914"/>
          </a:xfrm>
          <a:prstGeom prst="rect">
            <a:avLst/>
          </a:prstGeom>
        </p:spPr>
      </p:pic>
    </p:spTree>
    <p:extLst>
      <p:ext uri="{BB962C8B-B14F-4D97-AF65-F5344CB8AC3E}">
        <p14:creationId xmlns:p14="http://schemas.microsoft.com/office/powerpoint/2010/main" val="1382416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FF57D-A758-4026-B116-3258BAB25FA8}"/>
              </a:ext>
            </a:extLst>
          </p:cNvPr>
          <p:cNvSpPr>
            <a:spLocks noGrp="1"/>
          </p:cNvSpPr>
          <p:nvPr>
            <p:ph type="title"/>
          </p:nvPr>
        </p:nvSpPr>
        <p:spPr>
          <a:xfrm>
            <a:off x="677334" y="609600"/>
            <a:ext cx="8596668" cy="5288782"/>
          </a:xfrm>
        </p:spPr>
        <p:txBody>
          <a:bodyPr>
            <a:normAutofit/>
          </a:bodyPr>
          <a:lstStyle/>
          <a:p>
            <a:r>
              <a:rPr lang="en-US" dirty="0"/>
              <a:t>So these are some of my own ideas in this short period of time .</a:t>
            </a:r>
            <a:br>
              <a:rPr lang="en-US" dirty="0"/>
            </a:br>
            <a:endParaRPr lang="en-IN" dirty="0"/>
          </a:p>
        </p:txBody>
      </p:sp>
      <p:sp>
        <p:nvSpPr>
          <p:cNvPr id="3" name="Content Placeholder 2">
            <a:extLst>
              <a:ext uri="{FF2B5EF4-FFF2-40B4-BE49-F238E27FC236}">
                <a16:creationId xmlns:a16="http://schemas.microsoft.com/office/drawing/2014/main" id="{BEBE2E0A-3670-4AFB-0F6F-E7855F314DE9}"/>
              </a:ext>
            </a:extLst>
          </p:cNvPr>
          <p:cNvSpPr>
            <a:spLocks noGrp="1"/>
          </p:cNvSpPr>
          <p:nvPr>
            <p:ph idx="1"/>
          </p:nvPr>
        </p:nvSpPr>
        <p:spPr/>
        <p:txBody>
          <a:bodyPr>
            <a:normAutofit/>
          </a:bodyPr>
          <a:lstStyle/>
          <a:p>
            <a:r>
              <a:rPr lang="en-US" sz="3600" dirty="0"/>
              <a:t>Hope you liked our</a:t>
            </a:r>
          </a:p>
          <a:p>
            <a:r>
              <a:rPr lang="en-US" sz="3600" dirty="0"/>
              <a:t> ideas and thoughts and thank you for your valuable time and providing us with this opportunity…</a:t>
            </a:r>
            <a:endParaRPr lang="en-IN" sz="3600" dirty="0"/>
          </a:p>
        </p:txBody>
      </p:sp>
    </p:spTree>
    <p:extLst>
      <p:ext uri="{BB962C8B-B14F-4D97-AF65-F5344CB8AC3E}">
        <p14:creationId xmlns:p14="http://schemas.microsoft.com/office/powerpoint/2010/main" val="3828252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491AA-045E-C7CD-3BF1-6F4AD9100417}"/>
              </a:ext>
            </a:extLst>
          </p:cNvPr>
          <p:cNvSpPr>
            <a:spLocks noGrp="1"/>
          </p:cNvSpPr>
          <p:nvPr>
            <p:ph type="title"/>
          </p:nvPr>
        </p:nvSpPr>
        <p:spPr/>
        <p:txBody>
          <a:bodyPr/>
          <a:lstStyle/>
          <a:p>
            <a:r>
              <a:rPr lang="en-IN" dirty="0"/>
              <a:t>Note</a:t>
            </a:r>
          </a:p>
        </p:txBody>
      </p:sp>
      <p:sp>
        <p:nvSpPr>
          <p:cNvPr id="3" name="Content Placeholder 2">
            <a:extLst>
              <a:ext uri="{FF2B5EF4-FFF2-40B4-BE49-F238E27FC236}">
                <a16:creationId xmlns:a16="http://schemas.microsoft.com/office/drawing/2014/main" id="{1437DCB7-FE85-172C-E0E1-F5C270C6DBA8}"/>
              </a:ext>
            </a:extLst>
          </p:cNvPr>
          <p:cNvSpPr>
            <a:spLocks noGrp="1"/>
          </p:cNvSpPr>
          <p:nvPr>
            <p:ph idx="1"/>
          </p:nvPr>
        </p:nvSpPr>
        <p:spPr>
          <a:xfrm>
            <a:off x="677334" y="1165609"/>
            <a:ext cx="8596668" cy="4875753"/>
          </a:xfrm>
        </p:spPr>
        <p:txBody>
          <a:bodyPr/>
          <a:lstStyle/>
          <a:p>
            <a:r>
              <a:rPr lang="en-IN" sz="3200" dirty="0"/>
              <a:t>Our prototype will provide a detailed view of the app we are planning ,Please do check out our prototype submission.</a:t>
            </a:r>
          </a:p>
          <a:p>
            <a:pPr marL="0" indent="0">
              <a:buNone/>
            </a:pPr>
            <a:endParaRPr lang="en-IN" dirty="0"/>
          </a:p>
        </p:txBody>
      </p:sp>
    </p:spTree>
    <p:extLst>
      <p:ext uri="{BB962C8B-B14F-4D97-AF65-F5344CB8AC3E}">
        <p14:creationId xmlns:p14="http://schemas.microsoft.com/office/powerpoint/2010/main" val="2716447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000AF-FC8A-3354-578B-CE25F5E03006}"/>
              </a:ext>
            </a:extLst>
          </p:cNvPr>
          <p:cNvSpPr>
            <a:spLocks noGrp="1"/>
          </p:cNvSpPr>
          <p:nvPr>
            <p:ph type="ctrTitle"/>
          </p:nvPr>
        </p:nvSpPr>
        <p:spPr/>
        <p:txBody>
          <a:bodyPr/>
          <a:lstStyle/>
          <a:p>
            <a:r>
              <a:rPr lang="en-US" dirty="0"/>
              <a:t>THANKING YOU….</a:t>
            </a:r>
            <a:endParaRPr lang="en-IN" dirty="0"/>
          </a:p>
        </p:txBody>
      </p:sp>
      <p:sp>
        <p:nvSpPr>
          <p:cNvPr id="3" name="Subtitle 2">
            <a:extLst>
              <a:ext uri="{FF2B5EF4-FFF2-40B4-BE49-F238E27FC236}">
                <a16:creationId xmlns:a16="http://schemas.microsoft.com/office/drawing/2014/main" id="{6DB4E172-7166-1A7B-F3F5-E7CF9E0C5D01}"/>
              </a:ext>
            </a:extLst>
          </p:cNvPr>
          <p:cNvSpPr>
            <a:spLocks noGrp="1"/>
          </p:cNvSpPr>
          <p:nvPr>
            <p:ph type="subTitle" idx="1"/>
          </p:nvPr>
        </p:nvSpPr>
        <p:spPr/>
        <p:txBody>
          <a:bodyPr/>
          <a:lstStyle/>
          <a:p>
            <a:r>
              <a:rPr lang="en-US" dirty="0"/>
              <a:t>With regards,</a:t>
            </a:r>
          </a:p>
          <a:p>
            <a:r>
              <a:rPr lang="en-US" dirty="0"/>
              <a:t>Team :</a:t>
            </a:r>
            <a:r>
              <a:rPr lang="en-US" dirty="0" err="1"/>
              <a:t>Amazing_us</a:t>
            </a:r>
            <a:endParaRPr lang="en-IN" dirty="0"/>
          </a:p>
        </p:txBody>
      </p:sp>
    </p:spTree>
    <p:extLst>
      <p:ext uri="{BB962C8B-B14F-4D97-AF65-F5344CB8AC3E}">
        <p14:creationId xmlns:p14="http://schemas.microsoft.com/office/powerpoint/2010/main" val="1591961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B7810-DE0D-9376-55A0-D48D6F56E8B4}"/>
              </a:ext>
            </a:extLst>
          </p:cNvPr>
          <p:cNvSpPr>
            <a:spLocks noGrp="1"/>
          </p:cNvSpPr>
          <p:nvPr>
            <p:ph type="title"/>
          </p:nvPr>
        </p:nvSpPr>
        <p:spPr>
          <a:xfrm>
            <a:off x="0" y="1"/>
            <a:ext cx="12191999" cy="855405"/>
          </a:xfrm>
        </p:spPr>
        <p:style>
          <a:lnRef idx="1">
            <a:schemeClr val="accent1"/>
          </a:lnRef>
          <a:fillRef idx="2">
            <a:schemeClr val="accent1"/>
          </a:fillRef>
          <a:effectRef idx="1">
            <a:schemeClr val="accent1"/>
          </a:effectRef>
          <a:fontRef idx="minor">
            <a:schemeClr val="dk1"/>
          </a:fontRef>
        </p:style>
        <p:txBody>
          <a:bodyPr/>
          <a:lstStyle/>
          <a:p>
            <a:r>
              <a:rPr lang="en-IN" b="1" dirty="0"/>
              <a:t>Problem discovered</a:t>
            </a:r>
            <a:r>
              <a:rPr lang="en-IN" dirty="0"/>
              <a:t>:</a:t>
            </a:r>
          </a:p>
        </p:txBody>
      </p:sp>
      <p:sp>
        <p:nvSpPr>
          <p:cNvPr id="3" name="Content Placeholder 2">
            <a:extLst>
              <a:ext uri="{FF2B5EF4-FFF2-40B4-BE49-F238E27FC236}">
                <a16:creationId xmlns:a16="http://schemas.microsoft.com/office/drawing/2014/main" id="{31D6F8B9-FA00-9FFC-240E-9430AA8A9F78}"/>
              </a:ext>
            </a:extLst>
          </p:cNvPr>
          <p:cNvSpPr>
            <a:spLocks noGrp="1"/>
          </p:cNvSpPr>
          <p:nvPr>
            <p:ph idx="1"/>
          </p:nvPr>
        </p:nvSpPr>
        <p:spPr>
          <a:xfrm>
            <a:off x="1" y="855406"/>
            <a:ext cx="11353800" cy="5321557"/>
          </a:xfrm>
        </p:spPr>
        <p:txBody>
          <a:bodyPr anchor="ctr">
            <a:normAutofit fontScale="92500" lnSpcReduction="20000"/>
          </a:bodyPr>
          <a:lstStyle/>
          <a:p>
            <a:r>
              <a:rPr lang="en-IN" sz="3600" i="1" dirty="0"/>
              <a:t>As per our survey we discovered that </a:t>
            </a:r>
            <a:r>
              <a:rPr lang="en-IN" sz="3600" i="1" dirty="0">
                <a:highlight>
                  <a:srgbClr val="FFFF00"/>
                </a:highlight>
              </a:rPr>
              <a:t>people are very moody </a:t>
            </a:r>
            <a:r>
              <a:rPr lang="en-IN" sz="3600" i="1" dirty="0"/>
              <a:t>and there is </a:t>
            </a:r>
            <a:r>
              <a:rPr lang="en-IN" sz="3600" i="1" dirty="0">
                <a:highlight>
                  <a:srgbClr val="FFFF00"/>
                </a:highlight>
              </a:rPr>
              <a:t>no motivation for them to work out</a:t>
            </a:r>
          </a:p>
          <a:p>
            <a:r>
              <a:rPr lang="en-IN" sz="3600" i="1" dirty="0"/>
              <a:t>And with their </a:t>
            </a:r>
            <a:r>
              <a:rPr lang="en-IN" sz="3600" i="1" dirty="0">
                <a:highlight>
                  <a:srgbClr val="FFFF00"/>
                </a:highlight>
              </a:rPr>
              <a:t>busy schedule </a:t>
            </a:r>
            <a:r>
              <a:rPr lang="en-IN" sz="3600" i="1" dirty="0"/>
              <a:t>they often forget to </a:t>
            </a:r>
            <a:r>
              <a:rPr lang="en-IN" sz="3600" i="1" dirty="0">
                <a:highlight>
                  <a:srgbClr val="FFFF00"/>
                </a:highlight>
              </a:rPr>
              <a:t>look after their mental and physical health</a:t>
            </a:r>
          </a:p>
          <a:p>
            <a:r>
              <a:rPr lang="en-IN" sz="3600" i="1" dirty="0"/>
              <a:t>And most of the people like to </a:t>
            </a:r>
            <a:r>
              <a:rPr lang="en-IN" sz="3600" i="1" dirty="0">
                <a:highlight>
                  <a:srgbClr val="FFFF00"/>
                </a:highlight>
              </a:rPr>
              <a:t>workout at their home </a:t>
            </a:r>
          </a:p>
          <a:p>
            <a:r>
              <a:rPr lang="en-IN" sz="3600" i="1" dirty="0"/>
              <a:t>People are </a:t>
            </a:r>
            <a:r>
              <a:rPr lang="en-IN" sz="3600" i="1" dirty="0">
                <a:highlight>
                  <a:srgbClr val="FFFF00"/>
                </a:highlight>
              </a:rPr>
              <a:t>most likely to do other activities like dancing, cycling and swimming rather than going to gym and working with weight lifting exercises</a:t>
            </a:r>
          </a:p>
          <a:p>
            <a:r>
              <a:rPr lang="en-IN" sz="3600" i="1" dirty="0">
                <a:highlight>
                  <a:srgbClr val="FFFF00"/>
                </a:highlight>
              </a:rPr>
              <a:t>People don’t prefer pre designed workout plans</a:t>
            </a:r>
          </a:p>
          <a:p>
            <a:r>
              <a:rPr lang="en-IN" sz="3600" i="1" dirty="0">
                <a:highlight>
                  <a:srgbClr val="FFFF00"/>
                </a:highlight>
              </a:rPr>
              <a:t>Rather than gaining /losing weight people want to improve their flexibility</a:t>
            </a:r>
          </a:p>
        </p:txBody>
      </p:sp>
    </p:spTree>
    <p:extLst>
      <p:ext uri="{BB962C8B-B14F-4D97-AF65-F5344CB8AC3E}">
        <p14:creationId xmlns:p14="http://schemas.microsoft.com/office/powerpoint/2010/main" val="2553931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5DE9F-8FAA-3BD5-971A-863D12F69F33}"/>
              </a:ext>
            </a:extLst>
          </p:cNvPr>
          <p:cNvSpPr>
            <a:spLocks noGrp="1"/>
          </p:cNvSpPr>
          <p:nvPr>
            <p:ph type="title"/>
          </p:nvPr>
        </p:nvSpPr>
        <p:spPr>
          <a:xfrm>
            <a:off x="255639" y="-103239"/>
            <a:ext cx="9792928" cy="1351936"/>
          </a:xfrm>
        </p:spPr>
        <p:style>
          <a:lnRef idx="1">
            <a:schemeClr val="accent1"/>
          </a:lnRef>
          <a:fillRef idx="2">
            <a:schemeClr val="accent1"/>
          </a:fillRef>
          <a:effectRef idx="1">
            <a:schemeClr val="accent1"/>
          </a:effectRef>
          <a:fontRef idx="minor">
            <a:schemeClr val="dk1"/>
          </a:fontRef>
        </p:style>
        <p:txBody>
          <a:bodyPr/>
          <a:lstStyle/>
          <a:p>
            <a:r>
              <a:rPr lang="en-IN" dirty="0"/>
              <a:t>Our solutions to overcome problems:</a:t>
            </a:r>
          </a:p>
        </p:txBody>
      </p:sp>
      <p:sp>
        <p:nvSpPr>
          <p:cNvPr id="3" name="Content Placeholder 2">
            <a:extLst>
              <a:ext uri="{FF2B5EF4-FFF2-40B4-BE49-F238E27FC236}">
                <a16:creationId xmlns:a16="http://schemas.microsoft.com/office/drawing/2014/main" id="{EB709E65-1EE7-A7DC-3EE9-CD9AED75B5DC}"/>
              </a:ext>
            </a:extLst>
          </p:cNvPr>
          <p:cNvSpPr>
            <a:spLocks noGrp="1"/>
          </p:cNvSpPr>
          <p:nvPr>
            <p:ph idx="1"/>
          </p:nvPr>
        </p:nvSpPr>
        <p:spPr>
          <a:xfrm>
            <a:off x="88491" y="1376516"/>
            <a:ext cx="11265310" cy="5358581"/>
          </a:xfrm>
        </p:spPr>
        <p:txBody>
          <a:bodyPr>
            <a:normAutofit/>
          </a:bodyPr>
          <a:lstStyle/>
          <a:p>
            <a:r>
              <a:rPr lang="en-IN" dirty="0"/>
              <a:t>We have developed our app as keeping </a:t>
            </a:r>
            <a:r>
              <a:rPr lang="en-IN" dirty="0">
                <a:highlight>
                  <a:srgbClr val="FFFF00"/>
                </a:highlight>
              </a:rPr>
              <a:t>both Mental &amp; Physical health as concerns</a:t>
            </a:r>
          </a:p>
          <a:p>
            <a:r>
              <a:rPr lang="en-IN" dirty="0"/>
              <a:t>When coming to the </a:t>
            </a:r>
            <a:r>
              <a:rPr lang="en-IN" dirty="0">
                <a:highlight>
                  <a:srgbClr val="FFFF00"/>
                </a:highlight>
              </a:rPr>
              <a:t>Mental health ,we have added certain features like mental health awareness videos and motivational thoughts as notifications to boost up people’s mood and to motivate them with a least way possible</a:t>
            </a:r>
          </a:p>
          <a:p>
            <a:r>
              <a:rPr lang="en-IN" dirty="0"/>
              <a:t>And to look after their Mental health we have a unique feature to book </a:t>
            </a:r>
            <a:r>
              <a:rPr lang="en-IN" dirty="0">
                <a:highlight>
                  <a:srgbClr val="FFFF00"/>
                </a:highlight>
              </a:rPr>
              <a:t>slots with psychiatrists both online and offline</a:t>
            </a:r>
          </a:p>
          <a:p>
            <a:r>
              <a:rPr lang="en-IN" dirty="0"/>
              <a:t>For people wanted to work out from their home &amp; don’t like pre designed workout plans, </a:t>
            </a:r>
            <a:r>
              <a:rPr lang="en-IN" dirty="0">
                <a:highlight>
                  <a:srgbClr val="FFFF00"/>
                </a:highlight>
              </a:rPr>
              <a:t>we have Activity zone in physical health part  to do their favourite activities too</a:t>
            </a:r>
          </a:p>
          <a:p>
            <a:r>
              <a:rPr lang="en-IN" dirty="0"/>
              <a:t>Our app has Diet plan feature for people where they can </a:t>
            </a:r>
            <a:r>
              <a:rPr lang="en-IN" dirty="0">
                <a:highlight>
                  <a:srgbClr val="FFFF00"/>
                </a:highlight>
              </a:rPr>
              <a:t>customize their own diet plan as per their requirements</a:t>
            </a:r>
          </a:p>
          <a:p>
            <a:endParaRPr lang="en-IN" dirty="0">
              <a:highlight>
                <a:srgbClr val="FFFF00"/>
              </a:highlight>
            </a:endParaRPr>
          </a:p>
          <a:p>
            <a:endParaRPr lang="en-IN" dirty="0">
              <a:highlight>
                <a:srgbClr val="FFFF00"/>
              </a:highlight>
            </a:endParaRPr>
          </a:p>
          <a:p>
            <a:endParaRPr lang="en-IN" dirty="0"/>
          </a:p>
        </p:txBody>
      </p:sp>
    </p:spTree>
    <p:extLst>
      <p:ext uri="{BB962C8B-B14F-4D97-AF65-F5344CB8AC3E}">
        <p14:creationId xmlns:p14="http://schemas.microsoft.com/office/powerpoint/2010/main" val="2401583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8376" y="-1"/>
            <a:ext cx="8453534" cy="1026367"/>
          </a:xfrm>
        </p:spPr>
        <p:txBody>
          <a:bodyPr>
            <a:normAutofit fontScale="90000"/>
          </a:bodyPr>
          <a:lstStyle/>
          <a:p>
            <a:pPr marL="571500" indent="-571500">
              <a:buFont typeface="Arial" panose="020B0604020202020204" pitchFamily="34" charset="0"/>
              <a:buChar char="•"/>
            </a:pPr>
            <a:r>
              <a:rPr lang="en-US" b="1" dirty="0"/>
              <a:t>IMPORTANT</a:t>
            </a:r>
            <a:br>
              <a:rPr lang="en-US" dirty="0"/>
            </a:br>
            <a:endParaRPr lang="en-US" dirty="0"/>
          </a:p>
        </p:txBody>
      </p:sp>
      <p:sp>
        <p:nvSpPr>
          <p:cNvPr id="3" name="Content Placeholder 2"/>
          <p:cNvSpPr>
            <a:spLocks noGrp="1"/>
          </p:cNvSpPr>
          <p:nvPr>
            <p:ph idx="1"/>
          </p:nvPr>
        </p:nvSpPr>
        <p:spPr>
          <a:xfrm>
            <a:off x="998376" y="615820"/>
            <a:ext cx="9669624" cy="5556380"/>
          </a:xfrm>
        </p:spPr>
        <p:txBody>
          <a:bodyPr>
            <a:normAutofit/>
          </a:bodyPr>
          <a:lstStyle/>
          <a:p>
            <a:r>
              <a:rPr lang="en-US" sz="2400" dirty="0"/>
              <a:t>Both mental and physical health should be taken care of well from an individual to attain the term ‘FIT’/FITNESS</a:t>
            </a:r>
          </a:p>
          <a:p>
            <a:r>
              <a:rPr lang="en-US" sz="2400" i="1" dirty="0">
                <a:solidFill>
                  <a:schemeClr val="tx1">
                    <a:lumMod val="95000"/>
                    <a:lumOff val="5000"/>
                  </a:schemeClr>
                </a:solidFill>
              </a:rPr>
              <a:t>“</a:t>
            </a:r>
            <a:r>
              <a:rPr lang="en-US" sz="3200" b="1" i="1" dirty="0">
                <a:solidFill>
                  <a:schemeClr val="tx1">
                    <a:lumMod val="95000"/>
                    <a:lumOff val="5000"/>
                  </a:schemeClr>
                </a:solidFill>
              </a:rPr>
              <a:t>As mental health problems significantly increase our risk of developing physical health problems and vice versa”</a:t>
            </a:r>
          </a:p>
          <a:p>
            <a:r>
              <a:rPr lang="en-US" sz="3200" b="1" i="1" dirty="0">
                <a:solidFill>
                  <a:schemeClr val="tx1">
                    <a:lumMod val="95000"/>
                    <a:lumOff val="5000"/>
                  </a:schemeClr>
                </a:solidFill>
              </a:rPr>
              <a:t>Nearly </a:t>
            </a:r>
            <a:r>
              <a:rPr lang="en-US" sz="3200" b="1" i="1" dirty="0">
                <a:solidFill>
                  <a:schemeClr val="tx1">
                    <a:lumMod val="95000"/>
                    <a:lumOff val="5000"/>
                  </a:schemeClr>
                </a:solidFill>
                <a:highlight>
                  <a:srgbClr val="FFFF00"/>
                </a:highlight>
              </a:rPr>
              <a:t>one in three people </a:t>
            </a:r>
            <a:r>
              <a:rPr lang="en-US" sz="3200" b="1" i="1" dirty="0">
                <a:solidFill>
                  <a:schemeClr val="tx1">
                    <a:lumMod val="95000"/>
                    <a:lumOff val="5000"/>
                  </a:schemeClr>
                </a:solidFill>
              </a:rPr>
              <a:t>with a long term physical health condition also has a mental health problem ,most often </a:t>
            </a:r>
            <a:r>
              <a:rPr lang="en-US" sz="3200" b="1" i="1" dirty="0">
                <a:solidFill>
                  <a:schemeClr val="tx1">
                    <a:lumMod val="95000"/>
                    <a:lumOff val="5000"/>
                  </a:schemeClr>
                </a:solidFill>
                <a:highlight>
                  <a:srgbClr val="FFFF00"/>
                </a:highlight>
              </a:rPr>
              <a:t>depression and anxiety</a:t>
            </a:r>
          </a:p>
        </p:txBody>
      </p:sp>
    </p:spTree>
    <p:extLst>
      <p:ext uri="{BB962C8B-B14F-4D97-AF65-F5344CB8AC3E}">
        <p14:creationId xmlns:p14="http://schemas.microsoft.com/office/powerpoint/2010/main" val="2836970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B9A97-08DF-5F59-9F65-1DDD9AEC5F4F}"/>
              </a:ext>
            </a:extLst>
          </p:cNvPr>
          <p:cNvSpPr>
            <a:spLocks noGrp="1"/>
          </p:cNvSpPr>
          <p:nvPr>
            <p:ph type="title"/>
          </p:nvPr>
        </p:nvSpPr>
        <p:spPr>
          <a:xfrm>
            <a:off x="574697" y="156238"/>
            <a:ext cx="8596668" cy="1320800"/>
          </a:xfrm>
        </p:spPr>
        <p:txBody>
          <a:bodyPr/>
          <a:lstStyle/>
          <a:p>
            <a:r>
              <a:rPr lang="en-US" dirty="0"/>
              <a:t>MENTAL HEALTH PLAYS A MAJOR ROLE IN TERMS OF FITNESS OF AN INDIVIDUAL</a:t>
            </a:r>
            <a:endParaRPr lang="en-IN" dirty="0"/>
          </a:p>
        </p:txBody>
      </p:sp>
      <p:sp>
        <p:nvSpPr>
          <p:cNvPr id="3" name="Content Placeholder 2">
            <a:extLst>
              <a:ext uri="{FF2B5EF4-FFF2-40B4-BE49-F238E27FC236}">
                <a16:creationId xmlns:a16="http://schemas.microsoft.com/office/drawing/2014/main" id="{63C316FF-0707-6775-E77F-642E3D935674}"/>
              </a:ext>
            </a:extLst>
          </p:cNvPr>
          <p:cNvSpPr>
            <a:spLocks noGrp="1"/>
          </p:cNvSpPr>
          <p:nvPr>
            <p:ph idx="1"/>
          </p:nvPr>
        </p:nvSpPr>
        <p:spPr>
          <a:xfrm>
            <a:off x="677334" y="1343608"/>
            <a:ext cx="8596668" cy="5141167"/>
          </a:xfrm>
        </p:spPr>
        <p:txBody>
          <a:bodyPr>
            <a:normAutofit fontScale="92500" lnSpcReduction="20000"/>
          </a:bodyPr>
          <a:lstStyle/>
          <a:p>
            <a:r>
              <a:rPr lang="en-US" sz="2100" dirty="0">
                <a:latin typeface="Arial Black" panose="020B0A04020102020204" pitchFamily="34" charset="0"/>
              </a:rPr>
              <a:t>Why is mental health a concern /important</a:t>
            </a:r>
            <a:r>
              <a:rPr lang="en-US" dirty="0"/>
              <a:t>?</a:t>
            </a:r>
          </a:p>
          <a:p>
            <a:pPr marL="0" indent="0">
              <a:buNone/>
            </a:pPr>
            <a:r>
              <a:rPr lang="en-US" sz="3000" dirty="0"/>
              <a:t>Mental health is very important and should be taken good care by every individual because</a:t>
            </a:r>
          </a:p>
          <a:p>
            <a:pPr marL="0" indent="0">
              <a:buNone/>
            </a:pPr>
            <a:r>
              <a:rPr lang="en-US" sz="3000" dirty="0"/>
              <a:t> It helps to:</a:t>
            </a:r>
          </a:p>
          <a:p>
            <a:pPr marL="0" indent="0">
              <a:buNone/>
            </a:pPr>
            <a:r>
              <a:rPr lang="en-US" sz="3000" dirty="0"/>
              <a:t>*</a:t>
            </a:r>
            <a:r>
              <a:rPr lang="en-US" sz="3000" dirty="0">
                <a:highlight>
                  <a:srgbClr val="FFFF00"/>
                </a:highlight>
              </a:rPr>
              <a:t>Boost up one’s confidence</a:t>
            </a:r>
          </a:p>
          <a:p>
            <a:pPr marL="0" indent="0">
              <a:buNone/>
            </a:pPr>
            <a:r>
              <a:rPr lang="en-US" sz="3000" dirty="0"/>
              <a:t>*</a:t>
            </a:r>
            <a:r>
              <a:rPr lang="en-US" sz="3000" dirty="0">
                <a:highlight>
                  <a:srgbClr val="FFFF00"/>
                </a:highlight>
              </a:rPr>
              <a:t>Attain over all fitness ,to develop self care and self love</a:t>
            </a:r>
          </a:p>
          <a:p>
            <a:pPr marL="0" indent="0">
              <a:buNone/>
            </a:pPr>
            <a:r>
              <a:rPr lang="en-US" sz="3000" dirty="0">
                <a:highlight>
                  <a:srgbClr val="FFFF00"/>
                </a:highlight>
              </a:rPr>
              <a:t>*Good mental health enables us to work more productively and reach our full potential</a:t>
            </a:r>
          </a:p>
          <a:p>
            <a:pPr marL="0" indent="0">
              <a:buNone/>
            </a:pPr>
            <a:r>
              <a:rPr lang="en-US" sz="3000" dirty="0">
                <a:highlight>
                  <a:srgbClr val="FFFF00"/>
                </a:highlight>
              </a:rPr>
              <a:t>*A great sense of inner peace or calm</a:t>
            </a:r>
          </a:p>
          <a:p>
            <a:pPr marL="0" indent="0">
              <a:buNone/>
            </a:pPr>
            <a:r>
              <a:rPr lang="en-US" sz="3000" dirty="0">
                <a:highlight>
                  <a:srgbClr val="FFFF00"/>
                </a:highlight>
              </a:rPr>
              <a:t>* Helps to determine how we handle stress, relate to others and make healthy choices</a:t>
            </a:r>
          </a:p>
          <a:p>
            <a:pPr marL="0" indent="0">
              <a:buNone/>
            </a:pPr>
            <a:endParaRPr lang="en-IN" dirty="0"/>
          </a:p>
        </p:txBody>
      </p:sp>
    </p:spTree>
    <p:extLst>
      <p:ext uri="{BB962C8B-B14F-4D97-AF65-F5344CB8AC3E}">
        <p14:creationId xmlns:p14="http://schemas.microsoft.com/office/powerpoint/2010/main" val="2722206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92078-C8BB-3761-7739-B76DD8B873F6}"/>
              </a:ext>
            </a:extLst>
          </p:cNvPr>
          <p:cNvSpPr>
            <a:spLocks noGrp="1"/>
          </p:cNvSpPr>
          <p:nvPr>
            <p:ph type="ctrTitle"/>
          </p:nvPr>
        </p:nvSpPr>
        <p:spPr/>
        <p:txBody>
          <a:bodyPr/>
          <a:lstStyle/>
          <a:p>
            <a:r>
              <a:rPr lang="en-US" sz="4000" dirty="0"/>
              <a:t>NOTE:IDEAS PRESENTED HERE IN THIS PPT CAN BE IMPLEMENTED BY us</a:t>
            </a:r>
            <a:r>
              <a:rPr lang="en-US" sz="4000" dirty="0">
                <a:highlight>
                  <a:srgbClr val="FFFF00"/>
                </a:highlight>
              </a:rPr>
              <a:t> </a:t>
            </a:r>
            <a:r>
              <a:rPr lang="en-US" sz="4000" dirty="0"/>
              <a:t>IN BOTH OF THEIR ONLINE AND OFFLINE SECTORS TOO..</a:t>
            </a:r>
            <a:endParaRPr lang="en-IN" sz="4000" dirty="0"/>
          </a:p>
        </p:txBody>
      </p:sp>
      <p:sp>
        <p:nvSpPr>
          <p:cNvPr id="3" name="Subtitle 2">
            <a:extLst>
              <a:ext uri="{FF2B5EF4-FFF2-40B4-BE49-F238E27FC236}">
                <a16:creationId xmlns:a16="http://schemas.microsoft.com/office/drawing/2014/main" id="{7306CADF-4C3C-7206-7BFA-D959334DBBED}"/>
              </a:ext>
            </a:extLst>
          </p:cNvPr>
          <p:cNvSpPr>
            <a:spLocks noGrp="1"/>
          </p:cNvSpPr>
          <p:nvPr>
            <p:ph type="subTitle" idx="1"/>
          </p:nvPr>
        </p:nvSpPr>
        <p:spPr/>
        <p:txBody>
          <a:bodyPr/>
          <a:lstStyle/>
          <a:p>
            <a:r>
              <a:rPr lang="en-US" dirty="0"/>
              <a:t>…..</a:t>
            </a:r>
            <a:endParaRPr lang="en-IN" dirty="0"/>
          </a:p>
        </p:txBody>
      </p:sp>
    </p:spTree>
    <p:extLst>
      <p:ext uri="{BB962C8B-B14F-4D97-AF65-F5344CB8AC3E}">
        <p14:creationId xmlns:p14="http://schemas.microsoft.com/office/powerpoint/2010/main" val="3734322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1968"/>
            <a:ext cx="8596668" cy="877077"/>
          </a:xfrm>
        </p:spPr>
        <p:txBody>
          <a:bodyPr>
            <a:normAutofit fontScale="90000"/>
          </a:bodyPr>
          <a:lstStyle/>
          <a:p>
            <a:r>
              <a:rPr lang="en-US" sz="2400" u="sng" dirty="0">
                <a:solidFill>
                  <a:schemeClr val="tx1">
                    <a:lumMod val="95000"/>
                    <a:lumOff val="5000"/>
                  </a:schemeClr>
                </a:solidFill>
              </a:rPr>
              <a:t>IMPLEMENTS WHICH CAN BE MADE THROUGH our </a:t>
            </a:r>
            <a:r>
              <a:rPr lang="en-US" sz="2400" u="sng" dirty="0">
                <a:solidFill>
                  <a:schemeClr val="tx1">
                    <a:lumMod val="95000"/>
                    <a:lumOff val="5000"/>
                  </a:schemeClr>
                </a:solidFill>
                <a:highlight>
                  <a:srgbClr val="FFFF00"/>
                </a:highlight>
              </a:rPr>
              <a:t>MVP</a:t>
            </a:r>
            <a:r>
              <a:rPr lang="en-US" sz="2400" u="sng" dirty="0">
                <a:solidFill>
                  <a:schemeClr val="tx1">
                    <a:lumMod val="95000"/>
                    <a:lumOff val="5000"/>
                  </a:schemeClr>
                </a:solidFill>
              </a:rPr>
              <a:t>  to help people to take care of their mental health:</a:t>
            </a:r>
            <a:br>
              <a:rPr lang="en-US" dirty="0">
                <a:solidFill>
                  <a:schemeClr val="tx1">
                    <a:lumMod val="95000"/>
                    <a:lumOff val="5000"/>
                  </a:schemeClr>
                </a:solidFill>
              </a:rPr>
            </a:br>
            <a:endParaRPr lang="en-US" dirty="0">
              <a:solidFill>
                <a:schemeClr val="tx1">
                  <a:lumMod val="95000"/>
                  <a:lumOff val="5000"/>
                </a:schemeClr>
              </a:solidFill>
            </a:endParaRPr>
          </a:p>
        </p:txBody>
      </p:sp>
      <p:sp>
        <p:nvSpPr>
          <p:cNvPr id="4" name="Content Placeholder 3">
            <a:extLst>
              <a:ext uri="{FF2B5EF4-FFF2-40B4-BE49-F238E27FC236}">
                <a16:creationId xmlns:a16="http://schemas.microsoft.com/office/drawing/2014/main" id="{E3A19E92-076E-D1C6-BBBA-C263166290AD}"/>
              </a:ext>
            </a:extLst>
          </p:cNvPr>
          <p:cNvSpPr>
            <a:spLocks noGrp="1"/>
          </p:cNvSpPr>
          <p:nvPr>
            <p:ph idx="1"/>
          </p:nvPr>
        </p:nvSpPr>
        <p:spPr>
          <a:xfrm>
            <a:off x="677334" y="989045"/>
            <a:ext cx="8596668" cy="5421803"/>
          </a:xfrm>
        </p:spPr>
        <p:txBody>
          <a:bodyPr>
            <a:normAutofit fontScale="25000" lnSpcReduction="20000"/>
          </a:bodyPr>
          <a:lstStyle/>
          <a:p>
            <a:pPr>
              <a:buFont typeface="Wingdings" panose="05000000000000000000" pitchFamily="2" charset="2"/>
              <a:buChar char="Ø"/>
            </a:pPr>
            <a:r>
              <a:rPr lang="en-US" sz="9600" b="1" dirty="0">
                <a:highlight>
                  <a:srgbClr val="FFFF00"/>
                </a:highlight>
              </a:rPr>
              <a:t>Thoughts or positive quotes related to Confidence,Peace of mind, Self love, Self care, Self esteem and Happiness can be sent as notifications on home screen to consumers to their mobile phones to boost up their day </a:t>
            </a:r>
            <a:r>
              <a:rPr lang="en-US" sz="9600" b="1" dirty="0"/>
              <a:t>and to refresh their mind.</a:t>
            </a:r>
          </a:p>
          <a:p>
            <a:pPr marL="0" indent="0">
              <a:buNone/>
            </a:pPr>
            <a:r>
              <a:rPr lang="en-US" sz="9600" b="1" dirty="0">
                <a:highlight>
                  <a:srgbClr val="C0C0C0"/>
                </a:highlight>
              </a:rPr>
              <a:t>IMPLEMENTATION :</a:t>
            </a:r>
            <a:r>
              <a:rPr lang="en-US" sz="9600" b="1" u="sng" dirty="0"/>
              <a:t>Single different thoughts 2-3 times a </a:t>
            </a:r>
            <a:r>
              <a:rPr lang="en-US" sz="9600" b="1" u="sng" dirty="0" err="1"/>
              <a:t>day.Likely</a:t>
            </a:r>
            <a:r>
              <a:rPr lang="en-US" sz="9600" b="1" u="sng" dirty="0"/>
              <a:t> /preferably at morning and night can be sent . </a:t>
            </a:r>
          </a:p>
          <a:p>
            <a:pPr marL="0" indent="0">
              <a:buNone/>
            </a:pPr>
            <a:r>
              <a:rPr lang="en-US" sz="9600" b="1" u="sng" dirty="0"/>
              <a:t>(It seems very less but trust me it does a lot to the person to kick start their day and to end their day with positiveness and peace)</a:t>
            </a:r>
          </a:p>
          <a:p>
            <a:pPr>
              <a:buFont typeface="Wingdings" panose="05000000000000000000" pitchFamily="2" charset="2"/>
              <a:buChar char="Ø"/>
            </a:pPr>
            <a:r>
              <a:rPr lang="en-US" sz="9600" b="1" dirty="0">
                <a:highlight>
                  <a:srgbClr val="FFFF00"/>
                </a:highlight>
              </a:rPr>
              <a:t>Online  Counselling sessions with experienced  psychiatrists </a:t>
            </a:r>
            <a:r>
              <a:rPr lang="en-US" sz="9600" b="1" dirty="0"/>
              <a:t>once in two or three weeks through video or audio call (if needed for users/consumers) as it helps people to solve their own emotional,social,personal or interpersonal problems which can be very helpful to come out from the traumas and problems and to have a peaceful and healthy mind.</a:t>
            </a:r>
          </a:p>
          <a:p>
            <a:pPr>
              <a:buFont typeface="Wingdings" panose="05000000000000000000" pitchFamily="2" charset="2"/>
              <a:buChar char="Ø"/>
            </a:pPr>
            <a:endParaRPr lang="en-US" sz="4200" b="1" dirty="0"/>
          </a:p>
          <a:p>
            <a:pPr marL="0" indent="0">
              <a:buNone/>
            </a:pPr>
            <a:endParaRPr lang="en-US" sz="3800" b="1" dirty="0">
              <a:highlight>
                <a:srgbClr val="C0C0C0"/>
              </a:highlight>
            </a:endParaRPr>
          </a:p>
          <a:p>
            <a:pPr marL="0" indent="0">
              <a:buNone/>
            </a:pPr>
            <a:endParaRPr lang="en-US" dirty="0"/>
          </a:p>
          <a:p>
            <a:pPr marL="0" indent="0">
              <a:buNone/>
            </a:pPr>
            <a:endParaRPr lang="en-IN" dirty="0"/>
          </a:p>
        </p:txBody>
      </p:sp>
    </p:spTree>
    <p:extLst>
      <p:ext uri="{BB962C8B-B14F-4D97-AF65-F5344CB8AC3E}">
        <p14:creationId xmlns:p14="http://schemas.microsoft.com/office/powerpoint/2010/main" val="1514594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fade">
                                      <p:cBhvr>
                                        <p:cTn id="15" dur="500"/>
                                        <p:tgtEl>
                                          <p:spTgt spid="4">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
                                            <p:txEl>
                                              <p:pRg st="3" end="3"/>
                                            </p:txEl>
                                          </p:spTgt>
                                        </p:tgtEl>
                                        <p:attrNameLst>
                                          <p:attrName>style.visibility</p:attrName>
                                        </p:attrNameLst>
                                      </p:cBhvr>
                                      <p:to>
                                        <p:strVal val="visible"/>
                                      </p:to>
                                    </p:set>
                                    <p:animEffect transition="in" filter="fade">
                                      <p:cBhvr>
                                        <p:cTn id="20"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FD21F-2303-921C-479C-035073F9F431}"/>
              </a:ext>
            </a:extLst>
          </p:cNvPr>
          <p:cNvSpPr>
            <a:spLocks noGrp="1"/>
          </p:cNvSpPr>
          <p:nvPr>
            <p:ph type="title"/>
          </p:nvPr>
        </p:nvSpPr>
        <p:spPr>
          <a:xfrm>
            <a:off x="677334" y="160774"/>
            <a:ext cx="8596668" cy="1326382"/>
          </a:xfrm>
        </p:spPr>
        <p:txBody>
          <a:bodyPr/>
          <a:lstStyle/>
          <a:p>
            <a:r>
              <a:rPr lang="en-US" dirty="0"/>
              <a:t>Here are some positive and heart warming quotes:</a:t>
            </a:r>
            <a:endParaRPr lang="en-IN" dirty="0"/>
          </a:p>
        </p:txBody>
      </p:sp>
      <p:sp>
        <p:nvSpPr>
          <p:cNvPr id="3" name="Content Placeholder 2">
            <a:extLst>
              <a:ext uri="{FF2B5EF4-FFF2-40B4-BE49-F238E27FC236}">
                <a16:creationId xmlns:a16="http://schemas.microsoft.com/office/drawing/2014/main" id="{9BE50F51-A142-5660-AD4C-85AA2CDBFA84}"/>
              </a:ext>
            </a:extLst>
          </p:cNvPr>
          <p:cNvSpPr>
            <a:spLocks noGrp="1"/>
          </p:cNvSpPr>
          <p:nvPr>
            <p:ph idx="1"/>
          </p:nvPr>
        </p:nvSpPr>
        <p:spPr>
          <a:xfrm>
            <a:off x="677334" y="1487157"/>
            <a:ext cx="8596668" cy="4554206"/>
          </a:xfrm>
        </p:spPr>
        <p:txBody>
          <a:bodyPr>
            <a:normAutofit fontScale="85000" lnSpcReduction="20000"/>
          </a:bodyPr>
          <a:lstStyle/>
          <a:p>
            <a:r>
              <a:rPr lang="en-US" sz="2400" b="1" dirty="0"/>
              <a:t>Make every workout count</a:t>
            </a:r>
          </a:p>
          <a:p>
            <a:r>
              <a:rPr lang="en-US" sz="2400" b="1" dirty="0"/>
              <a:t>Do it because they said you can’t</a:t>
            </a:r>
          </a:p>
          <a:p>
            <a:r>
              <a:rPr lang="en-US" sz="2400" b="1" dirty="0"/>
              <a:t>Mindset is everything</a:t>
            </a:r>
          </a:p>
          <a:p>
            <a:r>
              <a:rPr lang="en-US" sz="2400" b="1" dirty="0"/>
              <a:t>Be you, Do you, For you</a:t>
            </a:r>
          </a:p>
          <a:p>
            <a:r>
              <a:rPr lang="en-US" sz="2400" b="1" dirty="0"/>
              <a:t>Don’t stop until you are proud</a:t>
            </a:r>
          </a:p>
          <a:p>
            <a:r>
              <a:rPr lang="en-US" sz="2400" b="1" dirty="0"/>
              <a:t>Be strong than your excuses</a:t>
            </a:r>
          </a:p>
          <a:p>
            <a:r>
              <a:rPr lang="en-US" sz="2400" b="1" dirty="0"/>
              <a:t>Things will Workout</a:t>
            </a:r>
          </a:p>
          <a:p>
            <a:r>
              <a:rPr lang="en-US" sz="2400" b="1" dirty="0"/>
              <a:t>Life is like riding a bicycle To keep your </a:t>
            </a:r>
            <a:r>
              <a:rPr lang="en-US" sz="2400" b="1" dirty="0" err="1"/>
              <a:t>balance,You</a:t>
            </a:r>
            <a:r>
              <a:rPr lang="en-US" sz="2400" b="1" dirty="0"/>
              <a:t> must keep moving</a:t>
            </a:r>
          </a:p>
          <a:p>
            <a:r>
              <a:rPr lang="en-US" sz="2400" b="1" dirty="0"/>
              <a:t>Good things take time</a:t>
            </a:r>
          </a:p>
          <a:p>
            <a:pPr marL="0" indent="0">
              <a:buNone/>
            </a:pPr>
            <a:r>
              <a:rPr lang="en-US" sz="2400" b="1" dirty="0"/>
              <a:t>                                        And many more…….</a:t>
            </a:r>
          </a:p>
          <a:p>
            <a:pPr marL="0" indent="0">
              <a:buNone/>
            </a:pPr>
            <a:r>
              <a:rPr lang="en-US" sz="2400" b="1" dirty="0"/>
              <a:t> </a:t>
            </a:r>
            <a:endParaRPr lang="en-IN" sz="2400" b="1" dirty="0"/>
          </a:p>
          <a:p>
            <a:endParaRPr lang="en-IN" dirty="0"/>
          </a:p>
        </p:txBody>
      </p:sp>
    </p:spTree>
    <p:extLst>
      <p:ext uri="{BB962C8B-B14F-4D97-AF65-F5344CB8AC3E}">
        <p14:creationId xmlns:p14="http://schemas.microsoft.com/office/powerpoint/2010/main" val="3556184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32DA9-0383-CB61-D41B-79DD71FBEB84}"/>
              </a:ext>
            </a:extLst>
          </p:cNvPr>
          <p:cNvSpPr>
            <a:spLocks noGrp="1"/>
          </p:cNvSpPr>
          <p:nvPr>
            <p:ph type="title"/>
          </p:nvPr>
        </p:nvSpPr>
        <p:spPr/>
        <p:txBody>
          <a:bodyPr/>
          <a:lstStyle/>
          <a:p>
            <a:r>
              <a:rPr lang="en-US" dirty="0"/>
              <a:t>PHYSICAL HEALTH IMPLEMENTATIONS TO BE DONE:</a:t>
            </a:r>
            <a:endParaRPr lang="en-IN" dirty="0"/>
          </a:p>
        </p:txBody>
      </p:sp>
      <p:sp>
        <p:nvSpPr>
          <p:cNvPr id="3" name="Content Placeholder 2">
            <a:extLst>
              <a:ext uri="{FF2B5EF4-FFF2-40B4-BE49-F238E27FC236}">
                <a16:creationId xmlns:a16="http://schemas.microsoft.com/office/drawing/2014/main" id="{FF00ACB6-DCAD-02EE-A62B-1511905CEB28}"/>
              </a:ext>
            </a:extLst>
          </p:cNvPr>
          <p:cNvSpPr>
            <a:spLocks noGrp="1"/>
          </p:cNvSpPr>
          <p:nvPr>
            <p:ph idx="1"/>
          </p:nvPr>
        </p:nvSpPr>
        <p:spPr/>
        <p:txBody>
          <a:bodyPr/>
          <a:lstStyle/>
          <a:p>
            <a:pPr marL="0" indent="0">
              <a:buNone/>
            </a:pPr>
            <a:r>
              <a:rPr lang="en-US" dirty="0"/>
              <a:t>The app should intake data from the customers or consumers like,</a:t>
            </a:r>
          </a:p>
          <a:p>
            <a:pPr marL="0" indent="0">
              <a:buNone/>
            </a:pPr>
            <a:r>
              <a:rPr lang="en-US" dirty="0"/>
              <a:t>Their ,</a:t>
            </a:r>
          </a:p>
          <a:p>
            <a:pPr marL="0" indent="0">
              <a:buNone/>
            </a:pPr>
            <a:r>
              <a:rPr lang="en-US" dirty="0"/>
              <a:t>      age:</a:t>
            </a:r>
          </a:p>
          <a:p>
            <a:pPr marL="0" indent="0">
              <a:buNone/>
            </a:pPr>
            <a:r>
              <a:rPr lang="en-US" dirty="0"/>
              <a:t>      height:</a:t>
            </a:r>
          </a:p>
          <a:p>
            <a:pPr marL="0" indent="0">
              <a:buNone/>
            </a:pPr>
            <a:r>
              <a:rPr lang="en-US" dirty="0"/>
              <a:t>      weight:</a:t>
            </a:r>
          </a:p>
          <a:p>
            <a:pPr marL="0" indent="0">
              <a:buNone/>
            </a:pPr>
            <a:r>
              <a:rPr lang="en-US" dirty="0"/>
              <a:t>     requirement: (whether the customer wants to gain weight/loose weight/become fit)</a:t>
            </a:r>
          </a:p>
          <a:p>
            <a:pPr marL="0" indent="0">
              <a:buNone/>
            </a:pPr>
            <a:r>
              <a:rPr lang="en-US" b="1" dirty="0"/>
              <a:t>BMI(BODY MASS INDEX) </a:t>
            </a:r>
            <a:r>
              <a:rPr lang="en-US" dirty="0"/>
              <a:t>could be coded as shown in the fig to help</a:t>
            </a:r>
          </a:p>
          <a:p>
            <a:pPr marL="0" indent="0">
              <a:buNone/>
            </a:pPr>
            <a:r>
              <a:rPr lang="en-US" dirty="0"/>
              <a:t>People to attain fitness by coding team </a:t>
            </a:r>
          </a:p>
          <a:p>
            <a:pPr marL="0" indent="0">
              <a:buNone/>
            </a:pPr>
            <a:endParaRPr lang="en-US" dirty="0"/>
          </a:p>
          <a:p>
            <a:pPr marL="0" indent="0">
              <a:buNone/>
            </a:pPr>
            <a:endParaRPr lang="en-IN" dirty="0"/>
          </a:p>
        </p:txBody>
      </p:sp>
      <p:pic>
        <p:nvPicPr>
          <p:cNvPr id="5" name="Picture 4">
            <a:extLst>
              <a:ext uri="{FF2B5EF4-FFF2-40B4-BE49-F238E27FC236}">
                <a16:creationId xmlns:a16="http://schemas.microsoft.com/office/drawing/2014/main" id="{76110D6F-C8DA-50FE-A54F-CE307A7A1FB3}"/>
              </a:ext>
            </a:extLst>
          </p:cNvPr>
          <p:cNvPicPr>
            <a:picLocks noChangeAspect="1"/>
          </p:cNvPicPr>
          <p:nvPr/>
        </p:nvPicPr>
        <p:blipFill rotWithShape="1">
          <a:blip r:embed="rId2">
            <a:extLst>
              <a:ext uri="{28A0092B-C50C-407E-A947-70E740481C1C}">
                <a14:useLocalDpi xmlns:a14="http://schemas.microsoft.com/office/drawing/2010/main" val="0"/>
              </a:ext>
            </a:extLst>
          </a:blip>
          <a:srcRect l="5363" t="1095" r="5248" b="2217"/>
          <a:stretch/>
        </p:blipFill>
        <p:spPr>
          <a:xfrm>
            <a:off x="7875037" y="1194318"/>
            <a:ext cx="4316963" cy="5598368"/>
          </a:xfrm>
          <a:prstGeom prst="rect">
            <a:avLst/>
          </a:prstGeom>
        </p:spPr>
      </p:pic>
    </p:spTree>
    <p:extLst>
      <p:ext uri="{BB962C8B-B14F-4D97-AF65-F5344CB8AC3E}">
        <p14:creationId xmlns:p14="http://schemas.microsoft.com/office/powerpoint/2010/main" val="2650281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HealthFitness">
      <a:dk1>
        <a:srgbClr val="595959"/>
      </a:dk1>
      <a:lt1>
        <a:sysClr val="window" lastClr="FFFFFF"/>
      </a:lt1>
      <a:dk2>
        <a:srgbClr val="000000"/>
      </a:dk2>
      <a:lt2>
        <a:srgbClr val="DDDDDD"/>
      </a:lt2>
      <a:accent1>
        <a:srgbClr val="87A91B"/>
      </a:accent1>
      <a:accent2>
        <a:srgbClr val="FBCE11"/>
      </a:accent2>
      <a:accent3>
        <a:srgbClr val="446ED8"/>
      </a:accent3>
      <a:accent4>
        <a:srgbClr val="9D22E2"/>
      </a:accent4>
      <a:accent5>
        <a:srgbClr val="FE9E00"/>
      </a:accent5>
      <a:accent6>
        <a:srgbClr val="DF5327"/>
      </a:accent6>
      <a:hlink>
        <a:srgbClr val="446ED8"/>
      </a:hlink>
      <a:folHlink>
        <a:srgbClr val="828282"/>
      </a:folHlink>
    </a:clrScheme>
    <a:fontScheme name="Calibri Light">
      <a:majorFont>
        <a:latin typeface="Calibri Light"/>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HealthFitness">
      <a:dk1>
        <a:srgbClr val="595959"/>
      </a:dk1>
      <a:lt1>
        <a:sysClr val="window" lastClr="FFFFFF"/>
      </a:lt1>
      <a:dk2>
        <a:srgbClr val="000000"/>
      </a:dk2>
      <a:lt2>
        <a:srgbClr val="DDDDDD"/>
      </a:lt2>
      <a:accent1>
        <a:srgbClr val="87A91B"/>
      </a:accent1>
      <a:accent2>
        <a:srgbClr val="FBCE11"/>
      </a:accent2>
      <a:accent3>
        <a:srgbClr val="446ED8"/>
      </a:accent3>
      <a:accent4>
        <a:srgbClr val="9D22E2"/>
      </a:accent4>
      <a:accent5>
        <a:srgbClr val="FE9E00"/>
      </a:accent5>
      <a:accent6>
        <a:srgbClr val="DF5327"/>
      </a:accent6>
      <a:hlink>
        <a:srgbClr val="446ED8"/>
      </a:hlink>
      <a:folHlink>
        <a:srgbClr val="828282"/>
      </a:folHlink>
    </a:clrScheme>
    <a:fontScheme name="Calibri Light">
      <a:majorFont>
        <a:latin typeface="Calibri Light"/>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1399</TotalTime>
  <Words>1147</Words>
  <Application>Microsoft Office PowerPoint</Application>
  <PresentationFormat>Widescreen</PresentationFormat>
  <Paragraphs>90</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Arial Black</vt:lpstr>
      <vt:lpstr>Calibri</vt:lpstr>
      <vt:lpstr>Trebuchet MS</vt:lpstr>
      <vt:lpstr>Wingdings</vt:lpstr>
      <vt:lpstr>Wingdings 3</vt:lpstr>
      <vt:lpstr>Facet</vt:lpstr>
      <vt:lpstr>PHYSICAL AND MENTAL HEALTH</vt:lpstr>
      <vt:lpstr>Problem discovered:</vt:lpstr>
      <vt:lpstr>Our solutions to overcome problems:</vt:lpstr>
      <vt:lpstr>IMPORTANT </vt:lpstr>
      <vt:lpstr>MENTAL HEALTH PLAYS A MAJOR ROLE IN TERMS OF FITNESS OF AN INDIVIDUAL</vt:lpstr>
      <vt:lpstr>NOTE:IDEAS PRESENTED HERE IN THIS PPT CAN BE IMPLEMENTED BY us IN BOTH OF THEIR ONLINE AND OFFLINE SECTORS TOO..</vt:lpstr>
      <vt:lpstr>IMPLEMENTS WHICH CAN BE MADE THROUGH our MVP  to help people to take care of their mental health: </vt:lpstr>
      <vt:lpstr>Here are some positive and heart warming quotes:</vt:lpstr>
      <vt:lpstr>PHYSICAL HEALTH IMPLEMENTATIONS TO BE DONE:</vt:lpstr>
      <vt:lpstr>CUSTOMIZED DIET /FOOD PLAN [customized wrt customers  taste and choice *Like in terms of veg and non veg A person can gain or lose weight by intaking only veg or by both veg &amp; nonveg food ,As sufficient amounts of nutrients ,proteins, fats ,fibers and carbs are available in both the varieties too    </vt:lpstr>
      <vt:lpstr>PowerPoint Presentation</vt:lpstr>
      <vt:lpstr>WATER INTAKE</vt:lpstr>
      <vt:lpstr>DANCE –WHICH IS MUST.</vt:lpstr>
      <vt:lpstr>So these are some of my own ideas in this short period of time . </vt:lpstr>
      <vt:lpstr>Note</vt:lpstr>
      <vt:lpstr>THANKING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PHYSICAL AND MENTAL HEALTH</dc:title>
  <dc:creator>BHAVANA MATADH</dc:creator>
  <cp:lastModifiedBy>BHAVANA MATADH</cp:lastModifiedBy>
  <cp:revision>1</cp:revision>
  <dcterms:created xsi:type="dcterms:W3CDTF">2023-08-01T10:46:26Z</dcterms:created>
  <dcterms:modified xsi:type="dcterms:W3CDTF">2023-11-06T16:46:30Z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