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0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mitha5304@gmail.com" userId="9064bfd11d95108a" providerId="LiveId" clId="{E84C0091-6D23-4A82-844B-331BA0734D98}"/>
    <pc:docChg chg="modSld">
      <pc:chgData name="manmitha5304@gmail.com" userId="9064bfd11d95108a" providerId="LiveId" clId="{E84C0091-6D23-4A82-844B-331BA0734D98}" dt="2024-12-21T14:52:56.903" v="4" actId="20577"/>
      <pc:docMkLst>
        <pc:docMk/>
      </pc:docMkLst>
      <pc:sldChg chg="modSp mod">
        <pc:chgData name="manmitha5304@gmail.com" userId="9064bfd11d95108a" providerId="LiveId" clId="{E84C0091-6D23-4A82-844B-331BA0734D98}" dt="2024-12-21T14:52:56.903" v="4" actId="20577"/>
        <pc:sldMkLst>
          <pc:docMk/>
          <pc:sldMk cId="0" sldId="256"/>
        </pc:sldMkLst>
        <pc:spChg chg="mod">
          <ac:chgData name="manmitha5304@gmail.com" userId="9064bfd11d95108a" providerId="LiveId" clId="{E84C0091-6D23-4A82-844B-331BA0734D98}" dt="2024-12-21T14:52:56.903" v="4" actId="20577"/>
          <ac:spMkLst>
            <pc:docMk/>
            <pc:sldMk cId="0" sldId="256"/>
            <ac:spMk id="85" creationId="{00000000-0000-0000-0000-000000000000}"/>
          </ac:spMkLst>
        </pc:spChg>
      </pc:sldChg>
      <pc:sldChg chg="modSp mod">
        <pc:chgData name="manmitha5304@gmail.com" userId="9064bfd11d95108a" providerId="LiveId" clId="{E84C0091-6D23-4A82-844B-331BA0734D98}" dt="2024-12-21T14:52:38.400" v="2" actId="5793"/>
        <pc:sldMkLst>
          <pc:docMk/>
          <pc:sldMk cId="0" sldId="260"/>
        </pc:sldMkLst>
        <pc:spChg chg="mod">
          <ac:chgData name="manmitha5304@gmail.com" userId="9064bfd11d95108a" providerId="LiveId" clId="{E84C0091-6D23-4A82-844B-331BA0734D98}" dt="2024-12-21T14:52:38.400" v="2" actId="5793"/>
          <ac:spMkLst>
            <pc:docMk/>
            <pc:sldMk cId="0" sldId="260"/>
            <ac:spMk id="11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48882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42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a4ea8511e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a4ea8511e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72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a4ea8511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a4ea8511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555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a4ea8511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a4ea8511e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627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a4ea8511e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a4ea8511e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492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a4ea8511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a4ea8511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2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1663748" y="1445651"/>
            <a:ext cx="5383823" cy="116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Mini Project - Synopsis on</a:t>
            </a:r>
            <a:br>
              <a:rPr lang="en-GB" sz="1800" dirty="0">
                <a:latin typeface="Times New Roman" pitchFamily="18" charset="0"/>
                <a:cs typeface="Times New Roman" pitchFamily="18" charset="0"/>
              </a:rPr>
            </a:br>
            <a:r>
              <a:rPr lang="en-GB" sz="2880" dirty="0">
                <a:latin typeface="Times New Roman" pitchFamily="18" charset="0"/>
                <a:cs typeface="Times New Roman" pitchFamily="18" charset="0"/>
              </a:rPr>
              <a:t>“Dietary Recipe Finder”           </a:t>
            </a:r>
            <a:endParaRPr sz="288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73750" y="2886331"/>
            <a:ext cx="8605977" cy="2086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05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05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Presented By</a:t>
            </a:r>
            <a:r>
              <a:rPr lang="en-GB" sz="1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</a:t>
            </a:r>
            <a:endParaRPr sz="12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Bhavana N (USN: 4AI22CD007)</a:t>
            </a:r>
            <a:endParaRPr sz="14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Eksha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 D V (USN: 4AI22CD019)</a:t>
            </a:r>
            <a:endParaRPr sz="14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Sunaina A G (USN: 4AI22CD055)</a:t>
            </a:r>
            <a:endParaRPr sz="14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Manmitha N K (USN: 4AI22CD033) </a:t>
            </a:r>
            <a:r>
              <a:rPr lang="en-GB" sz="12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Under the guidance of</a:t>
            </a:r>
            <a:endParaRPr lang="en-GB" sz="12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                                                      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prof. Harshitha H D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2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latin typeface="Times New Roman" pitchFamily="18" charset="0"/>
                <a:cs typeface="Times New Roman" pitchFamily="18" charset="0"/>
              </a:rPr>
              <a:t>							</a:t>
            </a:r>
            <a:r>
              <a:rPr lang="en-IN" sz="700" dirty="0">
                <a:latin typeface="Times New Roman" pitchFamily="18" charset="0"/>
                <a:cs typeface="Times New Roman" pitchFamily="18" charset="0"/>
              </a:rPr>
              <a:t>							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														 </a:t>
            </a:r>
            <a:endParaRPr sz="14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50" y="64025"/>
            <a:ext cx="1352225" cy="1259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2184" y="-101909"/>
            <a:ext cx="1672366" cy="154756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663748" y="170271"/>
            <a:ext cx="5465598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accent5"/>
                </a:solidFill>
                <a:latin typeface="Times New Roman" pitchFamily="18" charset="0"/>
                <a:ea typeface="Roboto"/>
                <a:cs typeface="Times New Roman" pitchFamily="18" charset="0"/>
                <a:sym typeface="Roboto"/>
              </a:rPr>
              <a:t>Dept. of CS&amp;E ( DATA SCIENCE)</a:t>
            </a:r>
            <a:endParaRPr sz="1800" b="1" dirty="0">
              <a:solidFill>
                <a:schemeClr val="accent5"/>
              </a:solidFill>
              <a:latin typeface="Times New Roman" pitchFamily="18" charset="0"/>
              <a:ea typeface="Roboto"/>
              <a:cs typeface="Times New Roman" pitchFamily="18" charset="0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err="1">
                <a:solidFill>
                  <a:schemeClr val="accent5"/>
                </a:solidFill>
                <a:latin typeface="Times New Roman" pitchFamily="18" charset="0"/>
                <a:ea typeface="Roboto"/>
                <a:cs typeface="Times New Roman" pitchFamily="18" charset="0"/>
                <a:sym typeface="Roboto"/>
              </a:rPr>
              <a:t>Adichunchanagiri</a:t>
            </a:r>
            <a:r>
              <a:rPr lang="en-GB" sz="1800" b="1" dirty="0">
                <a:solidFill>
                  <a:schemeClr val="accent5"/>
                </a:solidFill>
                <a:latin typeface="Times New Roman" pitchFamily="18" charset="0"/>
                <a:ea typeface="Roboto"/>
                <a:cs typeface="Times New Roman" pitchFamily="18" charset="0"/>
                <a:sym typeface="Roboto"/>
              </a:rPr>
              <a:t> Institute of Technology</a:t>
            </a:r>
            <a:endParaRPr sz="1800" b="1" dirty="0">
              <a:solidFill>
                <a:schemeClr val="accent5"/>
              </a:solidFill>
              <a:latin typeface="Times New Roman" pitchFamily="18" charset="0"/>
              <a:ea typeface="Roboto"/>
              <a:cs typeface="Times New Roman" pitchFamily="18" charset="0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err="1">
                <a:solidFill>
                  <a:schemeClr val="accent5"/>
                </a:solidFill>
                <a:latin typeface="Times New Roman" pitchFamily="18" charset="0"/>
                <a:ea typeface="Roboto"/>
                <a:cs typeface="Times New Roman" pitchFamily="18" charset="0"/>
                <a:sym typeface="Roboto"/>
              </a:rPr>
              <a:t>Chikkamagaluru</a:t>
            </a:r>
            <a:r>
              <a:rPr lang="en-GB" sz="1800" b="1" dirty="0">
                <a:solidFill>
                  <a:schemeClr val="accent5"/>
                </a:solidFill>
                <a:latin typeface="Times New Roman" pitchFamily="18" charset="0"/>
                <a:ea typeface="Roboto"/>
                <a:cs typeface="Times New Roman" pitchFamily="18" charset="0"/>
                <a:sym typeface="Roboto"/>
              </a:rPr>
              <a:t> - 577102</a:t>
            </a:r>
            <a:endParaRPr sz="1800" b="1" dirty="0">
              <a:solidFill>
                <a:schemeClr val="accent5"/>
              </a:solidFill>
              <a:latin typeface="Times New Roman" pitchFamily="18" charset="0"/>
              <a:ea typeface="Roboto"/>
              <a:cs typeface="Times New Roman" pitchFamily="18" charset="0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About The Project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algn="just">
              <a:spcAft>
                <a:spcPts val="1200"/>
              </a:spcAf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project area will help you discover the science behind food and how it fuels our bodies. </a:t>
            </a:r>
          </a:p>
          <a:p>
            <a:pPr marL="342900" algn="just">
              <a:spcAft>
                <a:spcPts val="1200"/>
              </a:spcAf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Challenge yourself to prepare flavor-filled recipes with a balanced diet while learning how ingredients work together through cooking methods and to prepare foods.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Motivation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342900" algn="just">
              <a:spcAft>
                <a:spcPts val="1200"/>
              </a:spcAft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Promote healthier lifestyle.</a:t>
            </a:r>
          </a:p>
          <a:p>
            <a:pPr marL="342900" algn="just">
              <a:spcAft>
                <a:spcPts val="1200"/>
              </a:spcAft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Encourage balanced nutrition.</a:t>
            </a:r>
          </a:p>
          <a:p>
            <a:pPr marL="342900" algn="just">
              <a:spcAft>
                <a:spcPts val="1200"/>
              </a:spcAft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Knowledge on nutrient-rich food.</a:t>
            </a:r>
          </a:p>
          <a:p>
            <a:pPr marL="342900" algn="just">
              <a:spcAft>
                <a:spcPts val="1200"/>
              </a:spcAft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Time saving in meal planning.</a:t>
            </a:r>
          </a:p>
          <a:p>
            <a:pPr marL="342900" algn="just">
              <a:spcAft>
                <a:spcPts val="1200"/>
              </a:spcAft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Promote food as medicine.</a:t>
            </a:r>
          </a:p>
          <a:p>
            <a:pPr marL="342900" algn="just">
              <a:spcAft>
                <a:spcPts val="1200"/>
              </a:spcAft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Improves digestive health.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Aft>
                <a:spcPts val="1200"/>
              </a:spcAft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marL="342900" algn="just">
              <a:spcAft>
                <a:spcPts val="1200"/>
              </a:spcAft>
            </a:pP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itchFamily="18" charset="0"/>
                <a:cs typeface="Times New Roman" pitchFamily="18" charset="0"/>
              </a:rPr>
              <a:t>Problem Definition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and implement the dietary recipe finder to simplify meal planning for users with specific dietary needs, promoting healthier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eating habits through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and accessible recipe options.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Tools and Technology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>
              <a:spcAft>
                <a:spcPts val="1200"/>
              </a:spcAft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Language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Python, HTML, CSS, JavaScript.</a:t>
            </a:r>
          </a:p>
          <a:p>
            <a:pPr marL="285750" indent="-285750">
              <a:spcAft>
                <a:spcPts val="1200"/>
              </a:spcAft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Libraries/framework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Flask (for web development) and React (for frontend development).</a:t>
            </a:r>
          </a:p>
          <a:p>
            <a:pPr marL="285750" indent="-285750">
              <a:spcAft>
                <a:spcPts val="1200"/>
              </a:spcAft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Hardware: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mobile devices.</a:t>
            </a:r>
          </a:p>
          <a:p>
            <a:pPr marL="285750" indent="-285750">
              <a:spcAft>
                <a:spcPts val="1200"/>
              </a:spcAft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Database: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MongoDB.</a:t>
            </a:r>
          </a:p>
          <a:p>
            <a:pPr marL="0" indent="0"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Expected Outcomes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algn="just">
              <a:spcAft>
                <a:spcPts val="1200"/>
              </a:spcAf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Dietary recipe finder include personalized recipe suggestions, nutritional information for each recipe, user friendly meal planning features.</a:t>
            </a:r>
          </a:p>
          <a:p>
            <a:pPr marL="342900" algn="just">
              <a:spcAft>
                <a:spcPts val="1200"/>
              </a:spcAf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recipe app allows users to find and share cooking recipes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algn="just">
              <a:spcAft>
                <a:spcPts val="1200"/>
              </a:spcAft>
            </a:pPr>
            <a:endParaRPr lang="en-US" dirty="0"/>
          </a:p>
          <a:p>
            <a:pPr marL="342900" algn="just">
              <a:spcAft>
                <a:spcPts val="1200"/>
              </a:spcAft>
            </a:pPr>
            <a:endParaRPr lang="en-US" dirty="0"/>
          </a:p>
          <a:p>
            <a:pPr marL="342900" algn="just">
              <a:spcAft>
                <a:spcPts val="1200"/>
              </a:spcAft>
            </a:pPr>
            <a:endParaRPr lang="en-US" dirty="0"/>
          </a:p>
          <a:p>
            <a:pPr marL="342900" algn="just">
              <a:spcAft>
                <a:spcPts val="1200"/>
              </a:spcAft>
            </a:pPr>
            <a:endParaRPr lang="en-US" dirty="0"/>
          </a:p>
          <a:p>
            <a:pPr marL="342900" algn="just">
              <a:spcAft>
                <a:spcPts val="1200"/>
              </a:spcAft>
            </a:pPr>
            <a:endParaRPr lang="en-US" dirty="0"/>
          </a:p>
          <a:p>
            <a:pPr marL="342900" algn="just">
              <a:spcAft>
                <a:spcPts val="1200"/>
              </a:spcAft>
            </a:pPr>
            <a:endParaRPr lang="en-US" dirty="0"/>
          </a:p>
          <a:p>
            <a:pPr marL="342900" algn="just">
              <a:spcAft>
                <a:spcPts val="1200"/>
              </a:spcAft>
            </a:pPr>
            <a:endParaRPr lang="en-US" dirty="0"/>
          </a:p>
          <a:p>
            <a:pPr marL="342900" algn="just">
              <a:spcAft>
                <a:spcPts val="1200"/>
              </a:spcAft>
            </a:pPr>
            <a:endParaRPr lang="en-US" dirty="0"/>
          </a:p>
          <a:p>
            <a:pPr marL="342900" algn="just">
              <a:spcAft>
                <a:spcPts val="1200"/>
              </a:spcAft>
            </a:pPr>
            <a:endParaRPr lang="en-US" dirty="0"/>
          </a:p>
          <a:p>
            <a:pPr marL="342900" algn="just">
              <a:spcAft>
                <a:spcPts val="1200"/>
              </a:spcAft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bmse</Template>
  <TotalTime>55</TotalTime>
  <Words>281</Words>
  <Application>Microsoft Office PowerPoint</Application>
  <PresentationFormat>On-screen Show (16:9)</PresentationFormat>
  <Paragraphs>47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Roboto</vt:lpstr>
      <vt:lpstr>Geometric</vt:lpstr>
      <vt:lpstr>Mini Project - Synopsis on “Dietary Recipe Finder”           </vt:lpstr>
      <vt:lpstr>About The Project </vt:lpstr>
      <vt:lpstr>Motivation</vt:lpstr>
      <vt:lpstr>Problem Definition</vt:lpstr>
      <vt:lpstr>Tools and Technology</vt:lpstr>
      <vt:lpstr>Expected Outcomes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manmitha5304@gmail.com</dc:creator>
  <cp:lastModifiedBy>manmitha5304@gmail.com</cp:lastModifiedBy>
  <cp:revision>10</cp:revision>
  <dcterms:created xsi:type="dcterms:W3CDTF">2024-10-22T02:17:17Z</dcterms:created>
  <dcterms:modified xsi:type="dcterms:W3CDTF">2024-12-21T14:53:00Z</dcterms:modified>
</cp:coreProperties>
</file>