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7A6471-F30E-47AB-9D26-1BACA27D3BA5}"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A6471-F30E-47AB-9D26-1BACA27D3BA5}"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A6471-F30E-47AB-9D26-1BACA27D3BA5}"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A6471-F30E-47AB-9D26-1BACA27D3BA5}"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A6471-F30E-47AB-9D26-1BACA27D3BA5}"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7A6471-F30E-47AB-9D26-1BACA27D3BA5}"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7A6471-F30E-47AB-9D26-1BACA27D3BA5}"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7A6471-F30E-47AB-9D26-1BACA27D3BA5}"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A6471-F30E-47AB-9D26-1BACA27D3BA5}"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A6471-F30E-47AB-9D26-1BACA27D3BA5}"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A6471-F30E-47AB-9D26-1BACA27D3BA5}"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7A0837-2942-4B80-87E9-388512202A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A6471-F30E-47AB-9D26-1BACA27D3BA5}"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A0837-2942-4B80-87E9-388512202A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BOOK STORE</a:t>
            </a:r>
          </a:p>
        </p:txBody>
      </p:sp>
      <p:sp>
        <p:nvSpPr>
          <p:cNvPr id="3" name="Subtitle 2"/>
          <p:cNvSpPr>
            <a:spLocks noGrp="1"/>
          </p:cNvSpPr>
          <p:nvPr>
            <p:ph type="subTitle" idx="1"/>
          </p:nvPr>
        </p:nvSpPr>
        <p:spPr>
          <a:xfrm>
            <a:off x="4267200" y="5105400"/>
            <a:ext cx="6400800" cy="1752600"/>
          </a:xfrm>
        </p:spPr>
        <p:txBody>
          <a:bodyPr/>
          <a:lstStyle/>
          <a:p>
            <a:r>
              <a:rPr lang="en-US" sz="1800" dirty="0">
                <a:solidFill>
                  <a:schemeClr val="tx1"/>
                </a:solidFill>
              </a:rPr>
              <a:t>ID.NO      NAME</a:t>
            </a:r>
          </a:p>
          <a:p>
            <a:r>
              <a:rPr lang="en-US" sz="1800" dirty="0">
                <a:solidFill>
                  <a:schemeClr val="tx1"/>
                </a:solidFill>
              </a:rPr>
              <a:t>2200032617       G.SANJANA</a:t>
            </a:r>
          </a:p>
          <a:p>
            <a:r>
              <a:rPr lang="en-US" sz="1800" dirty="0">
                <a:solidFill>
                  <a:schemeClr val="tx1"/>
                </a:solidFill>
              </a:rPr>
              <a:t>2200032081       P.BHAVANA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png"/>
          <p:cNvPicPr>
            <a:picLocks noGrp="1" noChangeAspect="1"/>
          </p:cNvPicPr>
          <p:nvPr>
            <p:ph idx="1"/>
          </p:nvPr>
        </p:nvPicPr>
        <p:blipFill>
          <a:blip r:embed="rId2"/>
          <a:stretch>
            <a:fillRect/>
          </a:stretch>
        </p:blipFill>
        <p:spPr>
          <a:xfrm>
            <a:off x="1143000" y="457200"/>
            <a:ext cx="6781800" cy="3276600"/>
          </a:xfrm>
        </p:spPr>
      </p:pic>
      <p:pic>
        <p:nvPicPr>
          <p:cNvPr id="34818" name="Picture 2" descr="C:\Users\USER\AppData\Local\Packages\Microsoft.Windows.Photos_8wekyb3d8bbwe\TempState\ShareServiceTempFolder\Screenshot (18).jpeg"/>
          <p:cNvPicPr>
            <a:picLocks noChangeAspect="1" noChangeArrowheads="1"/>
          </p:cNvPicPr>
          <p:nvPr/>
        </p:nvPicPr>
        <p:blipFill>
          <a:blip r:embed="rId3"/>
          <a:srcRect/>
          <a:stretch>
            <a:fillRect/>
          </a:stretch>
        </p:blipFill>
        <p:spPr bwMode="auto">
          <a:xfrm>
            <a:off x="1066800" y="3581400"/>
            <a:ext cx="7010400" cy="27908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AppData\Local\Packages\Microsoft.Windows.Photos_8wekyb3d8bbwe\TempState\ShareServiceTempFolder\Screenshot (20).jpeg"/>
          <p:cNvPicPr>
            <a:picLocks noChangeAspect="1" noChangeArrowheads="1"/>
          </p:cNvPicPr>
          <p:nvPr/>
        </p:nvPicPr>
        <p:blipFill>
          <a:blip r:embed="rId2"/>
          <a:srcRect/>
          <a:stretch>
            <a:fillRect/>
          </a:stretch>
        </p:blipFill>
        <p:spPr bwMode="auto">
          <a:xfrm>
            <a:off x="1219200" y="1219200"/>
            <a:ext cx="6810375" cy="44005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Conclusion:</a:t>
            </a:r>
          </a:p>
        </p:txBody>
      </p:sp>
      <p:sp>
        <p:nvSpPr>
          <p:cNvPr id="3" name="Content Placeholder 2"/>
          <p:cNvSpPr>
            <a:spLocks noGrp="1"/>
          </p:cNvSpPr>
          <p:nvPr>
            <p:ph idx="1"/>
          </p:nvPr>
        </p:nvSpPr>
        <p:spPr/>
        <p:txBody>
          <a:bodyPr>
            <a:normAutofit/>
          </a:bodyPr>
          <a:lstStyle/>
          <a:p>
            <a:r>
              <a:rPr lang="en-US" sz="2600" dirty="0"/>
              <a:t>Online bookstore has many advantages compared to its counterparts such as physical book store, the online bookstore allows it's user to shop at one place where in physical store the books are scattered at the different places which consumes a lot of time and online bookstore helps in saving that time and it also avoids the problem of unavailability of books at physical store as numerous vendors from different places sell their books at one place.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Contents:</a:t>
            </a:r>
          </a:p>
        </p:txBody>
      </p:sp>
      <p:sp>
        <p:nvSpPr>
          <p:cNvPr id="3" name="Content Placeholder 2"/>
          <p:cNvSpPr>
            <a:spLocks noGrp="1"/>
          </p:cNvSpPr>
          <p:nvPr>
            <p:ph idx="1"/>
          </p:nvPr>
        </p:nvSpPr>
        <p:spPr/>
        <p:txBody>
          <a:bodyPr/>
          <a:lstStyle/>
          <a:p>
            <a:pPr>
              <a:buNone/>
            </a:pPr>
            <a:r>
              <a:rPr lang="en-US" dirty="0"/>
              <a:t>►Abstract</a:t>
            </a:r>
          </a:p>
          <a:p>
            <a:pPr>
              <a:buNone/>
            </a:pPr>
            <a:r>
              <a:rPr lang="en-US" dirty="0"/>
              <a:t>► Introduction</a:t>
            </a:r>
          </a:p>
          <a:p>
            <a:pPr>
              <a:buNone/>
            </a:pPr>
            <a:r>
              <a:rPr lang="en-US" dirty="0"/>
              <a:t>►Challenges in online book store</a:t>
            </a:r>
          </a:p>
          <a:p>
            <a:pPr>
              <a:buNone/>
            </a:pPr>
            <a:r>
              <a:rPr lang="en-US" dirty="0"/>
              <a:t>►Benefits</a:t>
            </a:r>
          </a:p>
          <a:p>
            <a:pPr>
              <a:buNone/>
            </a:pPr>
            <a:r>
              <a:rPr lang="en-US" dirty="0"/>
              <a:t>►Technology integration</a:t>
            </a:r>
          </a:p>
          <a:p>
            <a:pPr>
              <a:buNone/>
            </a:pPr>
            <a:r>
              <a:rPr lang="en-US" dirty="0"/>
              <a:t>►Customers feedback</a:t>
            </a:r>
          </a:p>
          <a:p>
            <a:pPr>
              <a:buNone/>
            </a:pPr>
            <a:r>
              <a:rPr lang="en-US" dirty="0"/>
              <a:t>►conclusion</a:t>
            </a:r>
          </a:p>
          <a:p>
            <a:pPr>
              <a:buNone/>
            </a:pPr>
            <a:endParaRPr lang="en-US" dirty="0"/>
          </a:p>
          <a:p>
            <a:pPr>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Abstract:</a:t>
            </a:r>
          </a:p>
        </p:txBody>
      </p:sp>
      <p:sp>
        <p:nvSpPr>
          <p:cNvPr id="3" name="Content Placeholder 2"/>
          <p:cNvSpPr>
            <a:spLocks noGrp="1"/>
          </p:cNvSpPr>
          <p:nvPr>
            <p:ph idx="1"/>
          </p:nvPr>
        </p:nvSpPr>
        <p:spPr/>
        <p:txBody>
          <a:bodyPr/>
          <a:lstStyle/>
          <a:p>
            <a:r>
              <a:rPr lang="en-US" dirty="0"/>
              <a:t>In the process of the improvement of the people’s living standard, people’s demands of the life’s quality and efficiency is more higher, the traditional bookstore’s inconvenience gradually emerge, and the online bookstore has gradually be used in public. The online bookstore is a revolution of book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Introduction:</a:t>
            </a:r>
          </a:p>
        </p:txBody>
      </p:sp>
      <p:sp>
        <p:nvSpPr>
          <p:cNvPr id="3" name="Content Placeholder 2"/>
          <p:cNvSpPr>
            <a:spLocks noGrp="1"/>
          </p:cNvSpPr>
          <p:nvPr>
            <p:ph idx="1"/>
          </p:nvPr>
        </p:nvSpPr>
        <p:spPr/>
        <p:txBody>
          <a:bodyPr>
            <a:normAutofit/>
          </a:bodyPr>
          <a:lstStyle/>
          <a:p>
            <a:r>
              <a:rPr lang="en-US" sz="2600" dirty="0"/>
              <a:t>The online bookstore is a form of e-commerce and book sales industry in one form, it has many advantages, such as: Bookstore size is relatively small, cost savings; transaction activities can be anytime, anywhere, improve service efficiency[2], The information is complete, more convenient retrieval [3], the new book information on the new, consumers can see in a timely manner, trading activities can be launched immediately, so online bookstore in today's era of development is extremely rapid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u="sng" dirty="0"/>
              <a:t>Challenges in online book store:</a:t>
            </a:r>
          </a:p>
        </p:txBody>
      </p:sp>
      <p:sp>
        <p:nvSpPr>
          <p:cNvPr id="3" name="Content Placeholder 2"/>
          <p:cNvSpPr>
            <a:spLocks noGrp="1"/>
          </p:cNvSpPr>
          <p:nvPr>
            <p:ph idx="1"/>
          </p:nvPr>
        </p:nvSpPr>
        <p:spPr/>
        <p:txBody>
          <a:bodyPr>
            <a:normAutofit/>
          </a:bodyPr>
          <a:lstStyle/>
          <a:p>
            <a:r>
              <a:rPr lang="en-US" sz="2800" u="sng" dirty="0"/>
              <a:t>Building trust:</a:t>
            </a:r>
            <a:r>
              <a:rPr lang="en-US" sz="2800" dirty="0"/>
              <a:t> Establishing trust with online shoppers who can't physically browse your selection can be difficult.</a:t>
            </a:r>
          </a:p>
          <a:p>
            <a:r>
              <a:rPr lang="en-US" sz="2800" u="sng" dirty="0"/>
              <a:t>Marketing effectively</a:t>
            </a:r>
            <a:r>
              <a:rPr lang="en-US" sz="2800" dirty="0"/>
              <a:t>: Reaching your target audience and standing out from the competition requires effective marketing strategies.</a:t>
            </a:r>
          </a:p>
          <a:p>
            <a:r>
              <a:rPr lang="en-US" sz="2800" u="sng" dirty="0"/>
              <a:t>Customer loyalty</a:t>
            </a:r>
            <a:r>
              <a:rPr lang="en-US" sz="2800" dirty="0"/>
              <a:t>: Encouraging repeat business in a competitive landscape requires excellent customer service and unique offerings.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Benefits:</a:t>
            </a:r>
          </a:p>
        </p:txBody>
      </p:sp>
      <p:sp>
        <p:nvSpPr>
          <p:cNvPr id="3" name="Content Placeholder 2"/>
          <p:cNvSpPr>
            <a:spLocks noGrp="1"/>
          </p:cNvSpPr>
          <p:nvPr>
            <p:ph idx="1"/>
          </p:nvPr>
        </p:nvSpPr>
        <p:spPr/>
        <p:txBody>
          <a:bodyPr/>
          <a:lstStyle/>
          <a:p>
            <a:r>
              <a:rPr lang="en-US" sz="3000" b="1" dirty="0"/>
              <a:t>Unlimited capacity </a:t>
            </a:r>
          </a:p>
          <a:p>
            <a:r>
              <a:rPr lang="en-US" sz="3000" b="1" dirty="0"/>
              <a:t>Customer Convenience</a:t>
            </a:r>
          </a:p>
          <a:p>
            <a:r>
              <a:rPr lang="en-US" sz="3000" b="1" dirty="0"/>
              <a:t>Enhanced customer experience</a:t>
            </a:r>
          </a:p>
          <a:p>
            <a:r>
              <a:rPr lang="en-US" sz="3000" b="1" dirty="0"/>
              <a:t>Accessibility</a:t>
            </a:r>
          </a:p>
          <a:p>
            <a:r>
              <a:rPr lang="en-US" sz="3000" b="1" dirty="0"/>
              <a:t>Exposure</a:t>
            </a:r>
            <a:endParaRPr lang="en-US"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Technology used:</a:t>
            </a:r>
          </a:p>
        </p:txBody>
      </p:sp>
      <p:sp>
        <p:nvSpPr>
          <p:cNvPr id="3" name="Content Placeholder 2"/>
          <p:cNvSpPr>
            <a:spLocks noGrp="1"/>
          </p:cNvSpPr>
          <p:nvPr>
            <p:ph idx="1"/>
          </p:nvPr>
        </p:nvSpPr>
        <p:spPr/>
        <p:txBody>
          <a:bodyPr>
            <a:normAutofit/>
          </a:bodyPr>
          <a:lstStyle/>
          <a:p>
            <a:r>
              <a:rPr lang="en-US" sz="2600" dirty="0"/>
              <a:t>HTML</a:t>
            </a:r>
          </a:p>
          <a:p>
            <a:r>
              <a:rPr lang="en-US" sz="2600" dirty="0"/>
              <a:t>CSS</a:t>
            </a:r>
          </a:p>
          <a:p>
            <a:r>
              <a:rPr lang="en-US" sz="2600" dirty="0"/>
              <a:t>JavaScript</a:t>
            </a:r>
          </a:p>
          <a:p>
            <a:r>
              <a:rPr lang="en-US" sz="2600" dirty="0"/>
              <a:t>React</a:t>
            </a:r>
          </a:p>
          <a:p>
            <a:r>
              <a:rPr lang="en-US" sz="2600" dirty="0"/>
              <a:t>Node JS, Express JS and </a:t>
            </a:r>
            <a:r>
              <a:rPr lang="en-US" sz="2600" dirty="0" err="1"/>
              <a:t>MongoDb</a:t>
            </a:r>
            <a:r>
              <a:rPr lang="en-US" sz="2600" dirty="0"/>
              <a:t> is used for Backend server which is deployed on </a:t>
            </a:r>
            <a:r>
              <a:rPr lang="en-US" sz="2600" dirty="0" err="1"/>
              <a:t>Vercel</a:t>
            </a:r>
            <a:r>
              <a:rPr lang="en-US" sz="26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9144000" cy="2362200"/>
          </a:xfrm>
        </p:spPr>
        <p:txBody>
          <a:bodyPr>
            <a:normAutofit/>
          </a:bodyPr>
          <a:lstStyle/>
          <a:p>
            <a:r>
              <a:rPr lang="en-US" sz="5500" dirty="0"/>
              <a:t>Customers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AppData\Local\Packages\Microsoft.Windows.Photos_8wekyb3d8bbwe\TempState\ShareServiceTempFolder\Screenshot (16).jpeg"/>
          <p:cNvPicPr>
            <a:picLocks noGrp="1" noChangeAspect="1" noChangeArrowheads="1"/>
          </p:cNvPicPr>
          <p:nvPr>
            <p:ph idx="1"/>
          </p:nvPr>
        </p:nvPicPr>
        <p:blipFill>
          <a:blip r:embed="rId2"/>
          <a:srcRect/>
          <a:stretch>
            <a:fillRect/>
          </a:stretch>
        </p:blipFill>
        <p:spPr bwMode="auto">
          <a:xfrm>
            <a:off x="457200" y="1143001"/>
            <a:ext cx="8229599" cy="4826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362</Words>
  <Application>Microsoft Office PowerPoint</Application>
  <PresentationFormat>On-screen Show (4:3)</PresentationFormat>
  <Paragraphs>36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ONLINE BOOK STORE</vt:lpstr>
      <vt:lpstr>Contents:</vt:lpstr>
      <vt:lpstr>Abstract:</vt:lpstr>
      <vt:lpstr>Introduction:</vt:lpstr>
      <vt:lpstr>Challenges in online book store:</vt:lpstr>
      <vt:lpstr>Benefits:</vt:lpstr>
      <vt:lpstr>Technology used:</vt:lpstr>
      <vt:lpstr>Customers feedback</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USER</dc:creator>
  <cp:lastModifiedBy>Bhavana reddy</cp:lastModifiedBy>
  <cp:revision>9</cp:revision>
  <dcterms:created xsi:type="dcterms:W3CDTF">2024-02-03T06:17:00Z</dcterms:created>
  <dcterms:modified xsi:type="dcterms:W3CDTF">2024-03-10T03:02:15Z</dcterms:modified>
</cp:coreProperties>
</file>