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20"/>
  </p:notesMasterIdLst>
  <p:handoutMasterIdLst>
    <p:handoutMasterId r:id="rId21"/>
  </p:handoutMasterIdLst>
  <p:sldIdLst>
    <p:sldId id="442" r:id="rId4"/>
    <p:sldId id="593" r:id="rId5"/>
    <p:sldId id="563" r:id="rId6"/>
    <p:sldId id="602" r:id="rId7"/>
    <p:sldId id="598" r:id="rId8"/>
    <p:sldId id="594" r:id="rId9"/>
    <p:sldId id="564" r:id="rId10"/>
    <p:sldId id="566" r:id="rId11"/>
    <p:sldId id="604" r:id="rId12"/>
    <p:sldId id="601" r:id="rId13"/>
    <p:sldId id="607" r:id="rId14"/>
    <p:sldId id="603" r:id="rId15"/>
    <p:sldId id="595" r:id="rId16"/>
    <p:sldId id="605" r:id="rId17"/>
    <p:sldId id="606" r:id="rId18"/>
    <p:sldId id="57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9">
          <p15:clr>
            <a:srgbClr val="A4A3A4"/>
          </p15:clr>
        </p15:guide>
        <p15:guide id="2" pos="29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uvan dharun" initials="bd" lastIdx="2" clrIdx="0">
    <p:extLst>
      <p:ext uri="{19B8F6BF-5375-455C-9EA6-DF929625EA0E}">
        <p15:presenceInfo xmlns:p15="http://schemas.microsoft.com/office/powerpoint/2012/main" userId="6b0fc80dc3a3f4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709" autoAdjust="0"/>
  </p:normalViewPr>
  <p:slideViewPr>
    <p:cSldViewPr>
      <p:cViewPr varScale="1">
        <p:scale>
          <a:sx n="78" d="100"/>
          <a:sy n="78" d="100"/>
        </p:scale>
        <p:origin x="1757" y="67"/>
      </p:cViewPr>
      <p:guideLst>
        <p:guide orient="horz" pos="2209"/>
        <p:guide pos="2944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t>25 April 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/>
              <a:t>1-10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t>25 April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1814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t>25 April 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1-10</a:t>
            </a:r>
          </a:p>
        </p:txBody>
      </p:sp>
    </p:spTree>
    <p:extLst>
      <p:ext uri="{BB962C8B-B14F-4D97-AF65-F5344CB8AC3E}">
        <p14:creationId xmlns:p14="http://schemas.microsoft.com/office/powerpoint/2010/main" val="282179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t>25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0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t>25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t>25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t>25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6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A573D-2C81-4360-98F2-78FA4198A3EE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2AB04-9423-4CA9-8F2B-3BEB8A6AB728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89BB-2994-4957-833F-8F29D90A5254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3E824-A3DB-45F6-9CA7-E8DC8A97A50B}" type="datetime5">
              <a:rPr lang="en-US" smtClean="0"/>
              <a:t>25-Apr-25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9E4B2-5C90-4DF1-936B-3C337E0C1BDA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088B-A5C1-4DF7-80B2-053582849660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F54F-FA56-41F9-B23C-A074539B2620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A51C-3157-4509-BB01-5B223B48B59F}" type="datetime5">
              <a:rPr lang="en-US" smtClean="0"/>
              <a:t>25-Apr-25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B7B6E-CCAD-44BE-9D75-6D6FA365E7C7}" type="datetime5">
              <a:rPr lang="en-US" smtClean="0"/>
              <a:t>25-Apr-25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5036F-1F19-4AFE-B968-60F8F503DE8E}" type="datetime5">
              <a:rPr lang="en-US" smtClean="0"/>
              <a:t>25-Apr-25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831B-5A09-44BB-A166-076DFE7DAD56}" type="datetime5">
              <a:rPr lang="en-US" smtClean="0"/>
              <a:t>25-Apr-25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F5D68-34BA-434D-8E58-73E6BB16F76B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D00F-8A27-49DF-9225-1CF29779CEF7}" type="datetime5">
              <a:rPr lang="en-US" smtClean="0"/>
              <a:t>25-Apr-25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7C613-E837-41EB-8BA7-670CC7A8BC4D}" type="datetime5">
              <a:rPr lang="en-US" smtClean="0"/>
              <a:t>25-Apr-25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7A7A-49F9-4AA9-A423-9CCF7B2933CD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D165-5B42-42C0-8DB5-C3D423253575}" type="datetime5">
              <a:rPr lang="en-US" smtClean="0"/>
              <a:t>25-Apr-25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83D8-DD45-42E9-BF87-9F3DDC4ACC71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CB8F-EFA9-4EB4-B345-2A6FD986552D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48F9-BFC5-468C-A790-DD9EC897AC3A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7009-DB0A-4337-9FA3-DD7C19FBB6E7}" type="datetime5">
              <a:rPr lang="en-US" smtClean="0"/>
              <a:t>25-Apr-25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583A-1416-41E4-A103-234C0B1B4702}" type="datetime5">
              <a:rPr lang="en-US" smtClean="0"/>
              <a:t>25-Apr-25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8730-6D96-4516-B2B5-BE60C770F7AE}" type="datetime5">
              <a:rPr lang="en-US" smtClean="0"/>
              <a:t>25-Apr-25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0AE10-2C09-4769-9C5A-6E03637E60EE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902-B7EE-4885-BB27-4E04EB550750}" type="datetime5">
              <a:rPr lang="en-US" smtClean="0"/>
              <a:t>25-Apr-25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4793-5CA7-4029-8DB2-10BDE6DFEA29}" type="datetime5">
              <a:rPr lang="en-US" smtClean="0"/>
              <a:t>25-Apr-25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4AF3-A9A6-4BB0-8439-0BB316567058}" type="datetime5">
              <a:rPr lang="en-US" smtClean="0"/>
              <a:t>25-Apr-25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7C731-0B81-4822-B3C0-3359020B2BB6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CEE5A-CB79-4EEC-8E75-B49B33130CFF}" type="datetime5">
              <a:rPr lang="en-US" smtClean="0"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A2AD7-904B-4DE1-8D47-C726EC3E2D44}" type="datetime5">
              <a:rPr lang="en-US" smtClean="0"/>
              <a:t>25-Apr-25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AF11E-B5A3-4505-8DCA-76A99C98D416}" type="datetime5">
              <a:rPr lang="en-US" smtClean="0"/>
              <a:t>25-Apr-25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95CB-5875-4A86-AD69-A31BDD68AEA9}" type="datetime5">
              <a:rPr lang="en-US" smtClean="0"/>
              <a:t>25-Apr-25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93E49-0805-4F1B-98BB-490CA5269166}" type="datetime5">
              <a:rPr lang="en-US" smtClean="0"/>
              <a:t>25-Apr-25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A9BFF-D937-44A2-B7CE-9C3DADF61E58}" type="datetime5">
              <a:rPr lang="en-US" smtClean="0"/>
              <a:t>25-Apr-25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7D7BF-FED3-4CC0-BD92-205DD19601DD}" type="datetime5">
              <a:rPr lang="en-US" smtClean="0"/>
              <a:t>25-Apr-25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0FCCAE-1257-4B65-9DEB-0F758B061E5E}" type="datetime5">
              <a:rPr lang="en-US" smtClean="0"/>
              <a:t>25-Apr-25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C50A5-DE95-4721-9D3F-16B35BA75E79}" type="datetime5">
              <a:rPr lang="en-US" smtClean="0"/>
              <a:t>25-Apr-25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F148-09D6-45C6-8169-DAACCEDA7F61}" type="datetime5">
              <a:rPr lang="en-US" smtClean="0"/>
              <a:t>25-Apr-25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1600" y="1532255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258946"/>
            <a:ext cx="1479013" cy="1841384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subTitle" idx="4294967295"/>
          </p:nvPr>
        </p:nvSpPr>
        <p:spPr>
          <a:xfrm>
            <a:off x="2545080" y="1710340"/>
            <a:ext cx="6319519" cy="144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MANAGEMENT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4600" y="4529455"/>
            <a:ext cx="652780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BHAVANA SHREE B S(24MCR011)</a:t>
            </a:r>
          </a:p>
          <a:p>
            <a:pPr algn="just">
              <a:lnSpc>
                <a:spcPct val="150000"/>
              </a:lnSpc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ELAMUGIL S(24MCR023)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FATHIM NISHA S(24MCR024)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11475" y="3191510"/>
            <a:ext cx="620395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GUIDED BY: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	    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Mrs.M.PYINGKODI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MCA.,</a:t>
            </a:r>
            <a:r>
              <a:rPr lang="en-IN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M.phil,PhD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ASSISTANT PROFESSOR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E5483-2E38-3A66-F91C-AE3B3FFA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0" y="564956"/>
            <a:ext cx="6172199" cy="1136144"/>
          </a:xfrm>
        </p:spPr>
        <p:txBody>
          <a:bodyPr>
            <a:noAutofit/>
          </a:bodyPr>
          <a:lstStyle/>
          <a:p>
            <a:r>
              <a:rPr lang="en-US" sz="2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</a:t>
            </a:r>
            <a:br>
              <a:rPr lang="en-US" sz="2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</a:t>
            </a:r>
            <a:br>
              <a:rPr lang="en-US" sz="2800" b="1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94FF-BFCC-87C0-50A3-84FFD748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0"/>
            <a:ext cx="8305800" cy="591312"/>
          </a:xfrm>
        </p:spPr>
        <p:txBody>
          <a:bodyPr>
            <a:normAutofit/>
          </a:bodyPr>
          <a:lstStyle/>
          <a:p>
            <a:r>
              <a:rPr lang="en-IN" sz="2800" dirty="0"/>
              <a:t>                       </a:t>
            </a:r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IMAGES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6A60A-ED6F-CC53-DBDA-14B0EC0AA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524000"/>
            <a:ext cx="3733800" cy="4628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EC471-B247-7318-5278-9253D52E0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91" y="1580726"/>
            <a:ext cx="40301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2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C9B46-8BBF-B5E0-6080-5E322B93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F8539-975F-9C73-BCF8-ABF11DDC5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8229600" cy="5083254"/>
          </a:xfrm>
        </p:spPr>
      </p:pic>
    </p:spTree>
    <p:extLst>
      <p:ext uri="{BB962C8B-B14F-4D97-AF65-F5344CB8AC3E}">
        <p14:creationId xmlns:p14="http://schemas.microsoft.com/office/powerpoint/2010/main" val="220308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50011-B978-4837-0DC0-B480D54AD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7467600" cy="4646611"/>
          </a:xfrm>
        </p:spPr>
      </p:pic>
    </p:spTree>
    <p:extLst>
      <p:ext uri="{BB962C8B-B14F-4D97-AF65-F5344CB8AC3E}">
        <p14:creationId xmlns:p14="http://schemas.microsoft.com/office/powerpoint/2010/main" val="77506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177F-9C5D-143D-D1EA-7A34C123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-194627"/>
            <a:ext cx="8229600" cy="1143000"/>
          </a:xfrm>
        </p:spPr>
        <p:txBody>
          <a:bodyPr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34EF63-3533-880A-8F25-D61F2827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01"/>
            <a:ext cx="7924800" cy="4448848"/>
          </a:xfrm>
        </p:spPr>
      </p:pic>
    </p:spTree>
    <p:extLst>
      <p:ext uri="{BB962C8B-B14F-4D97-AF65-F5344CB8AC3E}">
        <p14:creationId xmlns:p14="http://schemas.microsoft.com/office/powerpoint/2010/main" val="108434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30581C-B3E8-79D7-0709-0E600F58F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20" y="990600"/>
            <a:ext cx="7614779" cy="4859139"/>
          </a:xfrm>
        </p:spPr>
      </p:pic>
    </p:spTree>
    <p:extLst>
      <p:ext uri="{BB962C8B-B14F-4D97-AF65-F5344CB8AC3E}">
        <p14:creationId xmlns:p14="http://schemas.microsoft.com/office/powerpoint/2010/main" val="310612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88E04-0382-9F1B-A93E-5E542F111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0" y="1295400"/>
            <a:ext cx="7930369" cy="4740791"/>
          </a:xfrm>
        </p:spPr>
      </p:pic>
    </p:spTree>
    <p:extLst>
      <p:ext uri="{BB962C8B-B14F-4D97-AF65-F5344CB8AC3E}">
        <p14:creationId xmlns:p14="http://schemas.microsoft.com/office/powerpoint/2010/main" val="134528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667000"/>
            <a:ext cx="49530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IN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3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79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1257300" y="1371600"/>
            <a:ext cx="6629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DISCRIPTION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PART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DIAGRAM(Level 1)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BASED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IMAGES</a:t>
            </a: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92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11578"/>
            <a:ext cx="8229600" cy="321822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09600"/>
            <a:ext cx="8229600" cy="62484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Web-based application</a:t>
            </a:r>
            <a:r>
              <a:rPr lang="en-US" sz="1600" dirty="0"/>
              <a:t> designed to simplify and enhance the campus placement process for students and placement activities.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Centralized platform</a:t>
            </a:r>
            <a:r>
              <a:rPr lang="en-US" sz="1600" dirty="0"/>
              <a:t> to organize placement activities, share resources, and foster collaboration among students.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Resource storage and management</a:t>
            </a:r>
            <a:r>
              <a:rPr lang="en-US" sz="1600" dirty="0"/>
              <a:t> for placement-related materials such as aptitude questions and interview experiences contributed by students from companies like Wipro, Cognizant, and others.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Repository of knowledge</a:t>
            </a:r>
            <a:r>
              <a:rPr lang="en-US" sz="1600" dirty="0"/>
              <a:t> to help students prepare effectively for upcoming placements.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Feedback module</a:t>
            </a:r>
            <a:r>
              <a:rPr lang="en-US" sz="1600" dirty="0"/>
              <a:t> for students to share insights and suggestions after attending placement drives.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Categorized database of aptitude questions</a:t>
            </a:r>
            <a:r>
              <a:rPr lang="en-US" sz="1600" dirty="0"/>
              <a:t> with solutions, organized by companies, difficulty levels, and topics.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Search and filter functionality</a:t>
            </a:r>
            <a:r>
              <a:rPr lang="en-US" sz="1600" dirty="0"/>
              <a:t> for targeted preparation based on specific needs.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Insights into company-specific hiring patterns</a:t>
            </a:r>
            <a:r>
              <a:rPr lang="en-US" sz="1600" dirty="0"/>
              <a:t> and expectations.</a:t>
            </a:r>
            <a:r>
              <a:rPr lang="en-US" sz="1600" dirty="0">
                <a:cs typeface="Times New Roman" panose="02020603050405020304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409521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B978-6125-5EF4-0C85-9185107B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8800"/>
            <a:ext cx="8229600" cy="4389437"/>
          </a:xfrm>
        </p:spPr>
        <p:txBody>
          <a:bodyPr/>
          <a:lstStyle/>
          <a:p>
            <a:r>
              <a:rPr lang="en-US" sz="1600" b="1" dirty="0">
                <a:cs typeface="Times New Roman" panose="02020603050405020304" pitchFamily="18" charset="0"/>
              </a:rPr>
              <a:t>Student-contributed detailed accounts</a:t>
            </a:r>
            <a:r>
              <a:rPr lang="en-US" sz="1600" dirty="0">
                <a:cs typeface="Times New Roman" panose="02020603050405020304" pitchFamily="18" charset="0"/>
              </a:rPr>
              <a:t> of placement drives, including interview rounds, technical questions, and HR interactions.</a:t>
            </a:r>
          </a:p>
          <a:p>
            <a:r>
              <a:rPr lang="en-US" sz="1600" b="1" dirty="0"/>
              <a:t>Centralized platform</a:t>
            </a:r>
            <a:r>
              <a:rPr lang="en-US" sz="1600" dirty="0"/>
              <a:t> for accessing interview resources, company details, feedback, and placement schedules.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1600" b="1" dirty="0"/>
              <a:t>Innovative and practical solution</a:t>
            </a:r>
            <a:r>
              <a:rPr lang="en-US" sz="1600" dirty="0"/>
              <a:t> to the challenges of placement management, enhancing the student experience.</a:t>
            </a:r>
            <a:endParaRPr lang="en-IN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4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B035-835F-4A0B-ABBD-5369C8C4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74295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MODULE DISCRIPTION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458C-6B08-4590-9EAD-406345F8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39" y="1524000"/>
            <a:ext cx="8229600" cy="4803775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+mj-lt"/>
                <a:cs typeface="Times New Roman" panose="02020603050405020304" pitchFamily="18" charset="0"/>
              </a:rPr>
              <a:t>User Registration: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Secure registration for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User profiles with personal information and interviews.</a:t>
            </a:r>
            <a:br>
              <a:rPr lang="en-US" sz="1600" dirty="0">
                <a:latin typeface="+mj-lt"/>
                <a:cs typeface="Times New Roman" panose="02020603050405020304" pitchFamily="18" charset="0"/>
              </a:rPr>
            </a:b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anose="02020603050405020304" pitchFamily="18" charset="0"/>
              </a:rPr>
              <a:t>Activity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Creation and categorization of activities (e.g., clubs, workshops, seminars).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Detailed descriptions, schedules, and requirements for each activity.</a:t>
            </a:r>
          </a:p>
          <a:p>
            <a:pPr marL="0" indent="0">
              <a:buNone/>
            </a:pPr>
            <a:endParaRPr lang="en-US" sz="16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anose="02020603050405020304" pitchFamily="18" charset="0"/>
              </a:rPr>
              <a:t>Registration Process: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Simple online registration for students to join activities.</a:t>
            </a:r>
          </a:p>
          <a:p>
            <a:pPr marL="0" indent="0">
              <a:buNone/>
            </a:pP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+mj-lt"/>
                <a:cs typeface="Times New Roman" panose="02020603050405020304" pitchFamily="18" charset="0"/>
              </a:rPr>
              <a:t>Admin Registration: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Displays link of the events to be happen.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Permits the student to register for the event</a:t>
            </a:r>
            <a:r>
              <a:rPr lang="en-US" sz="16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019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636F-453A-6B67-5D60-A3CD342A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6863"/>
            <a:ext cx="8229600" cy="846137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34C8BE-273D-3ED4-2FAA-DFAF127E6D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685800" y="1466909"/>
            <a:ext cx="82296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A centralized platform for managing placement drives.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Tx/>
            </a:pPr>
            <a:r>
              <a:rPr lang="en-IN" sz="1600" b="1" dirty="0">
                <a:latin typeface="+mj-lt"/>
                <a:cs typeface="Times New Roman" panose="02020603050405020304" pitchFamily="18" charset="0"/>
              </a:rPr>
              <a:t>Student Features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IN" sz="1600" dirty="0">
                <a:latin typeface="+mj-lt"/>
                <a:cs typeface="Times New Roman" panose="02020603050405020304" pitchFamily="18" charset="0"/>
              </a:rPr>
              <a:t>View available companies.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Register and receive updates on activities.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Tx/>
            </a:pPr>
            <a:r>
              <a:rPr lang="en-IN" sz="1600" b="1" dirty="0">
                <a:latin typeface="+mj-lt"/>
                <a:cs typeface="Times New Roman" panose="02020603050405020304" pitchFamily="18" charset="0"/>
              </a:rPr>
              <a:t>Admin Features: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 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View and manage student registrations.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Add or remove questions.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endParaRPr lang="en-US" sz="16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Tx/>
            </a:pPr>
            <a:r>
              <a:rPr lang="en-IN" sz="1600" b="1" dirty="0">
                <a:latin typeface="+mj-lt"/>
                <a:cs typeface="Times New Roman" panose="02020603050405020304" pitchFamily="18" charset="0"/>
              </a:rPr>
              <a:t>Technologies Used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	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Reactjs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for a responsive front-end.</a:t>
            </a:r>
            <a:endParaRPr lang="en-US" sz="1600" b="1" dirty="0">
              <a:latin typeface="+mj-lt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MongoDB and Nodejs for real-time data synchronization and seamless back-end management.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endParaRPr lang="en-US" sz="1600" b="1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SzTx/>
            </a:pPr>
            <a:r>
              <a:rPr lang="en-US" sz="1600" b="1" dirty="0">
                <a:latin typeface="+mj-lt"/>
                <a:cs typeface="Times New Roman" panose="02020603050405020304" pitchFamily="18" charset="0"/>
              </a:rPr>
              <a:t>Objective: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Enhance efficiency, accessibility of Technical and Aptitude questions for students.</a:t>
            </a:r>
            <a:endParaRPr lang="en-US" sz="16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7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7D0B-5BD3-EC6D-5F84-35DE806E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9E06E6D-CF6E-469E-AED4-1998B3D5E1B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" y="1710158"/>
            <a:ext cx="8381999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</a:rPr>
              <a:t>Unstructured Resource Management</a:t>
            </a:r>
            <a:r>
              <a:rPr lang="en-US" sz="1600" dirty="0">
                <a:latin typeface="+mn-lt"/>
              </a:rPr>
              <a:t>: Placement resources like aptitude questions and interview experiences are scattered, making them difficult to access and manage.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</a:rPr>
              <a:t>Lack of a Centralized Platform</a:t>
            </a:r>
            <a:r>
              <a:rPr lang="en-US" sz="1600" dirty="0">
                <a:latin typeface="+mn-lt"/>
              </a:rPr>
              <a:t>: Students do not have a single platform to access placement-related resources or schedules.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</a:rPr>
              <a:t>Inefficient Preparation Process</a:t>
            </a:r>
            <a:r>
              <a:rPr lang="en-US" sz="1600" dirty="0">
                <a:latin typeface="+mn-lt"/>
              </a:rPr>
              <a:t>: Limited collaboration and sharing of insights among students hinder effective preparation.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</a:rPr>
              <a:t>No Systematic Feedback Collection</a:t>
            </a:r>
            <a:r>
              <a:rPr lang="en-US" sz="1600" dirty="0">
                <a:latin typeface="+mn-lt"/>
              </a:rPr>
              <a:t>: There is no structured way to collect or analyze feedback from students who have participated in placement drives.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</a:rPr>
              <a:t>No Systematic Feedback Collection</a:t>
            </a:r>
            <a:r>
              <a:rPr lang="en-US" sz="1600" dirty="0">
                <a:latin typeface="+mn-lt"/>
              </a:rPr>
              <a:t>: There is no structured way to collect or analyze feedback from students who have participated in placement drives.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+mn-lt"/>
              </a:rPr>
              <a:t>Complexity in Managing Placement Activities</a:t>
            </a:r>
            <a:r>
              <a:rPr lang="en-US" sz="1600" dirty="0">
                <a:latin typeface="+mn-lt"/>
              </a:rPr>
              <a:t>: The manual and disorganized nature of the process increases the workload for placement coordinators and reduces overall efficiency.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82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685800"/>
            <a:ext cx="8229600" cy="1143000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LEVEL - 1</a:t>
            </a:r>
            <a:br>
              <a:rPr lang="en-US" sz="2800" b="1" dirty="0"/>
            </a:b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AD9B8-6138-3EC8-6B87-F3F854F17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91400" cy="47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3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D18F-8F57-3F12-56CA-F084FE4B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81000"/>
            <a:ext cx="7239000" cy="552450"/>
          </a:xfrm>
        </p:spPr>
        <p:txBody>
          <a:bodyPr/>
          <a:lstStyle/>
          <a:p>
            <a:r>
              <a:rPr lang="en-US" sz="3200" b="1" dirty="0"/>
              <a:t>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BASED 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7BFB1-1B0C-58BE-F601-65188192E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01217"/>
            <a:ext cx="7353300" cy="49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81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4661</TotalTime>
  <Words>586</Words>
  <Application>Microsoft Office PowerPoint</Application>
  <PresentationFormat>On-screen Show (4:3)</PresentationFormat>
  <Paragraphs>92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Algerian</vt:lpstr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Kongu Engineering College Department of Computer Application </vt:lpstr>
      <vt:lpstr>TABLE OF CONTENTS</vt:lpstr>
      <vt:lpstr>ABSTRACT</vt:lpstr>
      <vt:lpstr>PowerPoint Presentation</vt:lpstr>
      <vt:lpstr>                        MODULE DISCRIPTION</vt:lpstr>
      <vt:lpstr>PROPOSED SYSTEM </vt:lpstr>
      <vt:lpstr>  EXISTING SYSTEM </vt:lpstr>
      <vt:lpstr>DATA FLOW DIAGRAM LEVEL - 1 </vt:lpstr>
      <vt:lpstr>         CLASS BASED DIAGRAM</vt:lpstr>
      <vt:lpstr>                       PROGRAM IMAGES       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bhavanashreebs115@outlook.com</cp:lastModifiedBy>
  <cp:revision>1470</cp:revision>
  <dcterms:created xsi:type="dcterms:W3CDTF">2013-12-25T07:56:00Z</dcterms:created>
  <dcterms:modified xsi:type="dcterms:W3CDTF">2025-04-25T15:41:38Z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0A23F4EF547D4E0890665ED433E7E030</vt:lpwstr>
  </property>
  <property fmtid="{D5CDD505-2E9C-101B-9397-08002B2CF9AE}" pid="3" name="KSOProductBuildVer">
    <vt:lpwstr>1033-11.2.0.10351</vt:lpwstr>
  </property>
</Properties>
</file>