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8" r:id="rId4"/>
    <p:sldId id="269" r:id="rId5"/>
    <p:sldId id="258" r:id="rId6"/>
    <p:sldId id="270" r:id="rId7"/>
    <p:sldId id="259" r:id="rId8"/>
    <p:sldId id="260" r:id="rId9"/>
    <p:sldId id="261" r:id="rId10"/>
    <p:sldId id="262" r:id="rId11"/>
    <p:sldId id="271" r:id="rId12"/>
    <p:sldId id="27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1/3/2025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3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microsoft.com/office/2007/relationships/hdphoto" Target="../media/hdphoto1.wdp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A8B4-AE95-7476-86C4-DADD254EF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CONTINOUS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4863E-DB2B-6208-1652-60B5BC96F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8363" y="5425777"/>
            <a:ext cx="7891272" cy="1069848"/>
          </a:xfrm>
        </p:spPr>
        <p:txBody>
          <a:bodyPr/>
          <a:lstStyle/>
          <a:p>
            <a:r>
              <a:rPr lang="en-IN" dirty="0"/>
              <a:t>PRESENTED BY </a:t>
            </a:r>
          </a:p>
          <a:p>
            <a:r>
              <a:rPr lang="en-IN" dirty="0"/>
              <a:t>SANA S NAVAS</a:t>
            </a:r>
          </a:p>
        </p:txBody>
      </p:sp>
    </p:spTree>
    <p:extLst>
      <p:ext uri="{BB962C8B-B14F-4D97-AF65-F5344CB8AC3E}">
        <p14:creationId xmlns:p14="http://schemas.microsoft.com/office/powerpoint/2010/main" val="524881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B66D3EA-D575-D99B-A4EC-1326A06E24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395768"/>
            <a:ext cx="978306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 is a practice, not a tool.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requires discipline from the development team.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objective of CI is to ensure that software is working continuously. </a:t>
            </a:r>
          </a:p>
        </p:txBody>
      </p:sp>
    </p:spTree>
    <p:extLst>
      <p:ext uri="{BB962C8B-B14F-4D97-AF65-F5344CB8AC3E}">
        <p14:creationId xmlns:p14="http://schemas.microsoft.com/office/powerpoint/2010/main" val="1480305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A86F-37CD-2580-531C-34EFEA7E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715" y="484632"/>
            <a:ext cx="11789228" cy="6155654"/>
          </a:xfrm>
        </p:spPr>
        <p:txBody>
          <a:bodyPr>
            <a:normAutofit/>
          </a:bodyPr>
          <a:lstStyle/>
          <a:p>
            <a:r>
              <a:rPr lang="en-IN" sz="7600" dirty="0"/>
              <a:t>ESSENTIAL PRACTICES IN CI</a:t>
            </a:r>
          </a:p>
        </p:txBody>
      </p:sp>
    </p:spTree>
    <p:extLst>
      <p:ext uri="{BB962C8B-B14F-4D97-AF65-F5344CB8AC3E}">
        <p14:creationId xmlns:p14="http://schemas.microsoft.com/office/powerpoint/2010/main" val="2383701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What is Continuous Integration? Benefits, Challenges and Best Practices to  Follow!">
            <a:extLst>
              <a:ext uri="{FF2B5EF4-FFF2-40B4-BE49-F238E27FC236}">
                <a16:creationId xmlns:a16="http://schemas.microsoft.com/office/drawing/2014/main" id="{22C501A2-FA8A-736F-A140-155EC7FEE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809625"/>
            <a:ext cx="897255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076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F9C13-D756-5978-3206-31AF20E4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590" y="771579"/>
            <a:ext cx="10058400" cy="4050792"/>
          </a:xfrm>
        </p:spPr>
        <p:txBody>
          <a:bodyPr>
            <a:noAutofit/>
          </a:bodyPr>
          <a:lstStyle/>
          <a:p>
            <a:r>
              <a:rPr lang="en-US" sz="2400" b="1" dirty="0"/>
              <a:t>Don’t Check In on a Broken Build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If the build breaks, the developers responsible must fix it immediately.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Delaying the fix leads to longer downtimes and a broken build.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/>
              <a:t>Always Run All Commit Tests Locally Before Committing</a:t>
            </a:r>
          </a:p>
          <a:p>
            <a:pPr marL="0" indent="0">
              <a:buNone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Running commit tests locally acts as a sanity check.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It helps identify problems caused by code merged by others before committing.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Prevents breaking the build due to missing files or other changes.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42327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C546F-BBFD-173C-0595-B175E810B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048" y="1326751"/>
            <a:ext cx="10058400" cy="4050792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Wait for Commit Tests to Pass Before Moving On</a:t>
            </a:r>
          </a:p>
          <a:p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Wait for the CI tests to pass before proceeding.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If the build fails, address the issue immediately to maintain smooth progress.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/>
              <a:t>Never Go Home on a Broken Build</a:t>
            </a:r>
          </a:p>
          <a:p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Don’t leave with a broken build.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Always commit early enough to address any issues before leaving.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Avoid leaving the build in a broken state for others to deal with.</a:t>
            </a:r>
          </a:p>
          <a:p>
            <a:pPr lvl="1" indent="0">
              <a:buNone/>
            </a:pPr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61591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50020-191B-4232-8461-6F5576B6E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763" y="1326751"/>
            <a:ext cx="10058400" cy="4050792"/>
          </a:xfrm>
        </p:spPr>
        <p:txBody>
          <a:bodyPr>
            <a:normAutofit/>
          </a:bodyPr>
          <a:lstStyle/>
          <a:p>
            <a:r>
              <a:rPr lang="en-US" sz="2400" b="1" dirty="0"/>
              <a:t>Always Be Prepared to Revert to the Previous Revision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If you can’t fix the problem quickly, revert to the previous working revision.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Ensure quick recovery and don’t let issues linger.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Adopt a mindset similar to pilots being prepared for emergency situations.</a:t>
            </a:r>
          </a:p>
          <a:p>
            <a:r>
              <a:rPr lang="en-US" sz="2400" b="1" dirty="0"/>
              <a:t>Time-Box Fixing Before Reverting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Set a team rule to fix the build within 10 minutes.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If unable to fix the issue, revert to the previous revision to avoid delays.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05263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19005-B53A-297F-0E63-A61862DB9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97407"/>
            <a:ext cx="10058400" cy="5629221"/>
          </a:xfrm>
        </p:spPr>
        <p:txBody>
          <a:bodyPr>
            <a:noAutofit/>
          </a:bodyPr>
          <a:lstStyle/>
          <a:p>
            <a:r>
              <a:rPr lang="en-US" sz="2400" b="1" dirty="0"/>
              <a:t>Don’t Comment Out Failing Tests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Commenting out failing tests is a last resort.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It is better to address the failing tests immediately, rather than bypassing them.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Occasionally, comment out tests only for urgent work or customer discussions.</a:t>
            </a:r>
          </a:p>
          <a:p>
            <a:r>
              <a:rPr lang="en-US" sz="2400" b="1" dirty="0"/>
              <a:t>Take Responsibility for All Breakages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If your changes break the build, you are responsible for fixing all failed tests.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Ensure the software remains functional for all team members.</a:t>
            </a:r>
          </a:p>
          <a:p>
            <a:r>
              <a:rPr lang="en-US" sz="2400" b="1" dirty="0"/>
              <a:t>Collaboration and Access to the Codebase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For effective CI, ensure all team members have access to the full codebase.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If access restrictions are unavoidable, collaborate well with those who have necessary access.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21301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CC11-44B5-1573-E8EC-0761CA57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3E7CD-6B4F-E198-0898-F1CD037F7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Continuous Integration is crucial for maintaining software quality.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Follow best practices to ensure a smooth and efficient CI process.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Discipline, responsibility, and collaboration are key to successful CI.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954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388B-2AFD-8EAA-C7C4-4264DB5A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CONTINOUS INTEGRATION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F2F91-2690-11EF-312C-70E626112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Definition:</a:t>
            </a:r>
            <a:r>
              <a:rPr lang="en-US" sz="2400" dirty="0"/>
              <a:t> Continuous Integration (CI) is a software development practice where developers frequently integrate code into a shared repository.</a:t>
            </a:r>
          </a:p>
          <a:p>
            <a:r>
              <a:rPr lang="en-US" sz="2400" b="1" dirty="0"/>
              <a:t>Goal:</a:t>
            </a:r>
            <a:r>
              <a:rPr lang="en-US" sz="2400" dirty="0"/>
              <a:t> Detect and address integration issues early.</a:t>
            </a:r>
          </a:p>
          <a:p>
            <a:endParaRPr lang="en-IN" dirty="0"/>
          </a:p>
          <a:p>
            <a:r>
              <a:rPr lang="en-IN" b="1" dirty="0"/>
              <a:t>KEY CHARACTERISTICS</a:t>
            </a:r>
            <a:endParaRPr lang="en-IN" dirty="0"/>
          </a:p>
          <a:p>
            <a:r>
              <a:rPr lang="en-US" sz="2400" dirty="0"/>
              <a:t>Frequent commits to version control.</a:t>
            </a:r>
          </a:p>
          <a:p>
            <a:r>
              <a:rPr lang="en-US" sz="2400" dirty="0"/>
              <a:t>Automated build and test processes.</a:t>
            </a:r>
          </a:p>
          <a:p>
            <a:r>
              <a:rPr lang="en-US" sz="2400" dirty="0"/>
              <a:t>Immediate feedback on code quality.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270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ntinuous Integration• Integrate the code changes by each developerso that the main branch remains up-to-date ">
            <a:extLst>
              <a:ext uri="{FF2B5EF4-FFF2-40B4-BE49-F238E27FC236}">
                <a16:creationId xmlns:a16="http://schemas.microsoft.com/office/drawing/2014/main" id="{0D06BD72-F785-C1E2-9CB6-4E8106548C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49829" y="979714"/>
            <a:ext cx="9122228" cy="47461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623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I Workflow">
            <a:extLst>
              <a:ext uri="{FF2B5EF4-FFF2-40B4-BE49-F238E27FC236}">
                <a16:creationId xmlns:a16="http://schemas.microsoft.com/office/drawing/2014/main" id="{BFF8C8EF-D210-0409-41D4-9D6B3B27C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1204913"/>
            <a:ext cx="870585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023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51B1-6EBC-819A-4B06-0E2E743B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Importance of Continuous Integration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38B9-42BC-BCDD-E4B0-748E28A3C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415322"/>
            <a:ext cx="10058400" cy="4050792"/>
          </a:xfrm>
        </p:spPr>
        <p:txBody>
          <a:bodyPr/>
          <a:lstStyle/>
          <a:p>
            <a:r>
              <a:rPr lang="en-IN" sz="2600" dirty="0"/>
              <a:t>Catches bugs early.</a:t>
            </a:r>
          </a:p>
          <a:p>
            <a:r>
              <a:rPr lang="en-IN" sz="2600" dirty="0"/>
              <a:t>Reduces integration issues.</a:t>
            </a:r>
          </a:p>
          <a:p>
            <a:r>
              <a:rPr lang="en-IN" sz="2600" dirty="0"/>
              <a:t>Encourages team collaboration.</a:t>
            </a:r>
          </a:p>
          <a:p>
            <a:r>
              <a:rPr lang="en-IN" sz="2600" dirty="0"/>
              <a:t>Ensures a stable codebase.</a:t>
            </a:r>
          </a:p>
          <a:p>
            <a:endParaRPr lang="en-IN" sz="2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885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What is Continuous Integration? | PagerDuty">
            <a:extLst>
              <a:ext uri="{FF2B5EF4-FFF2-40B4-BE49-F238E27FC236}">
                <a16:creationId xmlns:a16="http://schemas.microsoft.com/office/drawing/2014/main" id="{CFB7BB4A-CD51-47C0-881E-CA4B300A4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1925"/>
            <a:ext cx="7620000" cy="653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96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66544-D538-E088-C787-4196B61A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Prerequisites for Continuous Integration</a:t>
            </a:r>
            <a:br>
              <a:rPr lang="en-IN" b="1" dirty="0"/>
            </a:br>
            <a:endParaRPr lang="en-IN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866E524-92A9-BDA3-C91C-71E881578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743" y="2268141"/>
            <a:ext cx="1187216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 System (VCS)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Tools like Git to manage source code.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Build Scripts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Command-line scripts to build, test, and deploy software.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Commit Culture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Developers must commit small, incremental changes frequently.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 Tools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Tools like Jenkins, GitHub Actions, or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CircleCI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Team Discipline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Agreement to follow CI practices.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08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CBC6-90E5-016C-0B68-BC038938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ESSENTIAL CI PRACTICES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2D82DB7-6602-9FBB-7472-3DE198AF8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FC9CD3C-DC1B-FE6E-3871-649364CD2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752" y="1602405"/>
            <a:ext cx="88505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Builds: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 builds from the command line.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consistency across environments.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Frequent Commits: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Check-in small changes frequently.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 long-lived feature branches.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Tests: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unit, integration, and functional tests in the CI pipeline.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Immediate Feedback: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Notify the team of build and test results promptly.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 Broken Builds Immediately: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Treat broken builds as the highest priority.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269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D4A4F-0A04-7E38-D0A1-17E182A7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 Basic CI Workflow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387C56F-34EC-DDBF-9C65-46DB68E892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848" y="2069312"/>
            <a:ext cx="9181744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 if the Build is Running: Wait for it to finish.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Sync Your Local Code: Update from the version control repository.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 Local Tests: Verify your changes locally.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Commit Changes: Push your updates to the repository.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Wait for CI Results: Validate the build on the CI server.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 Issues Promptly: Address any failed tests immediately.</a:t>
            </a:r>
          </a:p>
        </p:txBody>
      </p:sp>
    </p:spTree>
    <p:extLst>
      <p:ext uri="{BB962C8B-B14F-4D97-AF65-F5344CB8AC3E}">
        <p14:creationId xmlns:p14="http://schemas.microsoft.com/office/powerpoint/2010/main" val="1944170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36</TotalTime>
  <Words>704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Wood Type</vt:lpstr>
      <vt:lpstr>CONTINOUS INTEGRATION</vt:lpstr>
      <vt:lpstr>WHAT IS CONTINOUS INTEGRATION ?</vt:lpstr>
      <vt:lpstr>PowerPoint Presentation</vt:lpstr>
      <vt:lpstr>PowerPoint Presentation</vt:lpstr>
      <vt:lpstr>Importance of Continuous Integration </vt:lpstr>
      <vt:lpstr>PowerPoint Presentation</vt:lpstr>
      <vt:lpstr>Prerequisites for Continuous Integration </vt:lpstr>
      <vt:lpstr>ESSENTIAL CI PRACTICES</vt:lpstr>
      <vt:lpstr>A Basic CI Workflow </vt:lpstr>
      <vt:lpstr>PowerPoint Presentation</vt:lpstr>
      <vt:lpstr>ESSENTIAL PRACTICES IN CI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CONTINOUS INTEGRATION</dc:title>
  <dc:creator>Sana S Navas</dc:creator>
  <cp:lastModifiedBy>Sana S Navas</cp:lastModifiedBy>
  <cp:revision>4</cp:revision>
  <dcterms:created xsi:type="dcterms:W3CDTF">2025-01-02T10:50:44Z</dcterms:created>
  <dcterms:modified xsi:type="dcterms:W3CDTF">2025-01-03T03:33:19Z</dcterms:modified>
</cp:coreProperties>
</file>