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75" r:id="rId15"/>
    <p:sldId id="276" r:id="rId16"/>
    <p:sldId id="277" r:id="rId17"/>
    <p:sldId id="278" r:id="rId18"/>
    <p:sldId id="269" r:id="rId19"/>
    <p:sldId id="270" r:id="rId20"/>
    <p:sldId id="271" r:id="rId21"/>
    <p:sldId id="272" r:id="rId22"/>
    <p:sldId id="273" r:id="rId2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930" y="37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1.bin"/><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hyperlink" Target="https://www.arrow.com/en/products/search?q=ESP8266"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bject 57"/>
          <p:cNvSpPr txBox="1"/>
          <p:nvPr/>
        </p:nvSpPr>
        <p:spPr>
          <a:xfrm>
            <a:off x="3248901" y="4142232"/>
            <a:ext cx="1658378" cy="566927"/>
          </a:xfrm>
          <a:prstGeom prst="rect">
            <a:avLst/>
          </a:prstGeom>
        </p:spPr>
        <p:txBody>
          <a:bodyPr wrap="square" lIns="0" tIns="0" rIns="0" bIns="0" rtlCol="0">
            <a:noAutofit/>
          </a:bodyPr>
          <a:lstStyle/>
          <a:p>
            <a:pPr>
              <a:lnSpc>
                <a:spcPts val="800"/>
              </a:lnSpc>
              <a:spcBef>
                <a:spcPts val="48"/>
              </a:spcBef>
            </a:pPr>
            <a:endParaRPr sz="800"/>
          </a:p>
          <a:p>
            <a:pPr>
              <a:lnSpc>
                <a:spcPct val="95825"/>
              </a:lnSpc>
            </a:pPr>
            <a:r>
              <a:rPr sz="2000" b="1" spc="0" dirty="0">
                <a:solidFill>
                  <a:srgbClr val="FFFFFF"/>
                </a:solidFill>
                <a:latin typeface="Arial"/>
                <a:cs typeface="Arial"/>
              </a:rPr>
              <a:t>a</a:t>
            </a:r>
            <a:endParaRPr sz="2000">
              <a:latin typeface="Arial"/>
              <a:cs typeface="Arial"/>
            </a:endParaRPr>
          </a:p>
        </p:txBody>
      </p:sp>
      <p:sp>
        <p:nvSpPr>
          <p:cNvPr id="56" name="object 56"/>
          <p:cNvSpPr txBox="1"/>
          <p:nvPr/>
        </p:nvSpPr>
        <p:spPr>
          <a:xfrm>
            <a:off x="4598915" y="4142232"/>
            <a:ext cx="1109988" cy="566927"/>
          </a:xfrm>
          <a:prstGeom prst="rect">
            <a:avLst/>
          </a:prstGeom>
        </p:spPr>
        <p:txBody>
          <a:bodyPr wrap="square" lIns="0" tIns="0" rIns="0" bIns="0" rtlCol="0">
            <a:noAutofit/>
          </a:bodyPr>
          <a:lstStyle/>
          <a:p>
            <a:pPr>
              <a:lnSpc>
                <a:spcPts val="800"/>
              </a:lnSpc>
              <a:spcBef>
                <a:spcPts val="48"/>
              </a:spcBef>
            </a:pPr>
            <a:endParaRPr sz="800"/>
          </a:p>
          <a:p>
            <a:pPr>
              <a:lnSpc>
                <a:spcPct val="95825"/>
              </a:lnSpc>
            </a:pPr>
            <a:r>
              <a:rPr sz="2000" b="1" spc="0" dirty="0">
                <a:solidFill>
                  <a:srgbClr val="FFFFFF"/>
                </a:solidFill>
                <a:latin typeface="Arial"/>
                <a:cs typeface="Arial"/>
              </a:rPr>
              <a:t>a</a:t>
            </a:r>
            <a:endParaRPr sz="2000">
              <a:latin typeface="Arial"/>
              <a:cs typeface="Arial"/>
            </a:endParaRPr>
          </a:p>
        </p:txBody>
      </p:sp>
      <p:sp>
        <p:nvSpPr>
          <p:cNvPr id="55" name="object 55"/>
          <p:cNvSpPr txBox="1"/>
          <p:nvPr/>
        </p:nvSpPr>
        <p:spPr>
          <a:xfrm>
            <a:off x="5403765" y="4142232"/>
            <a:ext cx="462110" cy="566927"/>
          </a:xfrm>
          <a:prstGeom prst="rect">
            <a:avLst/>
          </a:prstGeom>
        </p:spPr>
        <p:txBody>
          <a:bodyPr wrap="square" lIns="0" tIns="0" rIns="0" bIns="0" rtlCol="0">
            <a:noAutofit/>
          </a:bodyPr>
          <a:lstStyle/>
          <a:p>
            <a:pPr>
              <a:lnSpc>
                <a:spcPts val="800"/>
              </a:lnSpc>
              <a:spcBef>
                <a:spcPts val="48"/>
              </a:spcBef>
            </a:pPr>
            <a:endParaRPr sz="800"/>
          </a:p>
          <a:p>
            <a:pPr>
              <a:lnSpc>
                <a:spcPct val="95825"/>
              </a:lnSpc>
            </a:pPr>
            <a:r>
              <a:rPr sz="2000" b="1" spc="0" dirty="0">
                <a:solidFill>
                  <a:srgbClr val="FFFFFF"/>
                </a:solidFill>
                <a:latin typeface="Arial"/>
                <a:cs typeface="Arial"/>
              </a:rPr>
              <a:t>v</a:t>
            </a:r>
            <a:endParaRPr sz="2000">
              <a:latin typeface="Arial"/>
              <a:cs typeface="Arial"/>
            </a:endParaRPr>
          </a:p>
        </p:txBody>
      </p:sp>
      <p:sp>
        <p:nvSpPr>
          <p:cNvPr id="54" name="object 54"/>
          <p:cNvSpPr txBox="1"/>
          <p:nvPr/>
        </p:nvSpPr>
        <p:spPr>
          <a:xfrm>
            <a:off x="5532120" y="4142232"/>
            <a:ext cx="1046987" cy="566927"/>
          </a:xfrm>
          <a:prstGeom prst="rect">
            <a:avLst/>
          </a:prstGeom>
        </p:spPr>
        <p:txBody>
          <a:bodyPr wrap="square" lIns="0" tIns="0" rIns="0" bIns="0" rtlCol="0">
            <a:noAutofit/>
          </a:bodyPr>
          <a:lstStyle/>
          <a:p>
            <a:pPr>
              <a:lnSpc>
                <a:spcPts val="800"/>
              </a:lnSpc>
              <a:spcBef>
                <a:spcPts val="48"/>
              </a:spcBef>
            </a:pPr>
            <a:endParaRPr sz="800"/>
          </a:p>
          <a:p>
            <a:pPr marL="82295">
              <a:lnSpc>
                <a:spcPct val="95825"/>
              </a:lnSpc>
            </a:pPr>
            <a:r>
              <a:rPr sz="2000" b="1" spc="0" dirty="0">
                <a:solidFill>
                  <a:srgbClr val="FFFFFF"/>
                </a:solidFill>
                <a:latin typeface="Arial"/>
                <a:cs typeface="Arial"/>
              </a:rPr>
              <a:t>-</a:t>
            </a:r>
            <a:endParaRPr sz="2000">
              <a:latin typeface="Arial"/>
              <a:cs typeface="Arial"/>
            </a:endParaRPr>
          </a:p>
        </p:txBody>
      </p:sp>
      <p:sp>
        <p:nvSpPr>
          <p:cNvPr id="53" name="object 53"/>
          <p:cNvSpPr txBox="1"/>
          <p:nvPr/>
        </p:nvSpPr>
        <p:spPr>
          <a:xfrm>
            <a:off x="3995530" y="4507992"/>
            <a:ext cx="1239409" cy="566928"/>
          </a:xfrm>
          <a:prstGeom prst="rect">
            <a:avLst/>
          </a:prstGeom>
        </p:spPr>
        <p:txBody>
          <a:bodyPr wrap="square" lIns="0" tIns="0" rIns="0" bIns="0" rtlCol="0">
            <a:noAutofit/>
          </a:bodyPr>
          <a:lstStyle/>
          <a:p>
            <a:pPr>
              <a:lnSpc>
                <a:spcPts val="800"/>
              </a:lnSpc>
              <a:spcBef>
                <a:spcPts val="48"/>
              </a:spcBef>
            </a:pPr>
            <a:endParaRPr sz="800"/>
          </a:p>
          <a:p>
            <a:pPr>
              <a:lnSpc>
                <a:spcPct val="95825"/>
              </a:lnSpc>
            </a:pPr>
            <a:r>
              <a:rPr sz="2000" b="1" spc="0" dirty="0">
                <a:solidFill>
                  <a:srgbClr val="FFFFFF"/>
                </a:solidFill>
                <a:latin typeface="Arial"/>
                <a:cs typeface="Arial"/>
              </a:rPr>
              <a:t>ir</a:t>
            </a:r>
            <a:endParaRPr sz="2000">
              <a:latin typeface="Arial"/>
              <a:cs typeface="Arial"/>
            </a:endParaRPr>
          </a:p>
        </p:txBody>
      </p:sp>
      <p:sp>
        <p:nvSpPr>
          <p:cNvPr id="52" name="object 52"/>
          <p:cNvSpPr txBox="1"/>
          <p:nvPr/>
        </p:nvSpPr>
        <p:spPr>
          <a:xfrm>
            <a:off x="5189220" y="4507992"/>
            <a:ext cx="1046988" cy="566928"/>
          </a:xfrm>
          <a:prstGeom prst="rect">
            <a:avLst/>
          </a:prstGeom>
        </p:spPr>
        <p:txBody>
          <a:bodyPr wrap="square" lIns="0" tIns="0" rIns="0" bIns="0" rtlCol="0">
            <a:noAutofit/>
          </a:bodyPr>
          <a:lstStyle/>
          <a:p>
            <a:pPr>
              <a:lnSpc>
                <a:spcPts val="800"/>
              </a:lnSpc>
              <a:spcBef>
                <a:spcPts val="48"/>
              </a:spcBef>
            </a:pPr>
            <a:endParaRPr sz="800"/>
          </a:p>
          <a:p>
            <a:pPr marL="18287">
              <a:lnSpc>
                <a:spcPct val="95825"/>
              </a:lnSpc>
            </a:pPr>
            <a:r>
              <a:rPr sz="2000" b="1" spc="0" dirty="0">
                <a:solidFill>
                  <a:srgbClr val="FFFFFF"/>
                </a:solidFill>
                <a:latin typeface="Arial"/>
                <a:cs typeface="Arial"/>
              </a:rPr>
              <a:t>-</a:t>
            </a:r>
            <a:endParaRPr sz="2000">
              <a:latin typeface="Arial"/>
              <a:cs typeface="Arial"/>
            </a:endParaRPr>
          </a:p>
        </p:txBody>
      </p:sp>
      <p:sp>
        <p:nvSpPr>
          <p:cNvPr id="51" name="object 51"/>
          <p:cNvSpPr txBox="1"/>
          <p:nvPr/>
        </p:nvSpPr>
        <p:spPr>
          <a:xfrm>
            <a:off x="3651313" y="4873752"/>
            <a:ext cx="1227010" cy="566928"/>
          </a:xfrm>
          <a:prstGeom prst="rect">
            <a:avLst/>
          </a:prstGeom>
        </p:spPr>
        <p:txBody>
          <a:bodyPr wrap="square" lIns="0" tIns="0" rIns="0" bIns="0" rtlCol="0">
            <a:noAutofit/>
          </a:bodyPr>
          <a:lstStyle/>
          <a:p>
            <a:pPr>
              <a:lnSpc>
                <a:spcPts val="800"/>
              </a:lnSpc>
              <a:spcBef>
                <a:spcPts val="48"/>
              </a:spcBef>
            </a:pPr>
            <a:endParaRPr sz="800"/>
          </a:p>
          <a:p>
            <a:pPr>
              <a:lnSpc>
                <a:spcPct val="95825"/>
              </a:lnSpc>
            </a:pPr>
            <a:r>
              <a:rPr sz="2000" b="1" spc="0" dirty="0">
                <a:solidFill>
                  <a:srgbClr val="FFFFFF"/>
                </a:solidFill>
                <a:latin typeface="Arial"/>
                <a:cs typeface="Arial"/>
              </a:rPr>
              <a:t>a</a:t>
            </a:r>
            <a:endParaRPr sz="2000">
              <a:latin typeface="Arial"/>
              <a:cs typeface="Arial"/>
            </a:endParaRPr>
          </a:p>
        </p:txBody>
      </p:sp>
      <p:sp>
        <p:nvSpPr>
          <p:cNvPr id="50" name="object 50"/>
          <p:cNvSpPr txBox="1"/>
          <p:nvPr/>
        </p:nvSpPr>
        <p:spPr>
          <a:xfrm>
            <a:off x="4901184" y="4873752"/>
            <a:ext cx="1046988" cy="566928"/>
          </a:xfrm>
          <a:prstGeom prst="rect">
            <a:avLst/>
          </a:prstGeom>
        </p:spPr>
        <p:txBody>
          <a:bodyPr wrap="square" lIns="0" tIns="0" rIns="0" bIns="0" rtlCol="0">
            <a:noAutofit/>
          </a:bodyPr>
          <a:lstStyle/>
          <a:p>
            <a:pPr>
              <a:lnSpc>
                <a:spcPts val="800"/>
              </a:lnSpc>
              <a:spcBef>
                <a:spcPts val="48"/>
              </a:spcBef>
            </a:pPr>
            <a:endParaRPr sz="800"/>
          </a:p>
          <a:p>
            <a:pPr marL="18287">
              <a:lnSpc>
                <a:spcPct val="95825"/>
              </a:lnSpc>
            </a:pPr>
            <a:r>
              <a:rPr sz="2000" b="1" spc="0" dirty="0">
                <a:solidFill>
                  <a:srgbClr val="FFFFFF"/>
                </a:solidFill>
                <a:latin typeface="Arial"/>
                <a:cs typeface="Arial"/>
              </a:rPr>
              <a:t>-</a:t>
            </a:r>
            <a:endParaRPr sz="2000">
              <a:latin typeface="Arial"/>
              <a:cs typeface="Arial"/>
            </a:endParaRPr>
          </a:p>
        </p:txBody>
      </p:sp>
      <p:sp>
        <p:nvSpPr>
          <p:cNvPr id="13" name="object 13"/>
          <p:cNvSpPr/>
          <p:nvPr/>
        </p:nvSpPr>
        <p:spPr>
          <a:xfrm>
            <a:off x="0" y="-1"/>
            <a:ext cx="9144000" cy="6858000"/>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0" y="0"/>
            <a:ext cx="9144000" cy="6858000"/>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p:cNvSpPr/>
          <p:nvPr/>
        </p:nvSpPr>
        <p:spPr>
          <a:xfrm>
            <a:off x="4247388" y="3194304"/>
            <a:ext cx="701039" cy="428244"/>
          </a:xfrm>
          <a:prstGeom prst="rect">
            <a:avLst/>
          </a:prstGeom>
          <a:blipFill>
            <a:blip r:embed="rId4" cstate="print"/>
            <a:stretch>
              <a:fillRect/>
            </a:stretch>
          </a:blipFill>
        </p:spPr>
        <p:txBody>
          <a:bodyPr wrap="square" lIns="0" tIns="0" rIns="0" bIns="0" rtlCol="0">
            <a:noAutofit/>
          </a:bodyPr>
          <a:lstStyle/>
          <a:p>
            <a:endParaRPr/>
          </a:p>
        </p:txBody>
      </p:sp>
      <p:sp>
        <p:nvSpPr>
          <p:cNvPr id="17" name="object 17"/>
          <p:cNvSpPr/>
          <p:nvPr/>
        </p:nvSpPr>
        <p:spPr>
          <a:xfrm>
            <a:off x="4284853" y="3235579"/>
            <a:ext cx="636143" cy="363600"/>
          </a:xfrm>
          <a:custGeom>
            <a:avLst/>
            <a:gdLst/>
            <a:ahLst/>
            <a:cxnLst/>
            <a:rect l="l" t="t" r="r" b="b"/>
            <a:pathLst>
              <a:path w="636143" h="363600">
                <a:moveTo>
                  <a:pt x="526247" y="162398"/>
                </a:moveTo>
                <a:lnTo>
                  <a:pt x="538602" y="156064"/>
                </a:lnTo>
                <a:lnTo>
                  <a:pt x="548700" y="149424"/>
                </a:lnTo>
                <a:lnTo>
                  <a:pt x="556513" y="142494"/>
                </a:lnTo>
                <a:lnTo>
                  <a:pt x="563248" y="133824"/>
                </a:lnTo>
                <a:lnTo>
                  <a:pt x="569258" y="123671"/>
                </a:lnTo>
                <a:lnTo>
                  <a:pt x="575268" y="111205"/>
                </a:lnTo>
                <a:lnTo>
                  <a:pt x="581279" y="96393"/>
                </a:lnTo>
                <a:lnTo>
                  <a:pt x="587629" y="80010"/>
                </a:lnTo>
                <a:lnTo>
                  <a:pt x="587877" y="79356"/>
                </a:lnTo>
                <a:lnTo>
                  <a:pt x="595430" y="61448"/>
                </a:lnTo>
                <a:lnTo>
                  <a:pt x="603175" y="46788"/>
                </a:lnTo>
                <a:lnTo>
                  <a:pt x="611115" y="35380"/>
                </a:lnTo>
                <a:lnTo>
                  <a:pt x="619254" y="27227"/>
                </a:lnTo>
                <a:lnTo>
                  <a:pt x="627595" y="22333"/>
                </a:lnTo>
                <a:lnTo>
                  <a:pt x="636143" y="20700"/>
                </a:lnTo>
                <a:lnTo>
                  <a:pt x="636143" y="0"/>
                </a:lnTo>
                <a:lnTo>
                  <a:pt x="585820" y="0"/>
                </a:lnTo>
                <a:lnTo>
                  <a:pt x="568514" y="389"/>
                </a:lnTo>
                <a:lnTo>
                  <a:pt x="551980" y="1491"/>
                </a:lnTo>
                <a:lnTo>
                  <a:pt x="536216" y="3306"/>
                </a:lnTo>
                <a:lnTo>
                  <a:pt x="521224" y="5834"/>
                </a:lnTo>
                <a:lnTo>
                  <a:pt x="507002" y="9074"/>
                </a:lnTo>
                <a:lnTo>
                  <a:pt x="493552" y="13028"/>
                </a:lnTo>
                <a:lnTo>
                  <a:pt x="480873" y="17693"/>
                </a:lnTo>
                <a:lnTo>
                  <a:pt x="468965" y="23072"/>
                </a:lnTo>
                <a:lnTo>
                  <a:pt x="457828" y="29162"/>
                </a:lnTo>
                <a:lnTo>
                  <a:pt x="447462" y="35964"/>
                </a:lnTo>
                <a:lnTo>
                  <a:pt x="437868" y="43478"/>
                </a:lnTo>
                <a:lnTo>
                  <a:pt x="429044" y="51704"/>
                </a:lnTo>
                <a:lnTo>
                  <a:pt x="420992" y="60642"/>
                </a:lnTo>
                <a:lnTo>
                  <a:pt x="413711" y="70291"/>
                </a:lnTo>
                <a:lnTo>
                  <a:pt x="407200" y="80651"/>
                </a:lnTo>
                <a:lnTo>
                  <a:pt x="408179" y="172796"/>
                </a:lnTo>
                <a:lnTo>
                  <a:pt x="408766" y="156362"/>
                </a:lnTo>
                <a:lnTo>
                  <a:pt x="410408" y="140865"/>
                </a:lnTo>
                <a:lnTo>
                  <a:pt x="413106" y="126307"/>
                </a:lnTo>
                <a:lnTo>
                  <a:pt x="416861" y="112687"/>
                </a:lnTo>
                <a:lnTo>
                  <a:pt x="421671" y="100006"/>
                </a:lnTo>
                <a:lnTo>
                  <a:pt x="427539" y="88263"/>
                </a:lnTo>
                <a:lnTo>
                  <a:pt x="434462" y="77459"/>
                </a:lnTo>
                <a:lnTo>
                  <a:pt x="442443" y="67594"/>
                </a:lnTo>
                <a:lnTo>
                  <a:pt x="451480" y="58668"/>
                </a:lnTo>
                <a:lnTo>
                  <a:pt x="461575" y="50681"/>
                </a:lnTo>
                <a:lnTo>
                  <a:pt x="472727" y="43633"/>
                </a:lnTo>
                <a:lnTo>
                  <a:pt x="484936" y="37525"/>
                </a:lnTo>
                <a:lnTo>
                  <a:pt x="498203" y="32356"/>
                </a:lnTo>
                <a:lnTo>
                  <a:pt x="512527" y="28127"/>
                </a:lnTo>
                <a:lnTo>
                  <a:pt x="527909" y="24839"/>
                </a:lnTo>
                <a:lnTo>
                  <a:pt x="544349" y="22490"/>
                </a:lnTo>
                <a:lnTo>
                  <a:pt x="561848" y="21082"/>
                </a:lnTo>
                <a:lnTo>
                  <a:pt x="558788" y="23598"/>
                </a:lnTo>
                <a:lnTo>
                  <a:pt x="550620" y="31535"/>
                </a:lnTo>
                <a:lnTo>
                  <a:pt x="542955" y="40845"/>
                </a:lnTo>
                <a:lnTo>
                  <a:pt x="535794" y="51523"/>
                </a:lnTo>
                <a:lnTo>
                  <a:pt x="529138" y="63563"/>
                </a:lnTo>
                <a:lnTo>
                  <a:pt x="522986" y="76962"/>
                </a:lnTo>
                <a:lnTo>
                  <a:pt x="518287" y="87757"/>
                </a:lnTo>
                <a:lnTo>
                  <a:pt x="516360" y="92196"/>
                </a:lnTo>
                <a:lnTo>
                  <a:pt x="510378" y="104455"/>
                </a:lnTo>
                <a:lnTo>
                  <a:pt x="516000" y="166750"/>
                </a:lnTo>
                <a:lnTo>
                  <a:pt x="526247" y="162398"/>
                </a:lnTo>
                <a:close/>
              </a:path>
              <a:path w="636143" h="363600">
                <a:moveTo>
                  <a:pt x="383604" y="306849"/>
                </a:moveTo>
                <a:lnTo>
                  <a:pt x="392678" y="317649"/>
                </a:lnTo>
                <a:lnTo>
                  <a:pt x="402258" y="327307"/>
                </a:lnTo>
                <a:lnTo>
                  <a:pt x="412342" y="335823"/>
                </a:lnTo>
                <a:lnTo>
                  <a:pt x="422930" y="343201"/>
                </a:lnTo>
                <a:lnTo>
                  <a:pt x="434019" y="349439"/>
                </a:lnTo>
                <a:lnTo>
                  <a:pt x="445609" y="354541"/>
                </a:lnTo>
                <a:lnTo>
                  <a:pt x="457699" y="358506"/>
                </a:lnTo>
                <a:lnTo>
                  <a:pt x="470286" y="361337"/>
                </a:lnTo>
                <a:lnTo>
                  <a:pt x="483371" y="363035"/>
                </a:lnTo>
                <a:lnTo>
                  <a:pt x="496950" y="363600"/>
                </a:lnTo>
                <a:lnTo>
                  <a:pt x="497336" y="363600"/>
                </a:lnTo>
                <a:lnTo>
                  <a:pt x="511261" y="362981"/>
                </a:lnTo>
                <a:lnTo>
                  <a:pt x="524550" y="361185"/>
                </a:lnTo>
                <a:lnTo>
                  <a:pt x="537196" y="358207"/>
                </a:lnTo>
                <a:lnTo>
                  <a:pt x="549197" y="354043"/>
                </a:lnTo>
                <a:lnTo>
                  <a:pt x="560547" y="348688"/>
                </a:lnTo>
                <a:lnTo>
                  <a:pt x="571242" y="342139"/>
                </a:lnTo>
                <a:lnTo>
                  <a:pt x="581279" y="334391"/>
                </a:lnTo>
                <a:lnTo>
                  <a:pt x="593802" y="321838"/>
                </a:lnTo>
                <a:lnTo>
                  <a:pt x="601584" y="311292"/>
                </a:lnTo>
                <a:lnTo>
                  <a:pt x="607642" y="300063"/>
                </a:lnTo>
                <a:lnTo>
                  <a:pt x="611973" y="288150"/>
                </a:lnTo>
                <a:lnTo>
                  <a:pt x="614574" y="275548"/>
                </a:lnTo>
                <a:lnTo>
                  <a:pt x="615442" y="262255"/>
                </a:lnTo>
                <a:lnTo>
                  <a:pt x="615226" y="255079"/>
                </a:lnTo>
                <a:lnTo>
                  <a:pt x="613510" y="241544"/>
                </a:lnTo>
                <a:lnTo>
                  <a:pt x="610084" y="229009"/>
                </a:lnTo>
                <a:lnTo>
                  <a:pt x="604945" y="217469"/>
                </a:lnTo>
                <a:lnTo>
                  <a:pt x="598095" y="206920"/>
                </a:lnTo>
                <a:lnTo>
                  <a:pt x="589534" y="197358"/>
                </a:lnTo>
                <a:lnTo>
                  <a:pt x="578074" y="188036"/>
                </a:lnTo>
                <a:lnTo>
                  <a:pt x="567829" y="181823"/>
                </a:lnTo>
                <a:lnTo>
                  <a:pt x="556499" y="176591"/>
                </a:lnTo>
                <a:lnTo>
                  <a:pt x="544084" y="172337"/>
                </a:lnTo>
                <a:lnTo>
                  <a:pt x="530585" y="169058"/>
                </a:lnTo>
                <a:lnTo>
                  <a:pt x="516000" y="166750"/>
                </a:lnTo>
                <a:lnTo>
                  <a:pt x="510378" y="104455"/>
                </a:lnTo>
                <a:lnTo>
                  <a:pt x="503815" y="115787"/>
                </a:lnTo>
                <a:lnTo>
                  <a:pt x="496676" y="126197"/>
                </a:lnTo>
                <a:lnTo>
                  <a:pt x="488968" y="135690"/>
                </a:lnTo>
                <a:lnTo>
                  <a:pt x="480695" y="144272"/>
                </a:lnTo>
                <a:lnTo>
                  <a:pt x="474440" y="149901"/>
                </a:lnTo>
                <a:lnTo>
                  <a:pt x="466220" y="156568"/>
                </a:lnTo>
                <a:lnTo>
                  <a:pt x="456895" y="163450"/>
                </a:lnTo>
                <a:lnTo>
                  <a:pt x="446458" y="170548"/>
                </a:lnTo>
                <a:lnTo>
                  <a:pt x="434905" y="177865"/>
                </a:lnTo>
                <a:lnTo>
                  <a:pt x="422231" y="185404"/>
                </a:lnTo>
                <a:lnTo>
                  <a:pt x="408432" y="193167"/>
                </a:lnTo>
                <a:lnTo>
                  <a:pt x="408177" y="173736"/>
                </a:lnTo>
                <a:lnTo>
                  <a:pt x="408179" y="172796"/>
                </a:lnTo>
                <a:lnTo>
                  <a:pt x="407200" y="80651"/>
                </a:lnTo>
                <a:lnTo>
                  <a:pt x="401461" y="91722"/>
                </a:lnTo>
                <a:lnTo>
                  <a:pt x="396494" y="103505"/>
                </a:lnTo>
                <a:lnTo>
                  <a:pt x="390081" y="93465"/>
                </a:lnTo>
                <a:lnTo>
                  <a:pt x="381915" y="83097"/>
                </a:lnTo>
                <a:lnTo>
                  <a:pt x="373131" y="74378"/>
                </a:lnTo>
                <a:lnTo>
                  <a:pt x="363727" y="67310"/>
                </a:lnTo>
                <a:lnTo>
                  <a:pt x="359166" y="64568"/>
                </a:lnTo>
                <a:lnTo>
                  <a:pt x="347584" y="59401"/>
                </a:lnTo>
                <a:lnTo>
                  <a:pt x="335206" y="56287"/>
                </a:lnTo>
                <a:lnTo>
                  <a:pt x="322072" y="55245"/>
                </a:lnTo>
                <a:lnTo>
                  <a:pt x="309486" y="56181"/>
                </a:lnTo>
                <a:lnTo>
                  <a:pt x="296929" y="59268"/>
                </a:lnTo>
                <a:lnTo>
                  <a:pt x="285362" y="64506"/>
                </a:lnTo>
                <a:lnTo>
                  <a:pt x="274780" y="71887"/>
                </a:lnTo>
                <a:lnTo>
                  <a:pt x="265175" y="81407"/>
                </a:lnTo>
                <a:lnTo>
                  <a:pt x="261067" y="86550"/>
                </a:lnTo>
                <a:lnTo>
                  <a:pt x="254454" y="96960"/>
                </a:lnTo>
                <a:lnTo>
                  <a:pt x="249310" y="108311"/>
                </a:lnTo>
                <a:lnTo>
                  <a:pt x="245636" y="120596"/>
                </a:lnTo>
                <a:lnTo>
                  <a:pt x="243431" y="133812"/>
                </a:lnTo>
                <a:lnTo>
                  <a:pt x="242697" y="147955"/>
                </a:lnTo>
                <a:lnTo>
                  <a:pt x="242757" y="151711"/>
                </a:lnTo>
                <a:lnTo>
                  <a:pt x="243765" y="163955"/>
                </a:lnTo>
                <a:lnTo>
                  <a:pt x="245996" y="176546"/>
                </a:lnTo>
                <a:lnTo>
                  <a:pt x="249427" y="189484"/>
                </a:lnTo>
                <a:lnTo>
                  <a:pt x="269494" y="183134"/>
                </a:lnTo>
                <a:lnTo>
                  <a:pt x="267970" y="176530"/>
                </a:lnTo>
                <a:lnTo>
                  <a:pt x="267208" y="170687"/>
                </a:lnTo>
                <a:lnTo>
                  <a:pt x="269318" y="149009"/>
                </a:lnTo>
                <a:lnTo>
                  <a:pt x="274022" y="137259"/>
                </a:lnTo>
                <a:lnTo>
                  <a:pt x="281432" y="126873"/>
                </a:lnTo>
                <a:lnTo>
                  <a:pt x="291764" y="118084"/>
                </a:lnTo>
                <a:lnTo>
                  <a:pt x="303334" y="112874"/>
                </a:lnTo>
                <a:lnTo>
                  <a:pt x="316357" y="111125"/>
                </a:lnTo>
                <a:lnTo>
                  <a:pt x="334240" y="114494"/>
                </a:lnTo>
                <a:lnTo>
                  <a:pt x="345441" y="120773"/>
                </a:lnTo>
                <a:lnTo>
                  <a:pt x="355726" y="130301"/>
                </a:lnTo>
                <a:lnTo>
                  <a:pt x="367815" y="149443"/>
                </a:lnTo>
                <a:lnTo>
                  <a:pt x="371419" y="161655"/>
                </a:lnTo>
                <a:lnTo>
                  <a:pt x="372618" y="174751"/>
                </a:lnTo>
                <a:lnTo>
                  <a:pt x="371873" y="186351"/>
                </a:lnTo>
                <a:lnTo>
                  <a:pt x="369545" y="198055"/>
                </a:lnTo>
                <a:lnTo>
                  <a:pt x="365629" y="209490"/>
                </a:lnTo>
                <a:lnTo>
                  <a:pt x="360126" y="220651"/>
                </a:lnTo>
                <a:lnTo>
                  <a:pt x="353032" y="231537"/>
                </a:lnTo>
                <a:lnTo>
                  <a:pt x="344348" y="242144"/>
                </a:lnTo>
                <a:lnTo>
                  <a:pt x="334070" y="252469"/>
                </a:lnTo>
                <a:lnTo>
                  <a:pt x="322199" y="262509"/>
                </a:lnTo>
                <a:lnTo>
                  <a:pt x="307693" y="272955"/>
                </a:lnTo>
                <a:lnTo>
                  <a:pt x="296442" y="279779"/>
                </a:lnTo>
                <a:lnTo>
                  <a:pt x="284936" y="285687"/>
                </a:lnTo>
                <a:lnTo>
                  <a:pt x="273177" y="290681"/>
                </a:lnTo>
                <a:lnTo>
                  <a:pt x="261163" y="294763"/>
                </a:lnTo>
                <a:lnTo>
                  <a:pt x="248895" y="297934"/>
                </a:lnTo>
                <a:lnTo>
                  <a:pt x="236373" y="300197"/>
                </a:lnTo>
                <a:lnTo>
                  <a:pt x="223596" y="301554"/>
                </a:lnTo>
                <a:lnTo>
                  <a:pt x="210566" y="302006"/>
                </a:lnTo>
                <a:lnTo>
                  <a:pt x="199553" y="301668"/>
                </a:lnTo>
                <a:lnTo>
                  <a:pt x="186088" y="300270"/>
                </a:lnTo>
                <a:lnTo>
                  <a:pt x="173171" y="297789"/>
                </a:lnTo>
                <a:lnTo>
                  <a:pt x="160800" y="294227"/>
                </a:lnTo>
                <a:lnTo>
                  <a:pt x="148973" y="289583"/>
                </a:lnTo>
                <a:lnTo>
                  <a:pt x="137688" y="283860"/>
                </a:lnTo>
                <a:lnTo>
                  <a:pt x="126943" y="277058"/>
                </a:lnTo>
                <a:lnTo>
                  <a:pt x="116734" y="269178"/>
                </a:lnTo>
                <a:lnTo>
                  <a:pt x="107061" y="260223"/>
                </a:lnTo>
                <a:lnTo>
                  <a:pt x="99224" y="251605"/>
                </a:lnTo>
                <a:lnTo>
                  <a:pt x="91417" y="241427"/>
                </a:lnTo>
                <a:lnTo>
                  <a:pt x="84650" y="230709"/>
                </a:lnTo>
                <a:lnTo>
                  <a:pt x="78925" y="219451"/>
                </a:lnTo>
                <a:lnTo>
                  <a:pt x="74240" y="207654"/>
                </a:lnTo>
                <a:lnTo>
                  <a:pt x="70597" y="195317"/>
                </a:lnTo>
                <a:lnTo>
                  <a:pt x="67994" y="182440"/>
                </a:lnTo>
                <a:lnTo>
                  <a:pt x="66433" y="169023"/>
                </a:lnTo>
                <a:lnTo>
                  <a:pt x="65912" y="155067"/>
                </a:lnTo>
                <a:lnTo>
                  <a:pt x="66409" y="141571"/>
                </a:lnTo>
                <a:lnTo>
                  <a:pt x="68039" y="127838"/>
                </a:lnTo>
                <a:lnTo>
                  <a:pt x="70804" y="114841"/>
                </a:lnTo>
                <a:lnTo>
                  <a:pt x="74703" y="102578"/>
                </a:lnTo>
                <a:lnTo>
                  <a:pt x="79733" y="91047"/>
                </a:lnTo>
                <a:lnTo>
                  <a:pt x="85894" y="80246"/>
                </a:lnTo>
                <a:lnTo>
                  <a:pt x="93183" y="70176"/>
                </a:lnTo>
                <a:lnTo>
                  <a:pt x="101600" y="60833"/>
                </a:lnTo>
                <a:lnTo>
                  <a:pt x="114066" y="49902"/>
                </a:lnTo>
                <a:lnTo>
                  <a:pt x="124035" y="43043"/>
                </a:lnTo>
                <a:lnTo>
                  <a:pt x="134782" y="37082"/>
                </a:lnTo>
                <a:lnTo>
                  <a:pt x="146307" y="32018"/>
                </a:lnTo>
                <a:lnTo>
                  <a:pt x="158608" y="27849"/>
                </a:lnTo>
                <a:lnTo>
                  <a:pt x="171683" y="24574"/>
                </a:lnTo>
                <a:lnTo>
                  <a:pt x="185531" y="22192"/>
                </a:lnTo>
                <a:lnTo>
                  <a:pt x="200151" y="20700"/>
                </a:lnTo>
                <a:lnTo>
                  <a:pt x="200151" y="0"/>
                </a:lnTo>
                <a:lnTo>
                  <a:pt x="185954" y="114"/>
                </a:lnTo>
                <a:lnTo>
                  <a:pt x="172126" y="897"/>
                </a:lnTo>
                <a:lnTo>
                  <a:pt x="158693" y="2424"/>
                </a:lnTo>
                <a:lnTo>
                  <a:pt x="145657" y="4696"/>
                </a:lnTo>
                <a:lnTo>
                  <a:pt x="120777" y="11475"/>
                </a:lnTo>
                <a:lnTo>
                  <a:pt x="97495" y="21245"/>
                </a:lnTo>
                <a:lnTo>
                  <a:pt x="75817" y="34011"/>
                </a:lnTo>
                <a:lnTo>
                  <a:pt x="55752" y="49784"/>
                </a:lnTo>
                <a:lnTo>
                  <a:pt x="39891" y="65656"/>
                </a:lnTo>
                <a:lnTo>
                  <a:pt x="31512" y="75896"/>
                </a:lnTo>
                <a:lnTo>
                  <a:pt x="17718" y="97629"/>
                </a:lnTo>
                <a:lnTo>
                  <a:pt x="7871" y="121031"/>
                </a:lnTo>
                <a:lnTo>
                  <a:pt x="1966" y="146104"/>
                </a:lnTo>
                <a:lnTo>
                  <a:pt x="491" y="159267"/>
                </a:lnTo>
                <a:lnTo>
                  <a:pt x="0" y="172847"/>
                </a:lnTo>
                <a:lnTo>
                  <a:pt x="359" y="184226"/>
                </a:lnTo>
                <a:lnTo>
                  <a:pt x="1747" y="197489"/>
                </a:lnTo>
                <a:lnTo>
                  <a:pt x="7653" y="222640"/>
                </a:lnTo>
                <a:lnTo>
                  <a:pt x="17747" y="245950"/>
                </a:lnTo>
                <a:lnTo>
                  <a:pt x="32040" y="267412"/>
                </a:lnTo>
                <a:lnTo>
                  <a:pt x="40765" y="277448"/>
                </a:lnTo>
                <a:lnTo>
                  <a:pt x="50546" y="287020"/>
                </a:lnTo>
                <a:lnTo>
                  <a:pt x="66150" y="299633"/>
                </a:lnTo>
                <a:lnTo>
                  <a:pt x="87587" y="312741"/>
                </a:lnTo>
                <a:lnTo>
                  <a:pt x="110832" y="322588"/>
                </a:lnTo>
                <a:lnTo>
                  <a:pt x="135873" y="329162"/>
                </a:lnTo>
                <a:lnTo>
                  <a:pt x="149065" y="331219"/>
                </a:lnTo>
                <a:lnTo>
                  <a:pt x="162702" y="332454"/>
                </a:lnTo>
                <a:lnTo>
                  <a:pt x="176784" y="332867"/>
                </a:lnTo>
                <a:lnTo>
                  <a:pt x="180148" y="332837"/>
                </a:lnTo>
                <a:lnTo>
                  <a:pt x="203559" y="331088"/>
                </a:lnTo>
                <a:lnTo>
                  <a:pt x="227934" y="326636"/>
                </a:lnTo>
                <a:lnTo>
                  <a:pt x="253260" y="319482"/>
                </a:lnTo>
                <a:lnTo>
                  <a:pt x="266276" y="314892"/>
                </a:lnTo>
                <a:lnTo>
                  <a:pt x="279526" y="309625"/>
                </a:lnTo>
                <a:lnTo>
                  <a:pt x="293332" y="303502"/>
                </a:lnTo>
                <a:lnTo>
                  <a:pt x="316357" y="291803"/>
                </a:lnTo>
                <a:lnTo>
                  <a:pt x="338193" y="278732"/>
                </a:lnTo>
                <a:lnTo>
                  <a:pt x="358849" y="264273"/>
                </a:lnTo>
                <a:lnTo>
                  <a:pt x="378333" y="248412"/>
                </a:lnTo>
                <a:lnTo>
                  <a:pt x="392049" y="236728"/>
                </a:lnTo>
                <a:lnTo>
                  <a:pt x="394119" y="234924"/>
                </a:lnTo>
                <a:lnTo>
                  <a:pt x="406296" y="224988"/>
                </a:lnTo>
                <a:lnTo>
                  <a:pt x="418269" y="216377"/>
                </a:lnTo>
                <a:lnTo>
                  <a:pt x="430039" y="209091"/>
                </a:lnTo>
                <a:lnTo>
                  <a:pt x="441608" y="203130"/>
                </a:lnTo>
                <a:lnTo>
                  <a:pt x="452978" y="198493"/>
                </a:lnTo>
                <a:lnTo>
                  <a:pt x="464149" y="195181"/>
                </a:lnTo>
                <a:lnTo>
                  <a:pt x="475123" y="193194"/>
                </a:lnTo>
                <a:lnTo>
                  <a:pt x="485901" y="192532"/>
                </a:lnTo>
                <a:lnTo>
                  <a:pt x="496285" y="193193"/>
                </a:lnTo>
                <a:lnTo>
                  <a:pt x="508987" y="196097"/>
                </a:lnTo>
                <a:lnTo>
                  <a:pt x="520474" y="201300"/>
                </a:lnTo>
                <a:lnTo>
                  <a:pt x="530733" y="208787"/>
                </a:lnTo>
                <a:lnTo>
                  <a:pt x="535327" y="213345"/>
                </a:lnTo>
                <a:lnTo>
                  <a:pt x="542806" y="223916"/>
                </a:lnTo>
                <a:lnTo>
                  <a:pt x="547279" y="235805"/>
                </a:lnTo>
                <a:lnTo>
                  <a:pt x="548767" y="249047"/>
                </a:lnTo>
                <a:lnTo>
                  <a:pt x="548469" y="255686"/>
                </a:lnTo>
                <a:lnTo>
                  <a:pt x="546101" y="268282"/>
                </a:lnTo>
                <a:lnTo>
                  <a:pt x="541376" y="280026"/>
                </a:lnTo>
                <a:lnTo>
                  <a:pt x="534303" y="290925"/>
                </a:lnTo>
                <a:lnTo>
                  <a:pt x="524891" y="300990"/>
                </a:lnTo>
                <a:lnTo>
                  <a:pt x="516575" y="307605"/>
                </a:lnTo>
                <a:lnTo>
                  <a:pt x="505553" y="314111"/>
                </a:lnTo>
                <a:lnTo>
                  <a:pt x="493741" y="318750"/>
                </a:lnTo>
                <a:lnTo>
                  <a:pt x="481136" y="321528"/>
                </a:lnTo>
                <a:lnTo>
                  <a:pt x="467741" y="322453"/>
                </a:lnTo>
                <a:lnTo>
                  <a:pt x="463588" y="322360"/>
                </a:lnTo>
                <a:lnTo>
                  <a:pt x="450829" y="320851"/>
                </a:lnTo>
                <a:lnTo>
                  <a:pt x="438701" y="317492"/>
                </a:lnTo>
                <a:lnTo>
                  <a:pt x="427203" y="312286"/>
                </a:lnTo>
                <a:lnTo>
                  <a:pt x="416336" y="305238"/>
                </a:lnTo>
                <a:lnTo>
                  <a:pt x="406100" y="296349"/>
                </a:lnTo>
                <a:lnTo>
                  <a:pt x="396494" y="285623"/>
                </a:lnTo>
                <a:lnTo>
                  <a:pt x="378333" y="299720"/>
                </a:lnTo>
                <a:lnTo>
                  <a:pt x="383604" y="306849"/>
                </a:lnTo>
                <a:close/>
              </a:path>
            </a:pathLst>
          </a:custGeom>
          <a:solidFill>
            <a:srgbClr val="E0DCA4"/>
          </a:solidFill>
        </p:spPr>
        <p:txBody>
          <a:bodyPr wrap="square" lIns="0" tIns="0" rIns="0" bIns="0" rtlCol="0">
            <a:noAutofit/>
          </a:bodyPr>
          <a:lstStyle/>
          <a:p>
            <a:endParaRPr/>
          </a:p>
        </p:txBody>
      </p:sp>
      <p:sp>
        <p:nvSpPr>
          <p:cNvPr id="18" name="object 18"/>
          <p:cNvSpPr/>
          <p:nvPr/>
        </p:nvSpPr>
        <p:spPr>
          <a:xfrm>
            <a:off x="4693031" y="3256661"/>
            <a:ext cx="153670" cy="172085"/>
          </a:xfrm>
          <a:custGeom>
            <a:avLst/>
            <a:gdLst/>
            <a:ahLst/>
            <a:cxnLst/>
            <a:rect l="l" t="t" r="r" b="b"/>
            <a:pathLst>
              <a:path w="153670" h="172085">
                <a:moveTo>
                  <a:pt x="153670" y="0"/>
                </a:moveTo>
                <a:lnTo>
                  <a:pt x="136171" y="1408"/>
                </a:lnTo>
                <a:lnTo>
                  <a:pt x="119731" y="3757"/>
                </a:lnTo>
                <a:lnTo>
                  <a:pt x="104349" y="7045"/>
                </a:lnTo>
                <a:lnTo>
                  <a:pt x="90025" y="11274"/>
                </a:lnTo>
                <a:lnTo>
                  <a:pt x="76758" y="16443"/>
                </a:lnTo>
                <a:lnTo>
                  <a:pt x="64549" y="22551"/>
                </a:lnTo>
                <a:lnTo>
                  <a:pt x="53397" y="29599"/>
                </a:lnTo>
                <a:lnTo>
                  <a:pt x="43302" y="37586"/>
                </a:lnTo>
                <a:lnTo>
                  <a:pt x="34265" y="46512"/>
                </a:lnTo>
                <a:lnTo>
                  <a:pt x="26284" y="56377"/>
                </a:lnTo>
                <a:lnTo>
                  <a:pt x="19361" y="67181"/>
                </a:lnTo>
                <a:lnTo>
                  <a:pt x="13493" y="78924"/>
                </a:lnTo>
                <a:lnTo>
                  <a:pt x="8683" y="91605"/>
                </a:lnTo>
                <a:lnTo>
                  <a:pt x="4928" y="105225"/>
                </a:lnTo>
                <a:lnTo>
                  <a:pt x="2230" y="119783"/>
                </a:lnTo>
                <a:lnTo>
                  <a:pt x="588" y="135280"/>
                </a:lnTo>
                <a:lnTo>
                  <a:pt x="1" y="151714"/>
                </a:lnTo>
                <a:lnTo>
                  <a:pt x="0" y="152653"/>
                </a:lnTo>
                <a:lnTo>
                  <a:pt x="254" y="172085"/>
                </a:lnTo>
                <a:lnTo>
                  <a:pt x="14053" y="164322"/>
                </a:lnTo>
                <a:lnTo>
                  <a:pt x="26727" y="156783"/>
                </a:lnTo>
                <a:lnTo>
                  <a:pt x="38280" y="149466"/>
                </a:lnTo>
                <a:lnTo>
                  <a:pt x="48717" y="142368"/>
                </a:lnTo>
                <a:lnTo>
                  <a:pt x="58042" y="135486"/>
                </a:lnTo>
                <a:lnTo>
                  <a:pt x="66262" y="128819"/>
                </a:lnTo>
                <a:lnTo>
                  <a:pt x="72517" y="123189"/>
                </a:lnTo>
                <a:lnTo>
                  <a:pt x="80790" y="114608"/>
                </a:lnTo>
                <a:lnTo>
                  <a:pt x="88498" y="105115"/>
                </a:lnTo>
                <a:lnTo>
                  <a:pt x="95637" y="94705"/>
                </a:lnTo>
                <a:lnTo>
                  <a:pt x="102200" y="83373"/>
                </a:lnTo>
                <a:lnTo>
                  <a:pt x="108182" y="71114"/>
                </a:lnTo>
                <a:lnTo>
                  <a:pt x="110109" y="66675"/>
                </a:lnTo>
                <a:lnTo>
                  <a:pt x="114808" y="55879"/>
                </a:lnTo>
                <a:lnTo>
                  <a:pt x="120960" y="42481"/>
                </a:lnTo>
                <a:lnTo>
                  <a:pt x="127616" y="30441"/>
                </a:lnTo>
                <a:lnTo>
                  <a:pt x="134777" y="19763"/>
                </a:lnTo>
                <a:lnTo>
                  <a:pt x="142442" y="10453"/>
                </a:lnTo>
                <a:lnTo>
                  <a:pt x="150610" y="2516"/>
                </a:lnTo>
                <a:lnTo>
                  <a:pt x="153670" y="0"/>
                </a:lnTo>
                <a:close/>
              </a:path>
            </a:pathLst>
          </a:custGeom>
          <a:ln w="3048">
            <a:solidFill>
              <a:srgbClr val="EBE9C5"/>
            </a:solidFill>
          </a:ln>
        </p:spPr>
        <p:txBody>
          <a:bodyPr wrap="square" lIns="0" tIns="0" rIns="0" bIns="0" rtlCol="0">
            <a:noAutofit/>
          </a:bodyPr>
          <a:lstStyle/>
          <a:p>
            <a:endParaRPr/>
          </a:p>
        </p:txBody>
      </p:sp>
      <p:sp>
        <p:nvSpPr>
          <p:cNvPr id="19" name="object 19"/>
          <p:cNvSpPr/>
          <p:nvPr/>
        </p:nvSpPr>
        <p:spPr>
          <a:xfrm>
            <a:off x="4284853" y="3235579"/>
            <a:ext cx="636143" cy="363600"/>
          </a:xfrm>
          <a:custGeom>
            <a:avLst/>
            <a:gdLst/>
            <a:ahLst/>
            <a:cxnLst/>
            <a:rect l="l" t="t" r="r" b="b"/>
            <a:pathLst>
              <a:path w="636143" h="363600">
                <a:moveTo>
                  <a:pt x="193801" y="0"/>
                </a:moveTo>
                <a:lnTo>
                  <a:pt x="200151" y="0"/>
                </a:lnTo>
                <a:lnTo>
                  <a:pt x="200151" y="20700"/>
                </a:lnTo>
                <a:lnTo>
                  <a:pt x="185531" y="22192"/>
                </a:lnTo>
                <a:lnTo>
                  <a:pt x="171683" y="24574"/>
                </a:lnTo>
                <a:lnTo>
                  <a:pt x="158608" y="27849"/>
                </a:lnTo>
                <a:lnTo>
                  <a:pt x="146307" y="32018"/>
                </a:lnTo>
                <a:lnTo>
                  <a:pt x="134782" y="37082"/>
                </a:lnTo>
                <a:lnTo>
                  <a:pt x="124035" y="43043"/>
                </a:lnTo>
                <a:lnTo>
                  <a:pt x="114066" y="49902"/>
                </a:lnTo>
                <a:lnTo>
                  <a:pt x="104876" y="57659"/>
                </a:lnTo>
                <a:lnTo>
                  <a:pt x="93183" y="70176"/>
                </a:lnTo>
                <a:lnTo>
                  <a:pt x="85894" y="80246"/>
                </a:lnTo>
                <a:lnTo>
                  <a:pt x="79733" y="91047"/>
                </a:lnTo>
                <a:lnTo>
                  <a:pt x="74703" y="102578"/>
                </a:lnTo>
                <a:lnTo>
                  <a:pt x="70804" y="114841"/>
                </a:lnTo>
                <a:lnTo>
                  <a:pt x="68039" y="127838"/>
                </a:lnTo>
                <a:lnTo>
                  <a:pt x="66409" y="141571"/>
                </a:lnTo>
                <a:lnTo>
                  <a:pt x="65912" y="155067"/>
                </a:lnTo>
                <a:lnTo>
                  <a:pt x="66433" y="169023"/>
                </a:lnTo>
                <a:lnTo>
                  <a:pt x="67994" y="182440"/>
                </a:lnTo>
                <a:lnTo>
                  <a:pt x="70597" y="195317"/>
                </a:lnTo>
                <a:lnTo>
                  <a:pt x="74240" y="207654"/>
                </a:lnTo>
                <a:lnTo>
                  <a:pt x="78925" y="219451"/>
                </a:lnTo>
                <a:lnTo>
                  <a:pt x="84650" y="230709"/>
                </a:lnTo>
                <a:lnTo>
                  <a:pt x="91417" y="241427"/>
                </a:lnTo>
                <a:lnTo>
                  <a:pt x="99224" y="251605"/>
                </a:lnTo>
                <a:lnTo>
                  <a:pt x="107061" y="260223"/>
                </a:lnTo>
                <a:lnTo>
                  <a:pt x="116734" y="269178"/>
                </a:lnTo>
                <a:lnTo>
                  <a:pt x="126943" y="277058"/>
                </a:lnTo>
                <a:lnTo>
                  <a:pt x="137688" y="283860"/>
                </a:lnTo>
                <a:lnTo>
                  <a:pt x="148973" y="289583"/>
                </a:lnTo>
                <a:lnTo>
                  <a:pt x="160800" y="294227"/>
                </a:lnTo>
                <a:lnTo>
                  <a:pt x="173171" y="297789"/>
                </a:lnTo>
                <a:lnTo>
                  <a:pt x="186088" y="300270"/>
                </a:lnTo>
                <a:lnTo>
                  <a:pt x="199553" y="301668"/>
                </a:lnTo>
                <a:lnTo>
                  <a:pt x="210566" y="302006"/>
                </a:lnTo>
                <a:lnTo>
                  <a:pt x="223596" y="301554"/>
                </a:lnTo>
                <a:lnTo>
                  <a:pt x="236373" y="300197"/>
                </a:lnTo>
                <a:lnTo>
                  <a:pt x="248895" y="297934"/>
                </a:lnTo>
                <a:lnTo>
                  <a:pt x="261163" y="294763"/>
                </a:lnTo>
                <a:lnTo>
                  <a:pt x="273177" y="290681"/>
                </a:lnTo>
                <a:lnTo>
                  <a:pt x="284936" y="285687"/>
                </a:lnTo>
                <a:lnTo>
                  <a:pt x="296442" y="279779"/>
                </a:lnTo>
                <a:lnTo>
                  <a:pt x="307693" y="272955"/>
                </a:lnTo>
                <a:lnTo>
                  <a:pt x="318690" y="265214"/>
                </a:lnTo>
                <a:lnTo>
                  <a:pt x="334070" y="252469"/>
                </a:lnTo>
                <a:lnTo>
                  <a:pt x="344348" y="242144"/>
                </a:lnTo>
                <a:lnTo>
                  <a:pt x="353032" y="231537"/>
                </a:lnTo>
                <a:lnTo>
                  <a:pt x="360126" y="220651"/>
                </a:lnTo>
                <a:lnTo>
                  <a:pt x="365629" y="209490"/>
                </a:lnTo>
                <a:lnTo>
                  <a:pt x="369545" y="198055"/>
                </a:lnTo>
                <a:lnTo>
                  <a:pt x="371873" y="186351"/>
                </a:lnTo>
                <a:lnTo>
                  <a:pt x="372618" y="174751"/>
                </a:lnTo>
                <a:lnTo>
                  <a:pt x="371419" y="161655"/>
                </a:lnTo>
                <a:lnTo>
                  <a:pt x="367815" y="149443"/>
                </a:lnTo>
                <a:lnTo>
                  <a:pt x="361790" y="138129"/>
                </a:lnTo>
                <a:lnTo>
                  <a:pt x="345441" y="120773"/>
                </a:lnTo>
                <a:lnTo>
                  <a:pt x="334240" y="114494"/>
                </a:lnTo>
                <a:lnTo>
                  <a:pt x="322104" y="111447"/>
                </a:lnTo>
                <a:lnTo>
                  <a:pt x="303334" y="112874"/>
                </a:lnTo>
                <a:lnTo>
                  <a:pt x="291764" y="118084"/>
                </a:lnTo>
                <a:lnTo>
                  <a:pt x="281589" y="126701"/>
                </a:lnTo>
                <a:lnTo>
                  <a:pt x="274022" y="137259"/>
                </a:lnTo>
                <a:lnTo>
                  <a:pt x="269318" y="149009"/>
                </a:lnTo>
                <a:lnTo>
                  <a:pt x="267296" y="162122"/>
                </a:lnTo>
                <a:lnTo>
                  <a:pt x="267970" y="176530"/>
                </a:lnTo>
                <a:lnTo>
                  <a:pt x="269494" y="183134"/>
                </a:lnTo>
                <a:lnTo>
                  <a:pt x="249427" y="189484"/>
                </a:lnTo>
                <a:lnTo>
                  <a:pt x="245996" y="176546"/>
                </a:lnTo>
                <a:lnTo>
                  <a:pt x="243765" y="163955"/>
                </a:lnTo>
                <a:lnTo>
                  <a:pt x="242757" y="151711"/>
                </a:lnTo>
                <a:lnTo>
                  <a:pt x="242697" y="147955"/>
                </a:lnTo>
                <a:lnTo>
                  <a:pt x="243431" y="133812"/>
                </a:lnTo>
                <a:lnTo>
                  <a:pt x="245636" y="120596"/>
                </a:lnTo>
                <a:lnTo>
                  <a:pt x="249310" y="108311"/>
                </a:lnTo>
                <a:lnTo>
                  <a:pt x="254454" y="96960"/>
                </a:lnTo>
                <a:lnTo>
                  <a:pt x="261067" y="86550"/>
                </a:lnTo>
                <a:lnTo>
                  <a:pt x="265175" y="81407"/>
                </a:lnTo>
                <a:lnTo>
                  <a:pt x="274780" y="71887"/>
                </a:lnTo>
                <a:lnTo>
                  <a:pt x="285362" y="64506"/>
                </a:lnTo>
                <a:lnTo>
                  <a:pt x="296929" y="59268"/>
                </a:lnTo>
                <a:lnTo>
                  <a:pt x="309486" y="56181"/>
                </a:lnTo>
                <a:lnTo>
                  <a:pt x="322072" y="55245"/>
                </a:lnTo>
                <a:lnTo>
                  <a:pt x="335206" y="56287"/>
                </a:lnTo>
                <a:lnTo>
                  <a:pt x="347584" y="59401"/>
                </a:lnTo>
                <a:lnTo>
                  <a:pt x="359166" y="64568"/>
                </a:lnTo>
                <a:lnTo>
                  <a:pt x="363727" y="67310"/>
                </a:lnTo>
                <a:lnTo>
                  <a:pt x="373131" y="74378"/>
                </a:lnTo>
                <a:lnTo>
                  <a:pt x="381915" y="83097"/>
                </a:lnTo>
                <a:lnTo>
                  <a:pt x="390081" y="93465"/>
                </a:lnTo>
                <a:lnTo>
                  <a:pt x="396494" y="103505"/>
                </a:lnTo>
                <a:lnTo>
                  <a:pt x="401461" y="91722"/>
                </a:lnTo>
                <a:lnTo>
                  <a:pt x="407200" y="80651"/>
                </a:lnTo>
                <a:lnTo>
                  <a:pt x="413711" y="70291"/>
                </a:lnTo>
                <a:lnTo>
                  <a:pt x="420992" y="60642"/>
                </a:lnTo>
                <a:lnTo>
                  <a:pt x="429044" y="51704"/>
                </a:lnTo>
                <a:lnTo>
                  <a:pt x="437868" y="43478"/>
                </a:lnTo>
                <a:lnTo>
                  <a:pt x="447462" y="35964"/>
                </a:lnTo>
                <a:lnTo>
                  <a:pt x="457828" y="29162"/>
                </a:lnTo>
                <a:lnTo>
                  <a:pt x="468965" y="23072"/>
                </a:lnTo>
                <a:lnTo>
                  <a:pt x="480873" y="17693"/>
                </a:lnTo>
                <a:lnTo>
                  <a:pt x="493552" y="13028"/>
                </a:lnTo>
                <a:lnTo>
                  <a:pt x="507002" y="9074"/>
                </a:lnTo>
                <a:lnTo>
                  <a:pt x="521224" y="5834"/>
                </a:lnTo>
                <a:lnTo>
                  <a:pt x="536216" y="3306"/>
                </a:lnTo>
                <a:lnTo>
                  <a:pt x="551980" y="1491"/>
                </a:lnTo>
                <a:lnTo>
                  <a:pt x="568514" y="389"/>
                </a:lnTo>
                <a:lnTo>
                  <a:pt x="585820" y="0"/>
                </a:lnTo>
                <a:lnTo>
                  <a:pt x="586613" y="0"/>
                </a:lnTo>
                <a:lnTo>
                  <a:pt x="636143" y="0"/>
                </a:lnTo>
                <a:lnTo>
                  <a:pt x="636143" y="20700"/>
                </a:lnTo>
                <a:lnTo>
                  <a:pt x="627595" y="22333"/>
                </a:lnTo>
                <a:lnTo>
                  <a:pt x="619254" y="27227"/>
                </a:lnTo>
                <a:lnTo>
                  <a:pt x="611115" y="35380"/>
                </a:lnTo>
                <a:lnTo>
                  <a:pt x="603175" y="46788"/>
                </a:lnTo>
                <a:lnTo>
                  <a:pt x="595430" y="61448"/>
                </a:lnTo>
                <a:lnTo>
                  <a:pt x="587877" y="79356"/>
                </a:lnTo>
                <a:lnTo>
                  <a:pt x="587629" y="80010"/>
                </a:lnTo>
                <a:lnTo>
                  <a:pt x="581279" y="96393"/>
                </a:lnTo>
                <a:lnTo>
                  <a:pt x="575268" y="111205"/>
                </a:lnTo>
                <a:lnTo>
                  <a:pt x="569258" y="123671"/>
                </a:lnTo>
                <a:lnTo>
                  <a:pt x="563248" y="133824"/>
                </a:lnTo>
                <a:lnTo>
                  <a:pt x="557238" y="141697"/>
                </a:lnTo>
                <a:lnTo>
                  <a:pt x="548700" y="149424"/>
                </a:lnTo>
                <a:lnTo>
                  <a:pt x="538602" y="156064"/>
                </a:lnTo>
                <a:lnTo>
                  <a:pt x="526247" y="162398"/>
                </a:lnTo>
                <a:lnTo>
                  <a:pt x="516000" y="166750"/>
                </a:lnTo>
                <a:lnTo>
                  <a:pt x="530585" y="169058"/>
                </a:lnTo>
                <a:lnTo>
                  <a:pt x="544084" y="172337"/>
                </a:lnTo>
                <a:lnTo>
                  <a:pt x="556499" y="176591"/>
                </a:lnTo>
                <a:lnTo>
                  <a:pt x="567829" y="181823"/>
                </a:lnTo>
                <a:lnTo>
                  <a:pt x="578074" y="188036"/>
                </a:lnTo>
                <a:lnTo>
                  <a:pt x="587234" y="195233"/>
                </a:lnTo>
                <a:lnTo>
                  <a:pt x="598095" y="206920"/>
                </a:lnTo>
                <a:lnTo>
                  <a:pt x="604945" y="217469"/>
                </a:lnTo>
                <a:lnTo>
                  <a:pt x="610084" y="229009"/>
                </a:lnTo>
                <a:lnTo>
                  <a:pt x="613510" y="241544"/>
                </a:lnTo>
                <a:lnTo>
                  <a:pt x="615226" y="255079"/>
                </a:lnTo>
                <a:lnTo>
                  <a:pt x="615442" y="262255"/>
                </a:lnTo>
                <a:lnTo>
                  <a:pt x="614574" y="275548"/>
                </a:lnTo>
                <a:lnTo>
                  <a:pt x="611973" y="288150"/>
                </a:lnTo>
                <a:lnTo>
                  <a:pt x="607642" y="300063"/>
                </a:lnTo>
                <a:lnTo>
                  <a:pt x="601584" y="311292"/>
                </a:lnTo>
                <a:lnTo>
                  <a:pt x="593802" y="321838"/>
                </a:lnTo>
                <a:lnTo>
                  <a:pt x="584299" y="331704"/>
                </a:lnTo>
                <a:lnTo>
                  <a:pt x="571242" y="342139"/>
                </a:lnTo>
                <a:lnTo>
                  <a:pt x="560547" y="348688"/>
                </a:lnTo>
                <a:lnTo>
                  <a:pt x="549197" y="354043"/>
                </a:lnTo>
                <a:lnTo>
                  <a:pt x="537196" y="358207"/>
                </a:lnTo>
                <a:lnTo>
                  <a:pt x="524550" y="361185"/>
                </a:lnTo>
                <a:lnTo>
                  <a:pt x="511261" y="362981"/>
                </a:lnTo>
                <a:lnTo>
                  <a:pt x="497336" y="363600"/>
                </a:lnTo>
                <a:lnTo>
                  <a:pt x="496950" y="363600"/>
                </a:lnTo>
                <a:lnTo>
                  <a:pt x="483371" y="363035"/>
                </a:lnTo>
                <a:lnTo>
                  <a:pt x="470286" y="361337"/>
                </a:lnTo>
                <a:lnTo>
                  <a:pt x="457699" y="358506"/>
                </a:lnTo>
                <a:lnTo>
                  <a:pt x="445609" y="354541"/>
                </a:lnTo>
                <a:lnTo>
                  <a:pt x="434019" y="349439"/>
                </a:lnTo>
                <a:lnTo>
                  <a:pt x="422930" y="343201"/>
                </a:lnTo>
                <a:lnTo>
                  <a:pt x="412342" y="335823"/>
                </a:lnTo>
                <a:lnTo>
                  <a:pt x="402258" y="327307"/>
                </a:lnTo>
                <a:lnTo>
                  <a:pt x="392678" y="317649"/>
                </a:lnTo>
                <a:lnTo>
                  <a:pt x="383604" y="306849"/>
                </a:lnTo>
                <a:lnTo>
                  <a:pt x="378333" y="299720"/>
                </a:lnTo>
                <a:lnTo>
                  <a:pt x="396494" y="285623"/>
                </a:lnTo>
                <a:lnTo>
                  <a:pt x="406100" y="296349"/>
                </a:lnTo>
                <a:lnTo>
                  <a:pt x="416336" y="305238"/>
                </a:lnTo>
                <a:lnTo>
                  <a:pt x="427203" y="312286"/>
                </a:lnTo>
                <a:lnTo>
                  <a:pt x="438701" y="317492"/>
                </a:lnTo>
                <a:lnTo>
                  <a:pt x="450829" y="320851"/>
                </a:lnTo>
                <a:lnTo>
                  <a:pt x="463588" y="322360"/>
                </a:lnTo>
                <a:lnTo>
                  <a:pt x="467741" y="322453"/>
                </a:lnTo>
                <a:lnTo>
                  <a:pt x="481136" y="321528"/>
                </a:lnTo>
                <a:lnTo>
                  <a:pt x="493741" y="318750"/>
                </a:lnTo>
                <a:lnTo>
                  <a:pt x="505553" y="314111"/>
                </a:lnTo>
                <a:lnTo>
                  <a:pt x="516575" y="307605"/>
                </a:lnTo>
                <a:lnTo>
                  <a:pt x="524891" y="300990"/>
                </a:lnTo>
                <a:lnTo>
                  <a:pt x="534303" y="290925"/>
                </a:lnTo>
                <a:lnTo>
                  <a:pt x="541376" y="280026"/>
                </a:lnTo>
                <a:lnTo>
                  <a:pt x="546101" y="268282"/>
                </a:lnTo>
                <a:lnTo>
                  <a:pt x="548469" y="255686"/>
                </a:lnTo>
                <a:lnTo>
                  <a:pt x="548767" y="249047"/>
                </a:lnTo>
                <a:lnTo>
                  <a:pt x="547279" y="235805"/>
                </a:lnTo>
                <a:lnTo>
                  <a:pt x="542806" y="223916"/>
                </a:lnTo>
                <a:lnTo>
                  <a:pt x="535327" y="213345"/>
                </a:lnTo>
                <a:lnTo>
                  <a:pt x="530733" y="208787"/>
                </a:lnTo>
                <a:lnTo>
                  <a:pt x="520474" y="201300"/>
                </a:lnTo>
                <a:lnTo>
                  <a:pt x="508987" y="196097"/>
                </a:lnTo>
                <a:lnTo>
                  <a:pt x="496285" y="193193"/>
                </a:lnTo>
                <a:lnTo>
                  <a:pt x="485901" y="192532"/>
                </a:lnTo>
                <a:lnTo>
                  <a:pt x="475123" y="193194"/>
                </a:lnTo>
                <a:lnTo>
                  <a:pt x="464149" y="195181"/>
                </a:lnTo>
                <a:lnTo>
                  <a:pt x="452978" y="198493"/>
                </a:lnTo>
                <a:lnTo>
                  <a:pt x="441608" y="203130"/>
                </a:lnTo>
                <a:lnTo>
                  <a:pt x="430039" y="209091"/>
                </a:lnTo>
                <a:lnTo>
                  <a:pt x="418269" y="216377"/>
                </a:lnTo>
                <a:lnTo>
                  <a:pt x="406296" y="224988"/>
                </a:lnTo>
                <a:lnTo>
                  <a:pt x="394119" y="234924"/>
                </a:lnTo>
                <a:lnTo>
                  <a:pt x="392049" y="236728"/>
                </a:lnTo>
                <a:lnTo>
                  <a:pt x="378333" y="248412"/>
                </a:lnTo>
                <a:lnTo>
                  <a:pt x="358849" y="264273"/>
                </a:lnTo>
                <a:lnTo>
                  <a:pt x="338193" y="278732"/>
                </a:lnTo>
                <a:lnTo>
                  <a:pt x="327423" y="285440"/>
                </a:lnTo>
                <a:lnTo>
                  <a:pt x="316357" y="291803"/>
                </a:lnTo>
                <a:lnTo>
                  <a:pt x="304994" y="297823"/>
                </a:lnTo>
                <a:lnTo>
                  <a:pt x="293332" y="303502"/>
                </a:lnTo>
                <a:lnTo>
                  <a:pt x="281372" y="308843"/>
                </a:lnTo>
                <a:lnTo>
                  <a:pt x="266276" y="314892"/>
                </a:lnTo>
                <a:lnTo>
                  <a:pt x="253260" y="319482"/>
                </a:lnTo>
                <a:lnTo>
                  <a:pt x="240478" y="323397"/>
                </a:lnTo>
                <a:lnTo>
                  <a:pt x="227934" y="326636"/>
                </a:lnTo>
                <a:lnTo>
                  <a:pt x="203559" y="331088"/>
                </a:lnTo>
                <a:lnTo>
                  <a:pt x="180148" y="332837"/>
                </a:lnTo>
                <a:lnTo>
                  <a:pt x="176784" y="332867"/>
                </a:lnTo>
                <a:lnTo>
                  <a:pt x="162702" y="332454"/>
                </a:lnTo>
                <a:lnTo>
                  <a:pt x="149065" y="331219"/>
                </a:lnTo>
                <a:lnTo>
                  <a:pt x="135873" y="329162"/>
                </a:lnTo>
                <a:lnTo>
                  <a:pt x="123129" y="326285"/>
                </a:lnTo>
                <a:lnTo>
                  <a:pt x="110832" y="322588"/>
                </a:lnTo>
                <a:lnTo>
                  <a:pt x="98984" y="318073"/>
                </a:lnTo>
                <a:lnTo>
                  <a:pt x="76642" y="306594"/>
                </a:lnTo>
                <a:lnTo>
                  <a:pt x="56113" y="291859"/>
                </a:lnTo>
                <a:lnTo>
                  <a:pt x="40765" y="277448"/>
                </a:lnTo>
                <a:lnTo>
                  <a:pt x="32040" y="267412"/>
                </a:lnTo>
                <a:lnTo>
                  <a:pt x="24367" y="256912"/>
                </a:lnTo>
                <a:lnTo>
                  <a:pt x="17747" y="245950"/>
                </a:lnTo>
                <a:lnTo>
                  <a:pt x="12176" y="234525"/>
                </a:lnTo>
                <a:lnTo>
                  <a:pt x="7653" y="222640"/>
                </a:lnTo>
                <a:lnTo>
                  <a:pt x="4177" y="210295"/>
                </a:lnTo>
                <a:lnTo>
                  <a:pt x="1747" y="197489"/>
                </a:lnTo>
                <a:lnTo>
                  <a:pt x="359" y="184226"/>
                </a:lnTo>
                <a:lnTo>
                  <a:pt x="0" y="172847"/>
                </a:lnTo>
                <a:lnTo>
                  <a:pt x="491" y="159267"/>
                </a:lnTo>
                <a:lnTo>
                  <a:pt x="1966" y="146104"/>
                </a:lnTo>
                <a:lnTo>
                  <a:pt x="4426" y="133359"/>
                </a:lnTo>
                <a:lnTo>
                  <a:pt x="7871" y="121031"/>
                </a:lnTo>
                <a:lnTo>
                  <a:pt x="12301" y="109121"/>
                </a:lnTo>
                <a:lnTo>
                  <a:pt x="17718" y="97629"/>
                </a:lnTo>
                <a:lnTo>
                  <a:pt x="24121" y="86554"/>
                </a:lnTo>
                <a:lnTo>
                  <a:pt x="31512" y="75896"/>
                </a:lnTo>
                <a:lnTo>
                  <a:pt x="39891" y="65656"/>
                </a:lnTo>
                <a:lnTo>
                  <a:pt x="49258" y="55833"/>
                </a:lnTo>
                <a:lnTo>
                  <a:pt x="65583" y="41521"/>
                </a:lnTo>
                <a:lnTo>
                  <a:pt x="75817" y="34011"/>
                </a:lnTo>
                <a:lnTo>
                  <a:pt x="97495" y="21245"/>
                </a:lnTo>
                <a:lnTo>
                  <a:pt x="120777" y="11475"/>
                </a:lnTo>
                <a:lnTo>
                  <a:pt x="133018" y="7712"/>
                </a:lnTo>
                <a:lnTo>
                  <a:pt x="145657" y="4696"/>
                </a:lnTo>
                <a:lnTo>
                  <a:pt x="158693" y="2424"/>
                </a:lnTo>
                <a:lnTo>
                  <a:pt x="172126" y="897"/>
                </a:lnTo>
                <a:lnTo>
                  <a:pt x="185954" y="114"/>
                </a:lnTo>
                <a:lnTo>
                  <a:pt x="193801" y="0"/>
                </a:lnTo>
                <a:close/>
              </a:path>
            </a:pathLst>
          </a:custGeom>
          <a:ln w="3048">
            <a:solidFill>
              <a:srgbClr val="EBE9C5"/>
            </a:solidFill>
          </a:ln>
        </p:spPr>
        <p:txBody>
          <a:bodyPr wrap="square" lIns="0" tIns="0" rIns="0" bIns="0" rtlCol="0">
            <a:noAutofit/>
          </a:bodyPr>
          <a:lstStyle/>
          <a:p>
            <a:endParaRPr/>
          </a:p>
        </p:txBody>
      </p:sp>
      <p:sp>
        <p:nvSpPr>
          <p:cNvPr id="20" name="object 20"/>
          <p:cNvSpPr/>
          <p:nvPr/>
        </p:nvSpPr>
        <p:spPr>
          <a:xfrm>
            <a:off x="1194816" y="3432048"/>
            <a:ext cx="3119755" cy="1650"/>
          </a:xfrm>
          <a:custGeom>
            <a:avLst/>
            <a:gdLst/>
            <a:ahLst/>
            <a:cxnLst/>
            <a:rect l="l" t="t" r="r" b="b"/>
            <a:pathLst>
              <a:path w="3119755" h="1650">
                <a:moveTo>
                  <a:pt x="3119755" y="1650"/>
                </a:moveTo>
                <a:lnTo>
                  <a:pt x="0" y="0"/>
                </a:lnTo>
              </a:path>
            </a:pathLst>
          </a:custGeom>
          <a:ln w="12192">
            <a:solidFill>
              <a:srgbClr val="E0DCA4"/>
            </a:solidFill>
          </a:ln>
        </p:spPr>
        <p:txBody>
          <a:bodyPr wrap="square" lIns="0" tIns="0" rIns="0" bIns="0" rtlCol="0">
            <a:noAutofit/>
          </a:bodyPr>
          <a:lstStyle/>
          <a:p>
            <a:endParaRPr/>
          </a:p>
        </p:txBody>
      </p:sp>
      <p:sp>
        <p:nvSpPr>
          <p:cNvPr id="21" name="object 21"/>
          <p:cNvSpPr/>
          <p:nvPr/>
        </p:nvSpPr>
        <p:spPr>
          <a:xfrm>
            <a:off x="4853940" y="3429000"/>
            <a:ext cx="3119755" cy="1650"/>
          </a:xfrm>
          <a:custGeom>
            <a:avLst/>
            <a:gdLst/>
            <a:ahLst/>
            <a:cxnLst/>
            <a:rect l="l" t="t" r="r" b="b"/>
            <a:pathLst>
              <a:path w="3119755" h="1650">
                <a:moveTo>
                  <a:pt x="3119755" y="1650"/>
                </a:moveTo>
                <a:lnTo>
                  <a:pt x="0" y="0"/>
                </a:lnTo>
              </a:path>
            </a:pathLst>
          </a:custGeom>
          <a:ln w="12192">
            <a:solidFill>
              <a:srgbClr val="E0DCA4"/>
            </a:solidFill>
          </a:ln>
        </p:spPr>
        <p:txBody>
          <a:bodyPr wrap="square" lIns="0" tIns="0" rIns="0" bIns="0" rtlCol="0">
            <a:noAutofit/>
          </a:bodyPr>
          <a:lstStyle/>
          <a:p>
            <a:endParaRPr/>
          </a:p>
        </p:txBody>
      </p:sp>
      <p:sp>
        <p:nvSpPr>
          <p:cNvPr id="22" name="object 22"/>
          <p:cNvSpPr/>
          <p:nvPr/>
        </p:nvSpPr>
        <p:spPr>
          <a:xfrm>
            <a:off x="3597888" y="719539"/>
            <a:ext cx="1858517" cy="180212"/>
          </a:xfrm>
          <a:custGeom>
            <a:avLst/>
            <a:gdLst/>
            <a:ahLst/>
            <a:cxnLst/>
            <a:rect l="l" t="t" r="r" b="b"/>
            <a:pathLst>
              <a:path w="1858517" h="180212">
                <a:moveTo>
                  <a:pt x="434085" y="176783"/>
                </a:moveTo>
                <a:lnTo>
                  <a:pt x="434085" y="172212"/>
                </a:lnTo>
                <a:lnTo>
                  <a:pt x="428878" y="172212"/>
                </a:lnTo>
                <a:lnTo>
                  <a:pt x="424941" y="171576"/>
                </a:lnTo>
                <a:lnTo>
                  <a:pt x="422275" y="170052"/>
                </a:lnTo>
                <a:lnTo>
                  <a:pt x="419480" y="168528"/>
                </a:lnTo>
                <a:lnTo>
                  <a:pt x="416559" y="164464"/>
                </a:lnTo>
                <a:lnTo>
                  <a:pt x="415035" y="161162"/>
                </a:lnTo>
                <a:lnTo>
                  <a:pt x="414146" y="156463"/>
                </a:lnTo>
                <a:lnTo>
                  <a:pt x="414146" y="95630"/>
                </a:lnTo>
                <a:lnTo>
                  <a:pt x="418210" y="87756"/>
                </a:lnTo>
                <a:lnTo>
                  <a:pt x="422020" y="82168"/>
                </a:lnTo>
                <a:lnTo>
                  <a:pt x="425703" y="78866"/>
                </a:lnTo>
                <a:lnTo>
                  <a:pt x="429132" y="76326"/>
                </a:lnTo>
                <a:lnTo>
                  <a:pt x="432307" y="76326"/>
                </a:lnTo>
                <a:lnTo>
                  <a:pt x="434975" y="77724"/>
                </a:lnTo>
                <a:lnTo>
                  <a:pt x="438657" y="80644"/>
                </a:lnTo>
                <a:lnTo>
                  <a:pt x="442213" y="83438"/>
                </a:lnTo>
                <a:lnTo>
                  <a:pt x="445515" y="84962"/>
                </a:lnTo>
                <a:lnTo>
                  <a:pt x="451357" y="84962"/>
                </a:lnTo>
                <a:lnTo>
                  <a:pt x="453897" y="83819"/>
                </a:lnTo>
                <a:lnTo>
                  <a:pt x="458215" y="79375"/>
                </a:lnTo>
                <a:lnTo>
                  <a:pt x="459358" y="76580"/>
                </a:lnTo>
                <a:lnTo>
                  <a:pt x="459358" y="69722"/>
                </a:lnTo>
                <a:lnTo>
                  <a:pt x="457834" y="66547"/>
                </a:lnTo>
                <a:lnTo>
                  <a:pt x="454787" y="63753"/>
                </a:lnTo>
                <a:lnTo>
                  <a:pt x="451865" y="60959"/>
                </a:lnTo>
                <a:lnTo>
                  <a:pt x="448055" y="59562"/>
                </a:lnTo>
                <a:lnTo>
                  <a:pt x="442811" y="59575"/>
                </a:lnTo>
                <a:lnTo>
                  <a:pt x="433094" y="62664"/>
                </a:lnTo>
                <a:lnTo>
                  <a:pt x="423539" y="71202"/>
                </a:lnTo>
                <a:lnTo>
                  <a:pt x="414146" y="85216"/>
                </a:lnTo>
                <a:lnTo>
                  <a:pt x="414146" y="59562"/>
                </a:lnTo>
                <a:lnTo>
                  <a:pt x="408939" y="59562"/>
                </a:lnTo>
                <a:lnTo>
                  <a:pt x="374522" y="73532"/>
                </a:lnTo>
                <a:lnTo>
                  <a:pt x="375792" y="77977"/>
                </a:lnTo>
                <a:lnTo>
                  <a:pt x="378967" y="76707"/>
                </a:lnTo>
                <a:lnTo>
                  <a:pt x="381888" y="76072"/>
                </a:lnTo>
                <a:lnTo>
                  <a:pt x="386588" y="76072"/>
                </a:lnTo>
                <a:lnTo>
                  <a:pt x="389889" y="77850"/>
                </a:lnTo>
                <a:lnTo>
                  <a:pt x="392302" y="80771"/>
                </a:lnTo>
                <a:lnTo>
                  <a:pt x="392938" y="83312"/>
                </a:lnTo>
                <a:lnTo>
                  <a:pt x="393445" y="85851"/>
                </a:lnTo>
                <a:lnTo>
                  <a:pt x="393700" y="93725"/>
                </a:lnTo>
                <a:lnTo>
                  <a:pt x="393700" y="157733"/>
                </a:lnTo>
                <a:lnTo>
                  <a:pt x="393445" y="161797"/>
                </a:lnTo>
                <a:lnTo>
                  <a:pt x="392175" y="166115"/>
                </a:lnTo>
                <a:lnTo>
                  <a:pt x="388746" y="169544"/>
                </a:lnTo>
                <a:lnTo>
                  <a:pt x="385952" y="171322"/>
                </a:lnTo>
                <a:lnTo>
                  <a:pt x="381634" y="172212"/>
                </a:lnTo>
                <a:lnTo>
                  <a:pt x="375792" y="172212"/>
                </a:lnTo>
                <a:lnTo>
                  <a:pt x="375792" y="176783"/>
                </a:lnTo>
                <a:lnTo>
                  <a:pt x="434085" y="176783"/>
                </a:lnTo>
                <a:close/>
              </a:path>
              <a:path w="1858517" h="180212">
                <a:moveTo>
                  <a:pt x="775842" y="105790"/>
                </a:moveTo>
                <a:lnTo>
                  <a:pt x="774788" y="94122"/>
                </a:lnTo>
                <a:lnTo>
                  <a:pt x="770707" y="82034"/>
                </a:lnTo>
                <a:lnTo>
                  <a:pt x="763524" y="72008"/>
                </a:lnTo>
                <a:lnTo>
                  <a:pt x="757024" y="66538"/>
                </a:lnTo>
                <a:lnTo>
                  <a:pt x="745544" y="61211"/>
                </a:lnTo>
                <a:lnTo>
                  <a:pt x="732154" y="59435"/>
                </a:lnTo>
                <a:lnTo>
                  <a:pt x="728979" y="59518"/>
                </a:lnTo>
                <a:lnTo>
                  <a:pt x="718312" y="68199"/>
                </a:lnTo>
                <a:lnTo>
                  <a:pt x="729614" y="68199"/>
                </a:lnTo>
                <a:lnTo>
                  <a:pt x="733932" y="69595"/>
                </a:lnTo>
                <a:lnTo>
                  <a:pt x="737996" y="72262"/>
                </a:lnTo>
                <a:lnTo>
                  <a:pt x="742188" y="74929"/>
                </a:lnTo>
                <a:lnTo>
                  <a:pt x="745235" y="78485"/>
                </a:lnTo>
                <a:lnTo>
                  <a:pt x="747267" y="83184"/>
                </a:lnTo>
                <a:lnTo>
                  <a:pt x="748664" y="86105"/>
                </a:lnTo>
                <a:lnTo>
                  <a:pt x="749426" y="91312"/>
                </a:lnTo>
                <a:lnTo>
                  <a:pt x="749934" y="98551"/>
                </a:lnTo>
                <a:lnTo>
                  <a:pt x="697229" y="98551"/>
                </a:lnTo>
                <a:lnTo>
                  <a:pt x="694563" y="75818"/>
                </a:lnTo>
                <a:lnTo>
                  <a:pt x="689052" y="82983"/>
                </a:lnTo>
                <a:lnTo>
                  <a:pt x="683779" y="93933"/>
                </a:lnTo>
                <a:lnTo>
                  <a:pt x="680625" y="106710"/>
                </a:lnTo>
                <a:lnTo>
                  <a:pt x="679576" y="121284"/>
                </a:lnTo>
                <a:lnTo>
                  <a:pt x="679946" y="129644"/>
                </a:lnTo>
                <a:lnTo>
                  <a:pt x="682388" y="142931"/>
                </a:lnTo>
                <a:lnTo>
                  <a:pt x="687127" y="154459"/>
                </a:lnTo>
                <a:lnTo>
                  <a:pt x="694181" y="164210"/>
                </a:lnTo>
                <a:lnTo>
                  <a:pt x="704787" y="173259"/>
                </a:lnTo>
                <a:lnTo>
                  <a:pt x="716390" y="178474"/>
                </a:lnTo>
                <a:lnTo>
                  <a:pt x="729233" y="180212"/>
                </a:lnTo>
                <a:lnTo>
                  <a:pt x="738723" y="179241"/>
                </a:lnTo>
                <a:lnTo>
                  <a:pt x="750587" y="174624"/>
                </a:lnTo>
                <a:lnTo>
                  <a:pt x="760729" y="166242"/>
                </a:lnTo>
                <a:lnTo>
                  <a:pt x="766661" y="158687"/>
                </a:lnTo>
                <a:lnTo>
                  <a:pt x="772628" y="147371"/>
                </a:lnTo>
                <a:lnTo>
                  <a:pt x="775842" y="135254"/>
                </a:lnTo>
                <a:lnTo>
                  <a:pt x="772032" y="132714"/>
                </a:lnTo>
                <a:lnTo>
                  <a:pt x="768350" y="142747"/>
                </a:lnTo>
                <a:lnTo>
                  <a:pt x="763651" y="149732"/>
                </a:lnTo>
                <a:lnTo>
                  <a:pt x="758189" y="153796"/>
                </a:lnTo>
                <a:lnTo>
                  <a:pt x="752601" y="157860"/>
                </a:lnTo>
                <a:lnTo>
                  <a:pt x="746125" y="160019"/>
                </a:lnTo>
                <a:lnTo>
                  <a:pt x="738758" y="160019"/>
                </a:lnTo>
                <a:lnTo>
                  <a:pt x="731558" y="159313"/>
                </a:lnTo>
                <a:lnTo>
                  <a:pt x="719882" y="154624"/>
                </a:lnTo>
                <a:lnTo>
                  <a:pt x="709549" y="145541"/>
                </a:lnTo>
                <a:lnTo>
                  <a:pt x="707478" y="142968"/>
                </a:lnTo>
                <a:lnTo>
                  <a:pt x="701693" y="132590"/>
                </a:lnTo>
                <a:lnTo>
                  <a:pt x="698284" y="120205"/>
                </a:lnTo>
                <a:lnTo>
                  <a:pt x="697229" y="105790"/>
                </a:lnTo>
                <a:lnTo>
                  <a:pt x="775842" y="105790"/>
                </a:lnTo>
                <a:close/>
              </a:path>
              <a:path w="1858517" h="180212">
                <a:moveTo>
                  <a:pt x="564006" y="105790"/>
                </a:moveTo>
                <a:lnTo>
                  <a:pt x="562952" y="94122"/>
                </a:lnTo>
                <a:lnTo>
                  <a:pt x="558871" y="82034"/>
                </a:lnTo>
                <a:lnTo>
                  <a:pt x="551688" y="72008"/>
                </a:lnTo>
                <a:lnTo>
                  <a:pt x="545188" y="66538"/>
                </a:lnTo>
                <a:lnTo>
                  <a:pt x="533708" y="61211"/>
                </a:lnTo>
                <a:lnTo>
                  <a:pt x="520318" y="59435"/>
                </a:lnTo>
                <a:lnTo>
                  <a:pt x="517143" y="59518"/>
                </a:lnTo>
                <a:lnTo>
                  <a:pt x="506475" y="68199"/>
                </a:lnTo>
                <a:lnTo>
                  <a:pt x="517778" y="68199"/>
                </a:lnTo>
                <a:lnTo>
                  <a:pt x="522096" y="69595"/>
                </a:lnTo>
                <a:lnTo>
                  <a:pt x="526160" y="72262"/>
                </a:lnTo>
                <a:lnTo>
                  <a:pt x="530351" y="74929"/>
                </a:lnTo>
                <a:lnTo>
                  <a:pt x="533400" y="78485"/>
                </a:lnTo>
                <a:lnTo>
                  <a:pt x="535431" y="83184"/>
                </a:lnTo>
                <a:lnTo>
                  <a:pt x="536828" y="86105"/>
                </a:lnTo>
                <a:lnTo>
                  <a:pt x="537590" y="91312"/>
                </a:lnTo>
                <a:lnTo>
                  <a:pt x="538099" y="98551"/>
                </a:lnTo>
                <a:lnTo>
                  <a:pt x="485393" y="98551"/>
                </a:lnTo>
                <a:lnTo>
                  <a:pt x="482726" y="75818"/>
                </a:lnTo>
                <a:lnTo>
                  <a:pt x="477216" y="82983"/>
                </a:lnTo>
                <a:lnTo>
                  <a:pt x="471943" y="93933"/>
                </a:lnTo>
                <a:lnTo>
                  <a:pt x="468789" y="106710"/>
                </a:lnTo>
                <a:lnTo>
                  <a:pt x="467740" y="121284"/>
                </a:lnTo>
                <a:lnTo>
                  <a:pt x="468110" y="129644"/>
                </a:lnTo>
                <a:lnTo>
                  <a:pt x="470552" y="142931"/>
                </a:lnTo>
                <a:lnTo>
                  <a:pt x="475291" y="154459"/>
                </a:lnTo>
                <a:lnTo>
                  <a:pt x="482345" y="164210"/>
                </a:lnTo>
                <a:lnTo>
                  <a:pt x="492951" y="173259"/>
                </a:lnTo>
                <a:lnTo>
                  <a:pt x="504554" y="178474"/>
                </a:lnTo>
                <a:lnTo>
                  <a:pt x="517397" y="180212"/>
                </a:lnTo>
                <a:lnTo>
                  <a:pt x="526887" y="179241"/>
                </a:lnTo>
                <a:lnTo>
                  <a:pt x="538751" y="174624"/>
                </a:lnTo>
                <a:lnTo>
                  <a:pt x="548893" y="166242"/>
                </a:lnTo>
                <a:lnTo>
                  <a:pt x="554825" y="158687"/>
                </a:lnTo>
                <a:lnTo>
                  <a:pt x="560792" y="147371"/>
                </a:lnTo>
                <a:lnTo>
                  <a:pt x="564006" y="135254"/>
                </a:lnTo>
                <a:lnTo>
                  <a:pt x="560196" y="132714"/>
                </a:lnTo>
                <a:lnTo>
                  <a:pt x="556513" y="142747"/>
                </a:lnTo>
                <a:lnTo>
                  <a:pt x="551814" y="149732"/>
                </a:lnTo>
                <a:lnTo>
                  <a:pt x="546353" y="153796"/>
                </a:lnTo>
                <a:lnTo>
                  <a:pt x="540765" y="157860"/>
                </a:lnTo>
                <a:lnTo>
                  <a:pt x="534288" y="160019"/>
                </a:lnTo>
                <a:lnTo>
                  <a:pt x="526922" y="160019"/>
                </a:lnTo>
                <a:lnTo>
                  <a:pt x="519722" y="159313"/>
                </a:lnTo>
                <a:lnTo>
                  <a:pt x="508046" y="154624"/>
                </a:lnTo>
                <a:lnTo>
                  <a:pt x="497713" y="145541"/>
                </a:lnTo>
                <a:lnTo>
                  <a:pt x="495642" y="142968"/>
                </a:lnTo>
                <a:lnTo>
                  <a:pt x="489857" y="132590"/>
                </a:lnTo>
                <a:lnTo>
                  <a:pt x="486448" y="120205"/>
                </a:lnTo>
                <a:lnTo>
                  <a:pt x="485393" y="105790"/>
                </a:lnTo>
                <a:lnTo>
                  <a:pt x="564006" y="105790"/>
                </a:lnTo>
                <a:close/>
              </a:path>
              <a:path w="1858517" h="180212">
                <a:moveTo>
                  <a:pt x="1142745" y="164210"/>
                </a:moveTo>
                <a:lnTo>
                  <a:pt x="1140078" y="162940"/>
                </a:lnTo>
                <a:lnTo>
                  <a:pt x="1137919" y="160400"/>
                </a:lnTo>
                <a:lnTo>
                  <a:pt x="1135888" y="157733"/>
                </a:lnTo>
                <a:lnTo>
                  <a:pt x="1134744" y="152780"/>
                </a:lnTo>
                <a:lnTo>
                  <a:pt x="1134744" y="71627"/>
                </a:lnTo>
                <a:lnTo>
                  <a:pt x="1161414" y="71627"/>
                </a:lnTo>
                <a:lnTo>
                  <a:pt x="1161414" y="62864"/>
                </a:lnTo>
                <a:lnTo>
                  <a:pt x="1134744" y="62864"/>
                </a:lnTo>
                <a:lnTo>
                  <a:pt x="1134744" y="25526"/>
                </a:lnTo>
                <a:lnTo>
                  <a:pt x="1130934" y="25526"/>
                </a:lnTo>
                <a:lnTo>
                  <a:pt x="1127505" y="33908"/>
                </a:lnTo>
                <a:lnTo>
                  <a:pt x="1124839" y="39624"/>
                </a:lnTo>
                <a:lnTo>
                  <a:pt x="1122933" y="42799"/>
                </a:lnTo>
                <a:lnTo>
                  <a:pt x="1119251" y="48767"/>
                </a:lnTo>
                <a:lnTo>
                  <a:pt x="1115059" y="53847"/>
                </a:lnTo>
                <a:lnTo>
                  <a:pt x="1110233" y="58292"/>
                </a:lnTo>
                <a:lnTo>
                  <a:pt x="1105534" y="62610"/>
                </a:lnTo>
                <a:lnTo>
                  <a:pt x="1100835" y="65658"/>
                </a:lnTo>
                <a:lnTo>
                  <a:pt x="1096264" y="67563"/>
                </a:lnTo>
                <a:lnTo>
                  <a:pt x="1096264" y="71627"/>
                </a:lnTo>
                <a:lnTo>
                  <a:pt x="1114297" y="71627"/>
                </a:lnTo>
                <a:lnTo>
                  <a:pt x="1114297" y="156337"/>
                </a:lnTo>
                <a:lnTo>
                  <a:pt x="1115187" y="162432"/>
                </a:lnTo>
                <a:lnTo>
                  <a:pt x="1116838" y="166369"/>
                </a:lnTo>
                <a:lnTo>
                  <a:pt x="1118615" y="170306"/>
                </a:lnTo>
                <a:lnTo>
                  <a:pt x="1121282" y="173354"/>
                </a:lnTo>
                <a:lnTo>
                  <a:pt x="1124965" y="175387"/>
                </a:lnTo>
                <a:lnTo>
                  <a:pt x="1128649" y="177545"/>
                </a:lnTo>
                <a:lnTo>
                  <a:pt x="1132331" y="178562"/>
                </a:lnTo>
                <a:lnTo>
                  <a:pt x="1141856" y="178562"/>
                </a:lnTo>
                <a:lnTo>
                  <a:pt x="1147317" y="176529"/>
                </a:lnTo>
                <a:lnTo>
                  <a:pt x="1152525" y="172465"/>
                </a:lnTo>
                <a:lnTo>
                  <a:pt x="1157858" y="168401"/>
                </a:lnTo>
                <a:lnTo>
                  <a:pt x="1161922" y="162305"/>
                </a:lnTo>
                <a:lnTo>
                  <a:pt x="1164843" y="154177"/>
                </a:lnTo>
                <a:lnTo>
                  <a:pt x="1160017" y="154177"/>
                </a:lnTo>
                <a:lnTo>
                  <a:pt x="1158620" y="157479"/>
                </a:lnTo>
                <a:lnTo>
                  <a:pt x="1154049" y="161670"/>
                </a:lnTo>
                <a:lnTo>
                  <a:pt x="1151508" y="163321"/>
                </a:lnTo>
                <a:lnTo>
                  <a:pt x="1148841" y="164210"/>
                </a:lnTo>
                <a:lnTo>
                  <a:pt x="1142745" y="164210"/>
                </a:lnTo>
                <a:close/>
              </a:path>
              <a:path w="1858517" h="180212">
                <a:moveTo>
                  <a:pt x="959865" y="164210"/>
                </a:moveTo>
                <a:lnTo>
                  <a:pt x="957199" y="162940"/>
                </a:lnTo>
                <a:lnTo>
                  <a:pt x="955039" y="160400"/>
                </a:lnTo>
                <a:lnTo>
                  <a:pt x="953007" y="157733"/>
                </a:lnTo>
                <a:lnTo>
                  <a:pt x="951864" y="152780"/>
                </a:lnTo>
                <a:lnTo>
                  <a:pt x="951864" y="71627"/>
                </a:lnTo>
                <a:lnTo>
                  <a:pt x="978534" y="71627"/>
                </a:lnTo>
                <a:lnTo>
                  <a:pt x="978534" y="62864"/>
                </a:lnTo>
                <a:lnTo>
                  <a:pt x="951864" y="62864"/>
                </a:lnTo>
                <a:lnTo>
                  <a:pt x="951864" y="25526"/>
                </a:lnTo>
                <a:lnTo>
                  <a:pt x="948054" y="25526"/>
                </a:lnTo>
                <a:lnTo>
                  <a:pt x="944626" y="33908"/>
                </a:lnTo>
                <a:lnTo>
                  <a:pt x="941958" y="39624"/>
                </a:lnTo>
                <a:lnTo>
                  <a:pt x="940053" y="42799"/>
                </a:lnTo>
                <a:lnTo>
                  <a:pt x="936370" y="48767"/>
                </a:lnTo>
                <a:lnTo>
                  <a:pt x="932179" y="53847"/>
                </a:lnTo>
                <a:lnTo>
                  <a:pt x="927353" y="58292"/>
                </a:lnTo>
                <a:lnTo>
                  <a:pt x="922654" y="62610"/>
                </a:lnTo>
                <a:lnTo>
                  <a:pt x="917955" y="65658"/>
                </a:lnTo>
                <a:lnTo>
                  <a:pt x="913383" y="67563"/>
                </a:lnTo>
                <a:lnTo>
                  <a:pt x="913383" y="71627"/>
                </a:lnTo>
                <a:lnTo>
                  <a:pt x="931417" y="71627"/>
                </a:lnTo>
                <a:lnTo>
                  <a:pt x="931417" y="156337"/>
                </a:lnTo>
                <a:lnTo>
                  <a:pt x="932306" y="162432"/>
                </a:lnTo>
                <a:lnTo>
                  <a:pt x="933957" y="166369"/>
                </a:lnTo>
                <a:lnTo>
                  <a:pt x="935735" y="170306"/>
                </a:lnTo>
                <a:lnTo>
                  <a:pt x="938402" y="173354"/>
                </a:lnTo>
                <a:lnTo>
                  <a:pt x="942085" y="175387"/>
                </a:lnTo>
                <a:lnTo>
                  <a:pt x="945768" y="177545"/>
                </a:lnTo>
                <a:lnTo>
                  <a:pt x="949451" y="178562"/>
                </a:lnTo>
                <a:lnTo>
                  <a:pt x="958976" y="178562"/>
                </a:lnTo>
                <a:lnTo>
                  <a:pt x="964438" y="176529"/>
                </a:lnTo>
                <a:lnTo>
                  <a:pt x="969644" y="172465"/>
                </a:lnTo>
                <a:lnTo>
                  <a:pt x="974978" y="168401"/>
                </a:lnTo>
                <a:lnTo>
                  <a:pt x="979042" y="162305"/>
                </a:lnTo>
                <a:lnTo>
                  <a:pt x="981963" y="154177"/>
                </a:lnTo>
                <a:lnTo>
                  <a:pt x="977138" y="154177"/>
                </a:lnTo>
                <a:lnTo>
                  <a:pt x="975740" y="157479"/>
                </a:lnTo>
                <a:lnTo>
                  <a:pt x="973708" y="159892"/>
                </a:lnTo>
                <a:lnTo>
                  <a:pt x="968628" y="163321"/>
                </a:lnTo>
                <a:lnTo>
                  <a:pt x="965962" y="164210"/>
                </a:lnTo>
                <a:lnTo>
                  <a:pt x="959865" y="164210"/>
                </a:lnTo>
                <a:close/>
              </a:path>
              <a:path w="1858517" h="180212">
                <a:moveTo>
                  <a:pt x="1601723" y="153172"/>
                </a:moveTo>
                <a:lnTo>
                  <a:pt x="1595811" y="143662"/>
                </a:lnTo>
                <a:lnTo>
                  <a:pt x="1591222" y="132716"/>
                </a:lnTo>
                <a:lnTo>
                  <a:pt x="1590514" y="164778"/>
                </a:lnTo>
                <a:lnTo>
                  <a:pt x="1601324" y="171698"/>
                </a:lnTo>
                <a:lnTo>
                  <a:pt x="1613011" y="176640"/>
                </a:lnTo>
                <a:lnTo>
                  <a:pt x="1602993" y="154812"/>
                </a:lnTo>
                <a:lnTo>
                  <a:pt x="1601723" y="153172"/>
                </a:lnTo>
                <a:close/>
              </a:path>
              <a:path w="1858517" h="180212">
                <a:moveTo>
                  <a:pt x="1556892" y="91820"/>
                </a:moveTo>
                <a:lnTo>
                  <a:pt x="1557006" y="97214"/>
                </a:lnTo>
                <a:lnTo>
                  <a:pt x="1558434" y="110996"/>
                </a:lnTo>
                <a:lnTo>
                  <a:pt x="1561499" y="123749"/>
                </a:lnTo>
                <a:lnTo>
                  <a:pt x="1566200" y="135472"/>
                </a:lnTo>
                <a:lnTo>
                  <a:pt x="1572539" y="146165"/>
                </a:lnTo>
                <a:lnTo>
                  <a:pt x="1580514" y="155828"/>
                </a:lnTo>
                <a:lnTo>
                  <a:pt x="1590514" y="164778"/>
                </a:lnTo>
                <a:lnTo>
                  <a:pt x="1591222" y="132716"/>
                </a:lnTo>
                <a:lnTo>
                  <a:pt x="1587951" y="120338"/>
                </a:lnTo>
                <a:lnTo>
                  <a:pt x="1585992" y="106535"/>
                </a:lnTo>
                <a:lnTo>
                  <a:pt x="1585340" y="91312"/>
                </a:lnTo>
                <a:lnTo>
                  <a:pt x="1586018" y="76090"/>
                </a:lnTo>
                <a:lnTo>
                  <a:pt x="1588064" y="62310"/>
                </a:lnTo>
                <a:lnTo>
                  <a:pt x="1591474" y="50077"/>
                </a:lnTo>
                <a:lnTo>
                  <a:pt x="1596241" y="39384"/>
                </a:lnTo>
                <a:lnTo>
                  <a:pt x="1602358" y="30225"/>
                </a:lnTo>
                <a:lnTo>
                  <a:pt x="1613547" y="20220"/>
                </a:lnTo>
                <a:lnTo>
                  <a:pt x="1625204" y="15151"/>
                </a:lnTo>
                <a:lnTo>
                  <a:pt x="1638680" y="13462"/>
                </a:lnTo>
                <a:lnTo>
                  <a:pt x="1642370" y="13564"/>
                </a:lnTo>
                <a:lnTo>
                  <a:pt x="1655689" y="15959"/>
                </a:lnTo>
                <a:lnTo>
                  <a:pt x="1667055" y="21548"/>
                </a:lnTo>
                <a:lnTo>
                  <a:pt x="1676400" y="30352"/>
                </a:lnTo>
                <a:lnTo>
                  <a:pt x="1683588" y="41774"/>
                </a:lnTo>
                <a:lnTo>
                  <a:pt x="1687904" y="52664"/>
                </a:lnTo>
                <a:lnTo>
                  <a:pt x="1690974" y="65140"/>
                </a:lnTo>
                <a:lnTo>
                  <a:pt x="1692808" y="79206"/>
                </a:lnTo>
                <a:lnTo>
                  <a:pt x="1693417" y="94868"/>
                </a:lnTo>
                <a:lnTo>
                  <a:pt x="1693032" y="107002"/>
                </a:lnTo>
                <a:lnTo>
                  <a:pt x="1691333" y="121404"/>
                </a:lnTo>
                <a:lnTo>
                  <a:pt x="1688275" y="133928"/>
                </a:lnTo>
                <a:lnTo>
                  <a:pt x="1683849" y="144561"/>
                </a:lnTo>
                <a:lnTo>
                  <a:pt x="1678051" y="153288"/>
                </a:lnTo>
                <a:lnTo>
                  <a:pt x="1674114" y="157531"/>
                </a:lnTo>
                <a:lnTo>
                  <a:pt x="1663715" y="165462"/>
                </a:lnTo>
                <a:lnTo>
                  <a:pt x="1651946" y="170235"/>
                </a:lnTo>
                <a:lnTo>
                  <a:pt x="1638807" y="171830"/>
                </a:lnTo>
                <a:lnTo>
                  <a:pt x="1637077" y="171804"/>
                </a:lnTo>
                <a:lnTo>
                  <a:pt x="1623918" y="169622"/>
                </a:lnTo>
                <a:lnTo>
                  <a:pt x="1612557" y="163949"/>
                </a:lnTo>
                <a:lnTo>
                  <a:pt x="1602993" y="154812"/>
                </a:lnTo>
                <a:lnTo>
                  <a:pt x="1613011" y="176640"/>
                </a:lnTo>
                <a:lnTo>
                  <a:pt x="1625586" y="179605"/>
                </a:lnTo>
                <a:lnTo>
                  <a:pt x="1639062" y="180593"/>
                </a:lnTo>
                <a:lnTo>
                  <a:pt x="1639529" y="180592"/>
                </a:lnTo>
                <a:lnTo>
                  <a:pt x="1652733" y="179530"/>
                </a:lnTo>
                <a:lnTo>
                  <a:pt x="1665156" y="176471"/>
                </a:lnTo>
                <a:lnTo>
                  <a:pt x="1676798" y="171403"/>
                </a:lnTo>
                <a:lnTo>
                  <a:pt x="1687658" y="164314"/>
                </a:lnTo>
                <a:lnTo>
                  <a:pt x="1697735" y="155193"/>
                </a:lnTo>
                <a:lnTo>
                  <a:pt x="1708483" y="141440"/>
                </a:lnTo>
                <a:lnTo>
                  <a:pt x="1714345" y="130311"/>
                </a:lnTo>
                <a:lnTo>
                  <a:pt x="1718526" y="118272"/>
                </a:lnTo>
                <a:lnTo>
                  <a:pt x="1721032" y="105316"/>
                </a:lnTo>
                <a:lnTo>
                  <a:pt x="1721865" y="91439"/>
                </a:lnTo>
                <a:lnTo>
                  <a:pt x="1721814" y="88028"/>
                </a:lnTo>
                <a:lnTo>
                  <a:pt x="1720517" y="74516"/>
                </a:lnTo>
                <a:lnTo>
                  <a:pt x="1717474" y="61890"/>
                </a:lnTo>
                <a:lnTo>
                  <a:pt x="1712683" y="50152"/>
                </a:lnTo>
                <a:lnTo>
                  <a:pt x="1706146" y="39300"/>
                </a:lnTo>
                <a:lnTo>
                  <a:pt x="1697863" y="29337"/>
                </a:lnTo>
                <a:lnTo>
                  <a:pt x="1688834" y="21085"/>
                </a:lnTo>
                <a:lnTo>
                  <a:pt x="1677992" y="13795"/>
                </a:lnTo>
                <a:lnTo>
                  <a:pt x="1666404" y="8596"/>
                </a:lnTo>
                <a:lnTo>
                  <a:pt x="1654064" y="5481"/>
                </a:lnTo>
                <a:lnTo>
                  <a:pt x="1640966" y="4444"/>
                </a:lnTo>
                <a:lnTo>
                  <a:pt x="1630310" y="5040"/>
                </a:lnTo>
                <a:lnTo>
                  <a:pt x="1617588" y="7497"/>
                </a:lnTo>
                <a:lnTo>
                  <a:pt x="1605662" y="11869"/>
                </a:lnTo>
                <a:lnTo>
                  <a:pt x="1594532" y="18171"/>
                </a:lnTo>
                <a:lnTo>
                  <a:pt x="1584197" y="26415"/>
                </a:lnTo>
                <a:lnTo>
                  <a:pt x="1578821" y="31850"/>
                </a:lnTo>
                <a:lnTo>
                  <a:pt x="1570938" y="41958"/>
                </a:lnTo>
                <a:lnTo>
                  <a:pt x="1564800" y="53014"/>
                </a:lnTo>
                <a:lnTo>
                  <a:pt x="1560410" y="65012"/>
                </a:lnTo>
                <a:lnTo>
                  <a:pt x="1557773" y="77949"/>
                </a:lnTo>
                <a:lnTo>
                  <a:pt x="1556892" y="91820"/>
                </a:lnTo>
                <a:close/>
              </a:path>
              <a:path w="1858517" h="180212">
                <a:moveTo>
                  <a:pt x="298450" y="93090"/>
                </a:moveTo>
                <a:lnTo>
                  <a:pt x="295020" y="92582"/>
                </a:lnTo>
                <a:lnTo>
                  <a:pt x="291718" y="92201"/>
                </a:lnTo>
                <a:lnTo>
                  <a:pt x="293877" y="99821"/>
                </a:lnTo>
                <a:lnTo>
                  <a:pt x="298576" y="100456"/>
                </a:lnTo>
                <a:lnTo>
                  <a:pt x="303275" y="100964"/>
                </a:lnTo>
                <a:lnTo>
                  <a:pt x="307720" y="101345"/>
                </a:lnTo>
                <a:lnTo>
                  <a:pt x="312419" y="93217"/>
                </a:lnTo>
                <a:lnTo>
                  <a:pt x="298450" y="93090"/>
                </a:lnTo>
                <a:close/>
              </a:path>
              <a:path w="1858517" h="180212">
                <a:moveTo>
                  <a:pt x="307593" y="176783"/>
                </a:moveTo>
                <a:lnTo>
                  <a:pt x="307593" y="172212"/>
                </a:lnTo>
                <a:lnTo>
                  <a:pt x="294766" y="172212"/>
                </a:lnTo>
                <a:lnTo>
                  <a:pt x="290067" y="170306"/>
                </a:lnTo>
                <a:lnTo>
                  <a:pt x="286892" y="166624"/>
                </a:lnTo>
                <a:lnTo>
                  <a:pt x="284606" y="164083"/>
                </a:lnTo>
                <a:lnTo>
                  <a:pt x="283337" y="157479"/>
                </a:lnTo>
                <a:lnTo>
                  <a:pt x="283337" y="97789"/>
                </a:lnTo>
                <a:lnTo>
                  <a:pt x="288797" y="98932"/>
                </a:lnTo>
                <a:lnTo>
                  <a:pt x="293877" y="99821"/>
                </a:lnTo>
                <a:lnTo>
                  <a:pt x="291718" y="92201"/>
                </a:lnTo>
                <a:lnTo>
                  <a:pt x="287781" y="91566"/>
                </a:lnTo>
                <a:lnTo>
                  <a:pt x="283337" y="90804"/>
                </a:lnTo>
                <a:lnTo>
                  <a:pt x="283337" y="20700"/>
                </a:lnTo>
                <a:lnTo>
                  <a:pt x="290067" y="19050"/>
                </a:lnTo>
                <a:lnTo>
                  <a:pt x="295401" y="18287"/>
                </a:lnTo>
                <a:lnTo>
                  <a:pt x="306577" y="18287"/>
                </a:lnTo>
                <a:lnTo>
                  <a:pt x="312800" y="19812"/>
                </a:lnTo>
                <a:lnTo>
                  <a:pt x="318262" y="22987"/>
                </a:lnTo>
                <a:lnTo>
                  <a:pt x="323722" y="26034"/>
                </a:lnTo>
                <a:lnTo>
                  <a:pt x="328040" y="30733"/>
                </a:lnTo>
                <a:lnTo>
                  <a:pt x="330962" y="36956"/>
                </a:lnTo>
                <a:lnTo>
                  <a:pt x="334009" y="43306"/>
                </a:lnTo>
                <a:lnTo>
                  <a:pt x="335406" y="50037"/>
                </a:lnTo>
                <a:lnTo>
                  <a:pt x="335352" y="59702"/>
                </a:lnTo>
                <a:lnTo>
                  <a:pt x="332735" y="72742"/>
                </a:lnTo>
                <a:lnTo>
                  <a:pt x="326135" y="83184"/>
                </a:lnTo>
                <a:lnTo>
                  <a:pt x="319785" y="89915"/>
                </a:lnTo>
                <a:lnTo>
                  <a:pt x="312419" y="93217"/>
                </a:lnTo>
                <a:lnTo>
                  <a:pt x="307720" y="101345"/>
                </a:lnTo>
                <a:lnTo>
                  <a:pt x="314661" y="101301"/>
                </a:lnTo>
                <a:lnTo>
                  <a:pt x="328698" y="99547"/>
                </a:lnTo>
                <a:lnTo>
                  <a:pt x="340531" y="95244"/>
                </a:lnTo>
                <a:lnTo>
                  <a:pt x="350138" y="88391"/>
                </a:lnTo>
                <a:lnTo>
                  <a:pt x="357111" y="79969"/>
                </a:lnTo>
                <a:lnTo>
                  <a:pt x="362169" y="68353"/>
                </a:lnTo>
                <a:lnTo>
                  <a:pt x="363854" y="54863"/>
                </a:lnTo>
                <a:lnTo>
                  <a:pt x="363787" y="52271"/>
                </a:lnTo>
                <a:lnTo>
                  <a:pt x="361178" y="39548"/>
                </a:lnTo>
                <a:lnTo>
                  <a:pt x="354838" y="28575"/>
                </a:lnTo>
                <a:lnTo>
                  <a:pt x="344213" y="18699"/>
                </a:lnTo>
                <a:lnTo>
                  <a:pt x="332866" y="12953"/>
                </a:lnTo>
                <a:lnTo>
                  <a:pt x="324330" y="10576"/>
                </a:lnTo>
                <a:lnTo>
                  <a:pt x="311954" y="8829"/>
                </a:lnTo>
                <a:lnTo>
                  <a:pt x="297179" y="8254"/>
                </a:lnTo>
                <a:lnTo>
                  <a:pt x="235457" y="8254"/>
                </a:lnTo>
                <a:lnTo>
                  <a:pt x="235457" y="12826"/>
                </a:lnTo>
                <a:lnTo>
                  <a:pt x="248157" y="12826"/>
                </a:lnTo>
                <a:lnTo>
                  <a:pt x="252983" y="14604"/>
                </a:lnTo>
                <a:lnTo>
                  <a:pt x="256158" y="18287"/>
                </a:lnTo>
                <a:lnTo>
                  <a:pt x="258444" y="20827"/>
                </a:lnTo>
                <a:lnTo>
                  <a:pt x="259587" y="27431"/>
                </a:lnTo>
                <a:lnTo>
                  <a:pt x="259587" y="156590"/>
                </a:lnTo>
                <a:lnTo>
                  <a:pt x="258699" y="162559"/>
                </a:lnTo>
                <a:lnTo>
                  <a:pt x="257047" y="165226"/>
                </a:lnTo>
                <a:lnTo>
                  <a:pt x="254000" y="169799"/>
                </a:lnTo>
                <a:lnTo>
                  <a:pt x="248919" y="172212"/>
                </a:lnTo>
                <a:lnTo>
                  <a:pt x="235457" y="172212"/>
                </a:lnTo>
                <a:lnTo>
                  <a:pt x="235457" y="176783"/>
                </a:lnTo>
                <a:lnTo>
                  <a:pt x="307593" y="176783"/>
                </a:lnTo>
                <a:close/>
              </a:path>
              <a:path w="1858517" h="180212">
                <a:moveTo>
                  <a:pt x="129666" y="158241"/>
                </a:moveTo>
                <a:lnTo>
                  <a:pt x="129666" y="164591"/>
                </a:lnTo>
                <a:lnTo>
                  <a:pt x="128396" y="166877"/>
                </a:lnTo>
                <a:lnTo>
                  <a:pt x="123697" y="170687"/>
                </a:lnTo>
                <a:lnTo>
                  <a:pt x="119252" y="171830"/>
                </a:lnTo>
                <a:lnTo>
                  <a:pt x="112521" y="172212"/>
                </a:lnTo>
                <a:lnTo>
                  <a:pt x="112521" y="176783"/>
                </a:lnTo>
                <a:lnTo>
                  <a:pt x="178942" y="176783"/>
                </a:lnTo>
                <a:lnTo>
                  <a:pt x="178942" y="172212"/>
                </a:lnTo>
                <a:lnTo>
                  <a:pt x="172084" y="171703"/>
                </a:lnTo>
                <a:lnTo>
                  <a:pt x="166750" y="169799"/>
                </a:lnTo>
                <a:lnTo>
                  <a:pt x="162813" y="166496"/>
                </a:lnTo>
                <a:lnTo>
                  <a:pt x="156723" y="158494"/>
                </a:lnTo>
                <a:lnTo>
                  <a:pt x="149987" y="144525"/>
                </a:lnTo>
                <a:lnTo>
                  <a:pt x="91312" y="4444"/>
                </a:lnTo>
                <a:lnTo>
                  <a:pt x="110997" y="111125"/>
                </a:lnTo>
                <a:lnTo>
                  <a:pt x="53085" y="111125"/>
                </a:lnTo>
                <a:lnTo>
                  <a:pt x="86994" y="4444"/>
                </a:lnTo>
                <a:lnTo>
                  <a:pt x="27685" y="143128"/>
                </a:lnTo>
                <a:lnTo>
                  <a:pt x="26338" y="146257"/>
                </a:lnTo>
                <a:lnTo>
                  <a:pt x="19747" y="159294"/>
                </a:lnTo>
                <a:lnTo>
                  <a:pt x="13715" y="167258"/>
                </a:lnTo>
                <a:lnTo>
                  <a:pt x="11556" y="169290"/>
                </a:lnTo>
                <a:lnTo>
                  <a:pt x="7112" y="170941"/>
                </a:lnTo>
                <a:lnTo>
                  <a:pt x="0" y="172212"/>
                </a:lnTo>
                <a:lnTo>
                  <a:pt x="0" y="176783"/>
                </a:lnTo>
                <a:lnTo>
                  <a:pt x="53085" y="176783"/>
                </a:lnTo>
                <a:lnTo>
                  <a:pt x="53085" y="172212"/>
                </a:lnTo>
                <a:lnTo>
                  <a:pt x="44957" y="171576"/>
                </a:lnTo>
                <a:lnTo>
                  <a:pt x="39624" y="170306"/>
                </a:lnTo>
                <a:lnTo>
                  <a:pt x="37210" y="168401"/>
                </a:lnTo>
                <a:lnTo>
                  <a:pt x="33527" y="164210"/>
                </a:lnTo>
                <a:lnTo>
                  <a:pt x="33527" y="158368"/>
                </a:lnTo>
                <a:lnTo>
                  <a:pt x="34925" y="153415"/>
                </a:lnTo>
                <a:lnTo>
                  <a:pt x="37845" y="146938"/>
                </a:lnTo>
                <a:lnTo>
                  <a:pt x="49275" y="120268"/>
                </a:lnTo>
                <a:lnTo>
                  <a:pt x="114426" y="120268"/>
                </a:lnTo>
                <a:lnTo>
                  <a:pt x="124713" y="144525"/>
                </a:lnTo>
                <a:lnTo>
                  <a:pt x="128015" y="152400"/>
                </a:lnTo>
                <a:lnTo>
                  <a:pt x="129666" y="158241"/>
                </a:lnTo>
                <a:close/>
              </a:path>
              <a:path w="1858517" h="180212">
                <a:moveTo>
                  <a:pt x="86994" y="4444"/>
                </a:moveTo>
                <a:lnTo>
                  <a:pt x="53085" y="111125"/>
                </a:lnTo>
                <a:lnTo>
                  <a:pt x="82422" y="43052"/>
                </a:lnTo>
                <a:lnTo>
                  <a:pt x="110997" y="111125"/>
                </a:lnTo>
                <a:lnTo>
                  <a:pt x="91312" y="4444"/>
                </a:lnTo>
                <a:lnTo>
                  <a:pt x="86994" y="4444"/>
                </a:lnTo>
                <a:close/>
              </a:path>
              <a:path w="1858517" h="180212">
                <a:moveTo>
                  <a:pt x="1189354" y="6095"/>
                </a:moveTo>
                <a:lnTo>
                  <a:pt x="1188084" y="9143"/>
                </a:lnTo>
                <a:lnTo>
                  <a:pt x="1188084" y="16001"/>
                </a:lnTo>
                <a:lnTo>
                  <a:pt x="1189354" y="19050"/>
                </a:lnTo>
                <a:lnTo>
                  <a:pt x="1194307" y="24002"/>
                </a:lnTo>
                <a:lnTo>
                  <a:pt x="1197355" y="25272"/>
                </a:lnTo>
                <a:lnTo>
                  <a:pt x="1204340" y="25272"/>
                </a:lnTo>
                <a:lnTo>
                  <a:pt x="1207262" y="24002"/>
                </a:lnTo>
                <a:lnTo>
                  <a:pt x="1212088" y="19050"/>
                </a:lnTo>
                <a:lnTo>
                  <a:pt x="1213357" y="16001"/>
                </a:lnTo>
                <a:lnTo>
                  <a:pt x="1213357" y="9143"/>
                </a:lnTo>
                <a:lnTo>
                  <a:pt x="1212088" y="6095"/>
                </a:lnTo>
                <a:lnTo>
                  <a:pt x="1207262" y="1269"/>
                </a:lnTo>
                <a:lnTo>
                  <a:pt x="1204340" y="0"/>
                </a:lnTo>
                <a:lnTo>
                  <a:pt x="1197228" y="0"/>
                </a:lnTo>
                <a:lnTo>
                  <a:pt x="1194180" y="1269"/>
                </a:lnTo>
                <a:lnTo>
                  <a:pt x="1189354" y="6095"/>
                </a:lnTo>
                <a:close/>
              </a:path>
              <a:path w="1858517" h="180212">
                <a:moveTo>
                  <a:pt x="486282" y="89026"/>
                </a:moveTo>
                <a:lnTo>
                  <a:pt x="489457" y="81660"/>
                </a:lnTo>
                <a:lnTo>
                  <a:pt x="494918" y="76326"/>
                </a:lnTo>
                <a:lnTo>
                  <a:pt x="500252" y="70992"/>
                </a:lnTo>
                <a:lnTo>
                  <a:pt x="506475" y="68199"/>
                </a:lnTo>
                <a:lnTo>
                  <a:pt x="517143" y="59518"/>
                </a:lnTo>
                <a:lnTo>
                  <a:pt x="504174" y="61809"/>
                </a:lnTo>
                <a:lnTo>
                  <a:pt x="492694" y="67242"/>
                </a:lnTo>
                <a:lnTo>
                  <a:pt x="482726" y="75818"/>
                </a:lnTo>
                <a:lnTo>
                  <a:pt x="485393" y="98551"/>
                </a:lnTo>
                <a:lnTo>
                  <a:pt x="486282" y="89026"/>
                </a:lnTo>
                <a:close/>
              </a:path>
              <a:path w="1858517" h="180212">
                <a:moveTo>
                  <a:pt x="698118" y="89026"/>
                </a:moveTo>
                <a:lnTo>
                  <a:pt x="701293" y="81660"/>
                </a:lnTo>
                <a:lnTo>
                  <a:pt x="706754" y="76326"/>
                </a:lnTo>
                <a:lnTo>
                  <a:pt x="712088" y="70992"/>
                </a:lnTo>
                <a:lnTo>
                  <a:pt x="718312" y="68199"/>
                </a:lnTo>
                <a:lnTo>
                  <a:pt x="728979" y="59518"/>
                </a:lnTo>
                <a:lnTo>
                  <a:pt x="716010" y="61809"/>
                </a:lnTo>
                <a:lnTo>
                  <a:pt x="704530" y="67242"/>
                </a:lnTo>
                <a:lnTo>
                  <a:pt x="694563" y="75818"/>
                </a:lnTo>
                <a:lnTo>
                  <a:pt x="697229" y="98551"/>
                </a:lnTo>
                <a:lnTo>
                  <a:pt x="698118" y="89026"/>
                </a:lnTo>
                <a:close/>
              </a:path>
              <a:path w="1858517" h="180212">
                <a:moveTo>
                  <a:pt x="585342" y="105663"/>
                </a:moveTo>
                <a:lnTo>
                  <a:pt x="589026" y="110362"/>
                </a:lnTo>
                <a:lnTo>
                  <a:pt x="590458" y="112003"/>
                </a:lnTo>
                <a:lnTo>
                  <a:pt x="599149" y="118905"/>
                </a:lnTo>
                <a:lnTo>
                  <a:pt x="612647" y="126491"/>
                </a:lnTo>
                <a:lnTo>
                  <a:pt x="616269" y="128315"/>
                </a:lnTo>
                <a:lnTo>
                  <a:pt x="628930" y="135445"/>
                </a:lnTo>
                <a:lnTo>
                  <a:pt x="636777" y="141350"/>
                </a:lnTo>
                <a:lnTo>
                  <a:pt x="640714" y="145160"/>
                </a:lnTo>
                <a:lnTo>
                  <a:pt x="642746" y="149987"/>
                </a:lnTo>
                <a:lnTo>
                  <a:pt x="642746" y="160527"/>
                </a:lnTo>
                <a:lnTo>
                  <a:pt x="640968" y="164464"/>
                </a:lnTo>
                <a:lnTo>
                  <a:pt x="637413" y="167893"/>
                </a:lnTo>
                <a:lnTo>
                  <a:pt x="633729" y="171195"/>
                </a:lnTo>
                <a:lnTo>
                  <a:pt x="629030" y="172846"/>
                </a:lnTo>
                <a:lnTo>
                  <a:pt x="615314" y="172846"/>
                </a:lnTo>
                <a:lnTo>
                  <a:pt x="607949" y="169925"/>
                </a:lnTo>
                <a:lnTo>
                  <a:pt x="601344" y="164083"/>
                </a:lnTo>
                <a:lnTo>
                  <a:pt x="598803" y="161525"/>
                </a:lnTo>
                <a:lnTo>
                  <a:pt x="592294" y="151293"/>
                </a:lnTo>
                <a:lnTo>
                  <a:pt x="588137" y="137794"/>
                </a:lnTo>
                <a:lnTo>
                  <a:pt x="583945" y="137794"/>
                </a:lnTo>
                <a:lnTo>
                  <a:pt x="583945" y="178434"/>
                </a:lnTo>
                <a:lnTo>
                  <a:pt x="588137" y="178434"/>
                </a:lnTo>
                <a:lnTo>
                  <a:pt x="589152" y="176275"/>
                </a:lnTo>
                <a:lnTo>
                  <a:pt x="592581" y="175259"/>
                </a:lnTo>
                <a:lnTo>
                  <a:pt x="596518" y="175640"/>
                </a:lnTo>
                <a:lnTo>
                  <a:pt x="599313" y="176529"/>
                </a:lnTo>
                <a:lnTo>
                  <a:pt x="608202" y="178942"/>
                </a:lnTo>
                <a:lnTo>
                  <a:pt x="616203" y="180212"/>
                </a:lnTo>
                <a:lnTo>
                  <a:pt x="625723" y="180133"/>
                </a:lnTo>
                <a:lnTo>
                  <a:pt x="638166" y="177375"/>
                </a:lnTo>
                <a:lnTo>
                  <a:pt x="649351" y="170687"/>
                </a:lnTo>
                <a:lnTo>
                  <a:pt x="651207" y="169088"/>
                </a:lnTo>
                <a:lnTo>
                  <a:pt x="658673" y="158669"/>
                </a:lnTo>
                <a:lnTo>
                  <a:pt x="661162" y="145668"/>
                </a:lnTo>
                <a:lnTo>
                  <a:pt x="661029" y="142782"/>
                </a:lnTo>
                <a:lnTo>
                  <a:pt x="657491" y="131419"/>
                </a:lnTo>
                <a:lnTo>
                  <a:pt x="649118" y="121587"/>
                </a:lnTo>
                <a:lnTo>
                  <a:pt x="635888" y="113283"/>
                </a:lnTo>
                <a:lnTo>
                  <a:pt x="617727" y="104393"/>
                </a:lnTo>
                <a:lnTo>
                  <a:pt x="609853" y="100583"/>
                </a:lnTo>
                <a:lnTo>
                  <a:pt x="604646" y="97027"/>
                </a:lnTo>
                <a:lnTo>
                  <a:pt x="602106" y="93599"/>
                </a:lnTo>
                <a:lnTo>
                  <a:pt x="599439" y="90296"/>
                </a:lnTo>
                <a:lnTo>
                  <a:pt x="598169" y="86359"/>
                </a:lnTo>
                <a:lnTo>
                  <a:pt x="598169" y="77977"/>
                </a:lnTo>
                <a:lnTo>
                  <a:pt x="599947" y="74549"/>
                </a:lnTo>
                <a:lnTo>
                  <a:pt x="603503" y="71500"/>
                </a:lnTo>
                <a:lnTo>
                  <a:pt x="607059" y="68452"/>
                </a:lnTo>
                <a:lnTo>
                  <a:pt x="611758" y="66928"/>
                </a:lnTo>
                <a:lnTo>
                  <a:pt x="625093" y="66928"/>
                </a:lnTo>
                <a:lnTo>
                  <a:pt x="631443" y="69087"/>
                </a:lnTo>
                <a:lnTo>
                  <a:pt x="636396" y="73532"/>
                </a:lnTo>
                <a:lnTo>
                  <a:pt x="637536" y="74614"/>
                </a:lnTo>
                <a:lnTo>
                  <a:pt x="643560" y="83946"/>
                </a:lnTo>
                <a:lnTo>
                  <a:pt x="648462" y="98297"/>
                </a:lnTo>
                <a:lnTo>
                  <a:pt x="652526" y="98297"/>
                </a:lnTo>
                <a:lnTo>
                  <a:pt x="652526" y="59562"/>
                </a:lnTo>
                <a:lnTo>
                  <a:pt x="648462" y="59562"/>
                </a:lnTo>
                <a:lnTo>
                  <a:pt x="647445" y="61594"/>
                </a:lnTo>
                <a:lnTo>
                  <a:pt x="644143" y="64262"/>
                </a:lnTo>
                <a:lnTo>
                  <a:pt x="641350" y="64262"/>
                </a:lnTo>
                <a:lnTo>
                  <a:pt x="638555" y="63626"/>
                </a:lnTo>
                <a:lnTo>
                  <a:pt x="634364" y="62356"/>
                </a:lnTo>
                <a:lnTo>
                  <a:pt x="627888" y="60451"/>
                </a:lnTo>
                <a:lnTo>
                  <a:pt x="622553" y="59562"/>
                </a:lnTo>
                <a:lnTo>
                  <a:pt x="616611" y="59582"/>
                </a:lnTo>
                <a:lnTo>
                  <a:pt x="603593" y="62147"/>
                </a:lnTo>
                <a:lnTo>
                  <a:pt x="593089" y="68960"/>
                </a:lnTo>
                <a:lnTo>
                  <a:pt x="585882" y="79613"/>
                </a:lnTo>
                <a:lnTo>
                  <a:pt x="583438" y="92455"/>
                </a:lnTo>
                <a:lnTo>
                  <a:pt x="583438" y="99694"/>
                </a:lnTo>
                <a:lnTo>
                  <a:pt x="585342" y="105663"/>
                </a:lnTo>
                <a:close/>
              </a:path>
              <a:path w="1858517" h="180212">
                <a:moveTo>
                  <a:pt x="1015238" y="81025"/>
                </a:moveTo>
                <a:lnTo>
                  <a:pt x="1015238" y="77469"/>
                </a:lnTo>
                <a:lnTo>
                  <a:pt x="1016762" y="74167"/>
                </a:lnTo>
                <a:lnTo>
                  <a:pt x="1019937" y="71374"/>
                </a:lnTo>
                <a:lnTo>
                  <a:pt x="1022984" y="68579"/>
                </a:lnTo>
                <a:lnTo>
                  <a:pt x="1027176" y="67182"/>
                </a:lnTo>
                <a:lnTo>
                  <a:pt x="1039240" y="67182"/>
                </a:lnTo>
                <a:lnTo>
                  <a:pt x="1044447" y="69214"/>
                </a:lnTo>
                <a:lnTo>
                  <a:pt x="1048003" y="73532"/>
                </a:lnTo>
                <a:lnTo>
                  <a:pt x="1051687" y="77724"/>
                </a:lnTo>
                <a:lnTo>
                  <a:pt x="1053464" y="85470"/>
                </a:lnTo>
                <a:lnTo>
                  <a:pt x="1053464" y="101345"/>
                </a:lnTo>
                <a:lnTo>
                  <a:pt x="1044194" y="104791"/>
                </a:lnTo>
                <a:lnTo>
                  <a:pt x="1030722" y="110163"/>
                </a:lnTo>
                <a:lnTo>
                  <a:pt x="1019842" y="115057"/>
                </a:lnTo>
                <a:lnTo>
                  <a:pt x="1015238" y="130937"/>
                </a:lnTo>
                <a:lnTo>
                  <a:pt x="1018031" y="126872"/>
                </a:lnTo>
                <a:lnTo>
                  <a:pt x="1022730" y="123062"/>
                </a:lnTo>
                <a:lnTo>
                  <a:pt x="1029207" y="119506"/>
                </a:lnTo>
                <a:lnTo>
                  <a:pt x="1029688" y="119231"/>
                </a:lnTo>
                <a:lnTo>
                  <a:pt x="1038510" y="115047"/>
                </a:lnTo>
                <a:lnTo>
                  <a:pt x="1053464" y="108838"/>
                </a:lnTo>
                <a:lnTo>
                  <a:pt x="1053464" y="152272"/>
                </a:lnTo>
                <a:lnTo>
                  <a:pt x="1050816" y="154342"/>
                </a:lnTo>
                <a:lnTo>
                  <a:pt x="1038468" y="162112"/>
                </a:lnTo>
                <a:lnTo>
                  <a:pt x="1028572" y="164718"/>
                </a:lnTo>
                <a:lnTo>
                  <a:pt x="1024001" y="164718"/>
                </a:lnTo>
                <a:lnTo>
                  <a:pt x="1019809" y="162687"/>
                </a:lnTo>
                <a:lnTo>
                  <a:pt x="1016253" y="158750"/>
                </a:lnTo>
                <a:lnTo>
                  <a:pt x="1017142" y="179069"/>
                </a:lnTo>
                <a:lnTo>
                  <a:pt x="1022222" y="179069"/>
                </a:lnTo>
                <a:lnTo>
                  <a:pt x="1027049" y="178053"/>
                </a:lnTo>
                <a:lnTo>
                  <a:pt x="1031493" y="176021"/>
                </a:lnTo>
                <a:lnTo>
                  <a:pt x="1032045" y="175741"/>
                </a:lnTo>
                <a:lnTo>
                  <a:pt x="1039840" y="170608"/>
                </a:lnTo>
                <a:lnTo>
                  <a:pt x="1053464" y="160400"/>
                </a:lnTo>
                <a:lnTo>
                  <a:pt x="1053591" y="167131"/>
                </a:lnTo>
                <a:lnTo>
                  <a:pt x="1054734" y="171957"/>
                </a:lnTo>
                <a:lnTo>
                  <a:pt x="1057147" y="174751"/>
                </a:lnTo>
                <a:lnTo>
                  <a:pt x="1059560" y="177545"/>
                </a:lnTo>
                <a:lnTo>
                  <a:pt x="1062863" y="178942"/>
                </a:lnTo>
                <a:lnTo>
                  <a:pt x="1066927" y="178942"/>
                </a:lnTo>
                <a:lnTo>
                  <a:pt x="1072415" y="178077"/>
                </a:lnTo>
                <a:lnTo>
                  <a:pt x="1082744" y="172075"/>
                </a:lnTo>
                <a:lnTo>
                  <a:pt x="1093469" y="160400"/>
                </a:lnTo>
                <a:lnTo>
                  <a:pt x="1093469" y="153415"/>
                </a:lnTo>
                <a:lnTo>
                  <a:pt x="1088516" y="158368"/>
                </a:lnTo>
                <a:lnTo>
                  <a:pt x="1085088" y="161416"/>
                </a:lnTo>
                <a:lnTo>
                  <a:pt x="1082420" y="163067"/>
                </a:lnTo>
                <a:lnTo>
                  <a:pt x="1078738" y="163321"/>
                </a:lnTo>
                <a:lnTo>
                  <a:pt x="1075689" y="161289"/>
                </a:lnTo>
                <a:lnTo>
                  <a:pt x="1074546" y="157225"/>
                </a:lnTo>
                <a:lnTo>
                  <a:pt x="1074165" y="154685"/>
                </a:lnTo>
                <a:lnTo>
                  <a:pt x="1073912" y="148081"/>
                </a:lnTo>
                <a:lnTo>
                  <a:pt x="1073912" y="87502"/>
                </a:lnTo>
                <a:lnTo>
                  <a:pt x="1073277" y="80263"/>
                </a:lnTo>
                <a:lnTo>
                  <a:pt x="1071752" y="76707"/>
                </a:lnTo>
                <a:lnTo>
                  <a:pt x="1069466" y="71246"/>
                </a:lnTo>
                <a:lnTo>
                  <a:pt x="1065783" y="67182"/>
                </a:lnTo>
                <a:lnTo>
                  <a:pt x="1060957" y="64642"/>
                </a:lnTo>
                <a:lnTo>
                  <a:pt x="1049890" y="60816"/>
                </a:lnTo>
                <a:lnTo>
                  <a:pt x="1036065" y="59562"/>
                </a:lnTo>
                <a:lnTo>
                  <a:pt x="1028285" y="59936"/>
                </a:lnTo>
                <a:lnTo>
                  <a:pt x="1015440" y="62777"/>
                </a:lnTo>
                <a:lnTo>
                  <a:pt x="1005331" y="68452"/>
                </a:lnTo>
                <a:lnTo>
                  <a:pt x="998092" y="74421"/>
                </a:lnTo>
                <a:lnTo>
                  <a:pt x="994409" y="81025"/>
                </a:lnTo>
                <a:lnTo>
                  <a:pt x="994409" y="91820"/>
                </a:lnTo>
                <a:lnTo>
                  <a:pt x="995426" y="94868"/>
                </a:lnTo>
                <a:lnTo>
                  <a:pt x="997330" y="97027"/>
                </a:lnTo>
                <a:lnTo>
                  <a:pt x="1001776" y="100202"/>
                </a:lnTo>
                <a:lnTo>
                  <a:pt x="1007999" y="100202"/>
                </a:lnTo>
                <a:lnTo>
                  <a:pt x="1010538" y="99187"/>
                </a:lnTo>
                <a:lnTo>
                  <a:pt x="1014476" y="94995"/>
                </a:lnTo>
                <a:lnTo>
                  <a:pt x="1015491" y="92075"/>
                </a:lnTo>
                <a:lnTo>
                  <a:pt x="1015491" y="88264"/>
                </a:lnTo>
                <a:lnTo>
                  <a:pt x="1015238" y="81025"/>
                </a:lnTo>
                <a:close/>
              </a:path>
              <a:path w="1858517" h="180212">
                <a:moveTo>
                  <a:pt x="1858517" y="176783"/>
                </a:moveTo>
                <a:lnTo>
                  <a:pt x="1858517" y="172212"/>
                </a:lnTo>
                <a:lnTo>
                  <a:pt x="1853056" y="172212"/>
                </a:lnTo>
                <a:lnTo>
                  <a:pt x="1849246" y="171703"/>
                </a:lnTo>
                <a:lnTo>
                  <a:pt x="1845182" y="169417"/>
                </a:lnTo>
                <a:lnTo>
                  <a:pt x="1842769" y="165734"/>
                </a:lnTo>
                <a:lnTo>
                  <a:pt x="1841627" y="163067"/>
                </a:lnTo>
                <a:lnTo>
                  <a:pt x="1841118" y="158241"/>
                </a:lnTo>
                <a:lnTo>
                  <a:pt x="1841118" y="92201"/>
                </a:lnTo>
                <a:lnTo>
                  <a:pt x="1840229" y="84581"/>
                </a:lnTo>
                <a:lnTo>
                  <a:pt x="1838325" y="79628"/>
                </a:lnTo>
                <a:lnTo>
                  <a:pt x="1835657" y="72389"/>
                </a:lnTo>
                <a:lnTo>
                  <a:pt x="1832102" y="67309"/>
                </a:lnTo>
                <a:lnTo>
                  <a:pt x="1827656" y="64262"/>
                </a:lnTo>
                <a:lnTo>
                  <a:pt x="1823212" y="61087"/>
                </a:lnTo>
                <a:lnTo>
                  <a:pt x="1817877" y="59562"/>
                </a:lnTo>
                <a:lnTo>
                  <a:pt x="1811654" y="59562"/>
                </a:lnTo>
                <a:lnTo>
                  <a:pt x="1805910" y="60156"/>
                </a:lnTo>
                <a:lnTo>
                  <a:pt x="1795379" y="64181"/>
                </a:lnTo>
                <a:lnTo>
                  <a:pt x="1784540" y="72020"/>
                </a:lnTo>
                <a:lnTo>
                  <a:pt x="1773427" y="83692"/>
                </a:lnTo>
                <a:lnTo>
                  <a:pt x="1773427" y="59562"/>
                </a:lnTo>
                <a:lnTo>
                  <a:pt x="1768093" y="59562"/>
                </a:lnTo>
                <a:lnTo>
                  <a:pt x="1733803" y="73532"/>
                </a:lnTo>
                <a:lnTo>
                  <a:pt x="1735708" y="77977"/>
                </a:lnTo>
                <a:lnTo>
                  <a:pt x="1738883" y="76707"/>
                </a:lnTo>
                <a:lnTo>
                  <a:pt x="1741677" y="76072"/>
                </a:lnTo>
                <a:lnTo>
                  <a:pt x="1746122" y="76072"/>
                </a:lnTo>
                <a:lnTo>
                  <a:pt x="1749170" y="77724"/>
                </a:lnTo>
                <a:lnTo>
                  <a:pt x="1751456" y="80771"/>
                </a:lnTo>
                <a:lnTo>
                  <a:pt x="1752091" y="83819"/>
                </a:lnTo>
                <a:lnTo>
                  <a:pt x="1752600" y="86740"/>
                </a:lnTo>
                <a:lnTo>
                  <a:pt x="1752980" y="95122"/>
                </a:lnTo>
                <a:lnTo>
                  <a:pt x="1752980" y="159257"/>
                </a:lnTo>
                <a:lnTo>
                  <a:pt x="1751964" y="164972"/>
                </a:lnTo>
                <a:lnTo>
                  <a:pt x="1749932" y="167893"/>
                </a:lnTo>
                <a:lnTo>
                  <a:pt x="1747901" y="170814"/>
                </a:lnTo>
                <a:lnTo>
                  <a:pt x="1743964" y="172212"/>
                </a:lnTo>
                <a:lnTo>
                  <a:pt x="1735708" y="172212"/>
                </a:lnTo>
                <a:lnTo>
                  <a:pt x="1735708" y="176783"/>
                </a:lnTo>
                <a:lnTo>
                  <a:pt x="1791969" y="176783"/>
                </a:lnTo>
                <a:lnTo>
                  <a:pt x="1791969" y="172212"/>
                </a:lnTo>
                <a:lnTo>
                  <a:pt x="1785746" y="172212"/>
                </a:lnTo>
                <a:lnTo>
                  <a:pt x="1781682" y="171703"/>
                </a:lnTo>
                <a:lnTo>
                  <a:pt x="1779651" y="170560"/>
                </a:lnTo>
                <a:lnTo>
                  <a:pt x="1775967" y="167766"/>
                </a:lnTo>
                <a:lnTo>
                  <a:pt x="1773935" y="163449"/>
                </a:lnTo>
                <a:lnTo>
                  <a:pt x="1773427" y="158750"/>
                </a:lnTo>
                <a:lnTo>
                  <a:pt x="1773427" y="91058"/>
                </a:lnTo>
                <a:lnTo>
                  <a:pt x="1780640" y="84082"/>
                </a:lnTo>
                <a:lnTo>
                  <a:pt x="1791779" y="77129"/>
                </a:lnTo>
                <a:lnTo>
                  <a:pt x="1802891" y="74802"/>
                </a:lnTo>
                <a:lnTo>
                  <a:pt x="1809368" y="74802"/>
                </a:lnTo>
                <a:lnTo>
                  <a:pt x="1813814" y="77215"/>
                </a:lnTo>
                <a:lnTo>
                  <a:pt x="1816480" y="81914"/>
                </a:lnTo>
                <a:lnTo>
                  <a:pt x="1819275" y="86487"/>
                </a:lnTo>
                <a:lnTo>
                  <a:pt x="1820544" y="94106"/>
                </a:lnTo>
                <a:lnTo>
                  <a:pt x="1820417" y="161416"/>
                </a:lnTo>
                <a:lnTo>
                  <a:pt x="1820037" y="162687"/>
                </a:lnTo>
                <a:lnTo>
                  <a:pt x="1819275" y="165862"/>
                </a:lnTo>
                <a:lnTo>
                  <a:pt x="1817751" y="168275"/>
                </a:lnTo>
                <a:lnTo>
                  <a:pt x="1813559" y="171450"/>
                </a:lnTo>
                <a:lnTo>
                  <a:pt x="1809877" y="172212"/>
                </a:lnTo>
                <a:lnTo>
                  <a:pt x="1802129" y="172212"/>
                </a:lnTo>
                <a:lnTo>
                  <a:pt x="1802129" y="176783"/>
                </a:lnTo>
                <a:lnTo>
                  <a:pt x="1858517" y="176783"/>
                </a:lnTo>
                <a:close/>
              </a:path>
              <a:path w="1858517" h="180212">
                <a:moveTo>
                  <a:pt x="1488185" y="176783"/>
                </a:moveTo>
                <a:lnTo>
                  <a:pt x="1488185" y="172212"/>
                </a:lnTo>
                <a:lnTo>
                  <a:pt x="1482725" y="172212"/>
                </a:lnTo>
                <a:lnTo>
                  <a:pt x="1478914" y="171703"/>
                </a:lnTo>
                <a:lnTo>
                  <a:pt x="1474851" y="169417"/>
                </a:lnTo>
                <a:lnTo>
                  <a:pt x="1472438" y="165734"/>
                </a:lnTo>
                <a:lnTo>
                  <a:pt x="1471294" y="163067"/>
                </a:lnTo>
                <a:lnTo>
                  <a:pt x="1470787" y="158241"/>
                </a:lnTo>
                <a:lnTo>
                  <a:pt x="1470787" y="92201"/>
                </a:lnTo>
                <a:lnTo>
                  <a:pt x="1469897" y="84581"/>
                </a:lnTo>
                <a:lnTo>
                  <a:pt x="1467992" y="79628"/>
                </a:lnTo>
                <a:lnTo>
                  <a:pt x="1465326" y="72389"/>
                </a:lnTo>
                <a:lnTo>
                  <a:pt x="1461769" y="67309"/>
                </a:lnTo>
                <a:lnTo>
                  <a:pt x="1457325" y="64262"/>
                </a:lnTo>
                <a:lnTo>
                  <a:pt x="1452879" y="61087"/>
                </a:lnTo>
                <a:lnTo>
                  <a:pt x="1447545" y="59562"/>
                </a:lnTo>
                <a:lnTo>
                  <a:pt x="1441322" y="59562"/>
                </a:lnTo>
                <a:lnTo>
                  <a:pt x="1435578" y="60156"/>
                </a:lnTo>
                <a:lnTo>
                  <a:pt x="1425047" y="64181"/>
                </a:lnTo>
                <a:lnTo>
                  <a:pt x="1414208" y="72020"/>
                </a:lnTo>
                <a:lnTo>
                  <a:pt x="1403095" y="83692"/>
                </a:lnTo>
                <a:lnTo>
                  <a:pt x="1403095" y="59562"/>
                </a:lnTo>
                <a:lnTo>
                  <a:pt x="1397762" y="59562"/>
                </a:lnTo>
                <a:lnTo>
                  <a:pt x="1363471" y="73532"/>
                </a:lnTo>
                <a:lnTo>
                  <a:pt x="1365377" y="77977"/>
                </a:lnTo>
                <a:lnTo>
                  <a:pt x="1368552" y="76707"/>
                </a:lnTo>
                <a:lnTo>
                  <a:pt x="1371345" y="76072"/>
                </a:lnTo>
                <a:lnTo>
                  <a:pt x="1375790" y="76072"/>
                </a:lnTo>
                <a:lnTo>
                  <a:pt x="1378839" y="77724"/>
                </a:lnTo>
                <a:lnTo>
                  <a:pt x="1381125" y="80771"/>
                </a:lnTo>
                <a:lnTo>
                  <a:pt x="1381759" y="83819"/>
                </a:lnTo>
                <a:lnTo>
                  <a:pt x="1382267" y="86740"/>
                </a:lnTo>
                <a:lnTo>
                  <a:pt x="1382649" y="95122"/>
                </a:lnTo>
                <a:lnTo>
                  <a:pt x="1382649" y="159257"/>
                </a:lnTo>
                <a:lnTo>
                  <a:pt x="1381632" y="164972"/>
                </a:lnTo>
                <a:lnTo>
                  <a:pt x="1379601" y="167893"/>
                </a:lnTo>
                <a:lnTo>
                  <a:pt x="1377568" y="170814"/>
                </a:lnTo>
                <a:lnTo>
                  <a:pt x="1373631" y="172212"/>
                </a:lnTo>
                <a:lnTo>
                  <a:pt x="1365377" y="172212"/>
                </a:lnTo>
                <a:lnTo>
                  <a:pt x="1365377" y="176783"/>
                </a:lnTo>
                <a:lnTo>
                  <a:pt x="1421638" y="176783"/>
                </a:lnTo>
                <a:lnTo>
                  <a:pt x="1421638" y="172212"/>
                </a:lnTo>
                <a:lnTo>
                  <a:pt x="1415414" y="172212"/>
                </a:lnTo>
                <a:lnTo>
                  <a:pt x="1411351" y="171703"/>
                </a:lnTo>
                <a:lnTo>
                  <a:pt x="1409318" y="170560"/>
                </a:lnTo>
                <a:lnTo>
                  <a:pt x="1405635" y="167766"/>
                </a:lnTo>
                <a:lnTo>
                  <a:pt x="1403603" y="163449"/>
                </a:lnTo>
                <a:lnTo>
                  <a:pt x="1403095" y="158750"/>
                </a:lnTo>
                <a:lnTo>
                  <a:pt x="1403095" y="91058"/>
                </a:lnTo>
                <a:lnTo>
                  <a:pt x="1410308" y="84082"/>
                </a:lnTo>
                <a:lnTo>
                  <a:pt x="1421447" y="77129"/>
                </a:lnTo>
                <a:lnTo>
                  <a:pt x="1432559" y="74802"/>
                </a:lnTo>
                <a:lnTo>
                  <a:pt x="1439037" y="74802"/>
                </a:lnTo>
                <a:lnTo>
                  <a:pt x="1443481" y="77215"/>
                </a:lnTo>
                <a:lnTo>
                  <a:pt x="1446149" y="81914"/>
                </a:lnTo>
                <a:lnTo>
                  <a:pt x="1448942" y="86487"/>
                </a:lnTo>
                <a:lnTo>
                  <a:pt x="1450213" y="94106"/>
                </a:lnTo>
                <a:lnTo>
                  <a:pt x="1450213" y="157606"/>
                </a:lnTo>
                <a:lnTo>
                  <a:pt x="1450085" y="161416"/>
                </a:lnTo>
                <a:lnTo>
                  <a:pt x="1449704" y="162687"/>
                </a:lnTo>
                <a:lnTo>
                  <a:pt x="1448942" y="165862"/>
                </a:lnTo>
                <a:lnTo>
                  <a:pt x="1447418" y="168275"/>
                </a:lnTo>
                <a:lnTo>
                  <a:pt x="1443227" y="171450"/>
                </a:lnTo>
                <a:lnTo>
                  <a:pt x="1439544" y="172212"/>
                </a:lnTo>
                <a:lnTo>
                  <a:pt x="1431797" y="172212"/>
                </a:lnTo>
                <a:lnTo>
                  <a:pt x="1431797" y="176783"/>
                </a:lnTo>
                <a:lnTo>
                  <a:pt x="1488185" y="176783"/>
                </a:lnTo>
                <a:close/>
              </a:path>
              <a:path w="1858517" h="180212">
                <a:moveTo>
                  <a:pt x="1316227" y="168147"/>
                </a:moveTo>
                <a:lnTo>
                  <a:pt x="1309624" y="171450"/>
                </a:lnTo>
                <a:lnTo>
                  <a:pt x="1301622" y="171450"/>
                </a:lnTo>
                <a:lnTo>
                  <a:pt x="1295463" y="170734"/>
                </a:lnTo>
                <a:lnTo>
                  <a:pt x="1296289" y="180212"/>
                </a:lnTo>
                <a:lnTo>
                  <a:pt x="1300780" y="180047"/>
                </a:lnTo>
                <a:lnTo>
                  <a:pt x="1313380" y="177595"/>
                </a:lnTo>
                <a:lnTo>
                  <a:pt x="1324864" y="172212"/>
                </a:lnTo>
                <a:lnTo>
                  <a:pt x="1329345" y="169139"/>
                </a:lnTo>
                <a:lnTo>
                  <a:pt x="1338161" y="160235"/>
                </a:lnTo>
                <a:lnTo>
                  <a:pt x="1345056" y="148716"/>
                </a:lnTo>
                <a:lnTo>
                  <a:pt x="1347755" y="142342"/>
                </a:lnTo>
                <a:lnTo>
                  <a:pt x="1351264" y="129950"/>
                </a:lnTo>
                <a:lnTo>
                  <a:pt x="1352422" y="117728"/>
                </a:lnTo>
                <a:lnTo>
                  <a:pt x="1352367" y="114948"/>
                </a:lnTo>
                <a:lnTo>
                  <a:pt x="1350534" y="102085"/>
                </a:lnTo>
                <a:lnTo>
                  <a:pt x="1346108" y="90185"/>
                </a:lnTo>
                <a:lnTo>
                  <a:pt x="1339088" y="79247"/>
                </a:lnTo>
                <a:lnTo>
                  <a:pt x="1333445" y="73106"/>
                </a:lnTo>
                <a:lnTo>
                  <a:pt x="1323054" y="65593"/>
                </a:lnTo>
                <a:lnTo>
                  <a:pt x="1311092" y="61073"/>
                </a:lnTo>
                <a:lnTo>
                  <a:pt x="1297558" y="59562"/>
                </a:lnTo>
                <a:lnTo>
                  <a:pt x="1295144" y="59616"/>
                </a:lnTo>
                <a:lnTo>
                  <a:pt x="1282678" y="61717"/>
                </a:lnTo>
                <a:lnTo>
                  <a:pt x="1270762" y="66928"/>
                </a:lnTo>
                <a:lnTo>
                  <a:pt x="1266576" y="69718"/>
                </a:lnTo>
                <a:lnTo>
                  <a:pt x="1257623" y="78381"/>
                </a:lnTo>
                <a:lnTo>
                  <a:pt x="1250314" y="89788"/>
                </a:lnTo>
                <a:lnTo>
                  <a:pt x="1247412" y="96218"/>
                </a:lnTo>
                <a:lnTo>
                  <a:pt x="1243771" y="108537"/>
                </a:lnTo>
                <a:lnTo>
                  <a:pt x="1242567" y="120903"/>
                </a:lnTo>
                <a:lnTo>
                  <a:pt x="1242629" y="123855"/>
                </a:lnTo>
                <a:lnTo>
                  <a:pt x="1244425" y="136632"/>
                </a:lnTo>
                <a:lnTo>
                  <a:pt x="1248687" y="148602"/>
                </a:lnTo>
                <a:lnTo>
                  <a:pt x="1255394" y="159765"/>
                </a:lnTo>
                <a:lnTo>
                  <a:pt x="1260717" y="165999"/>
                </a:lnTo>
                <a:lnTo>
                  <a:pt x="1270932" y="173885"/>
                </a:lnTo>
                <a:lnTo>
                  <a:pt x="1273091" y="148405"/>
                </a:lnTo>
                <a:lnTo>
                  <a:pt x="1268974" y="136909"/>
                </a:lnTo>
                <a:lnTo>
                  <a:pt x="1266505" y="124282"/>
                </a:lnTo>
                <a:lnTo>
                  <a:pt x="1265681" y="110489"/>
                </a:lnTo>
                <a:lnTo>
                  <a:pt x="1266719" y="96452"/>
                </a:lnTo>
                <a:lnTo>
                  <a:pt x="1269745" y="85343"/>
                </a:lnTo>
                <a:lnTo>
                  <a:pt x="1272539" y="78739"/>
                </a:lnTo>
                <a:lnTo>
                  <a:pt x="1276095" y="74167"/>
                </a:lnTo>
                <a:lnTo>
                  <a:pt x="1280540" y="71500"/>
                </a:lnTo>
                <a:lnTo>
                  <a:pt x="1284985" y="68960"/>
                </a:lnTo>
                <a:lnTo>
                  <a:pt x="1289430" y="67690"/>
                </a:lnTo>
                <a:lnTo>
                  <a:pt x="1293749" y="67690"/>
                </a:lnTo>
                <a:lnTo>
                  <a:pt x="1306249" y="70671"/>
                </a:lnTo>
                <a:lnTo>
                  <a:pt x="1316227" y="79628"/>
                </a:lnTo>
                <a:lnTo>
                  <a:pt x="1321541" y="88230"/>
                </a:lnTo>
                <a:lnTo>
                  <a:pt x="1325865" y="99525"/>
                </a:lnTo>
                <a:lnTo>
                  <a:pt x="1328450" y="112533"/>
                </a:lnTo>
                <a:lnTo>
                  <a:pt x="1329308" y="127253"/>
                </a:lnTo>
                <a:lnTo>
                  <a:pt x="1328704" y="139512"/>
                </a:lnTo>
                <a:lnTo>
                  <a:pt x="1326087" y="152346"/>
                </a:lnTo>
                <a:lnTo>
                  <a:pt x="1321434" y="161416"/>
                </a:lnTo>
                <a:lnTo>
                  <a:pt x="1316227" y="168147"/>
                </a:lnTo>
                <a:close/>
              </a:path>
              <a:path w="1858517" h="180212">
                <a:moveTo>
                  <a:pt x="1284521" y="164942"/>
                </a:moveTo>
                <a:lnTo>
                  <a:pt x="1275588" y="153415"/>
                </a:lnTo>
                <a:lnTo>
                  <a:pt x="1273091" y="148405"/>
                </a:lnTo>
                <a:lnTo>
                  <a:pt x="1270932" y="173885"/>
                </a:lnTo>
                <a:lnTo>
                  <a:pt x="1282800" y="178628"/>
                </a:lnTo>
                <a:lnTo>
                  <a:pt x="1296289" y="180212"/>
                </a:lnTo>
                <a:lnTo>
                  <a:pt x="1295463" y="170734"/>
                </a:lnTo>
                <a:lnTo>
                  <a:pt x="1284521" y="164942"/>
                </a:lnTo>
                <a:close/>
              </a:path>
              <a:path w="1858517" h="180212">
                <a:moveTo>
                  <a:pt x="1205610" y="59562"/>
                </a:moveTo>
                <a:lnTo>
                  <a:pt x="1171320" y="73532"/>
                </a:lnTo>
                <a:lnTo>
                  <a:pt x="1173099" y="77977"/>
                </a:lnTo>
                <a:lnTo>
                  <a:pt x="1176401" y="76707"/>
                </a:lnTo>
                <a:lnTo>
                  <a:pt x="1179194" y="76072"/>
                </a:lnTo>
                <a:lnTo>
                  <a:pt x="1183639" y="76072"/>
                </a:lnTo>
                <a:lnTo>
                  <a:pt x="1186688" y="77596"/>
                </a:lnTo>
                <a:lnTo>
                  <a:pt x="1188846" y="80517"/>
                </a:lnTo>
                <a:lnTo>
                  <a:pt x="1189354" y="83184"/>
                </a:lnTo>
                <a:lnTo>
                  <a:pt x="1190116" y="86867"/>
                </a:lnTo>
                <a:lnTo>
                  <a:pt x="1190497" y="94868"/>
                </a:lnTo>
                <a:lnTo>
                  <a:pt x="1190497" y="158114"/>
                </a:lnTo>
                <a:lnTo>
                  <a:pt x="1189863" y="162813"/>
                </a:lnTo>
                <a:lnTo>
                  <a:pt x="1186179" y="169544"/>
                </a:lnTo>
                <a:lnTo>
                  <a:pt x="1182369" y="171703"/>
                </a:lnTo>
                <a:lnTo>
                  <a:pt x="1178687" y="172212"/>
                </a:lnTo>
                <a:lnTo>
                  <a:pt x="1173099" y="172212"/>
                </a:lnTo>
                <a:lnTo>
                  <a:pt x="1173099" y="176783"/>
                </a:lnTo>
                <a:lnTo>
                  <a:pt x="1228343" y="176783"/>
                </a:lnTo>
                <a:lnTo>
                  <a:pt x="1228343" y="172212"/>
                </a:lnTo>
                <a:lnTo>
                  <a:pt x="1223009" y="172212"/>
                </a:lnTo>
                <a:lnTo>
                  <a:pt x="1219327" y="171703"/>
                </a:lnTo>
                <a:lnTo>
                  <a:pt x="1217294" y="170560"/>
                </a:lnTo>
                <a:lnTo>
                  <a:pt x="1213739" y="167639"/>
                </a:lnTo>
                <a:lnTo>
                  <a:pt x="1211579" y="162940"/>
                </a:lnTo>
                <a:lnTo>
                  <a:pt x="1211071" y="158114"/>
                </a:lnTo>
                <a:lnTo>
                  <a:pt x="1211071" y="59562"/>
                </a:lnTo>
                <a:lnTo>
                  <a:pt x="1205610" y="59562"/>
                </a:lnTo>
                <a:close/>
              </a:path>
              <a:path w="1858517" h="180212">
                <a:moveTo>
                  <a:pt x="993775" y="135381"/>
                </a:moveTo>
                <a:lnTo>
                  <a:pt x="991362" y="139445"/>
                </a:lnTo>
                <a:lnTo>
                  <a:pt x="990091" y="144271"/>
                </a:lnTo>
                <a:lnTo>
                  <a:pt x="990091" y="158622"/>
                </a:lnTo>
                <a:lnTo>
                  <a:pt x="992631" y="165607"/>
                </a:lnTo>
                <a:lnTo>
                  <a:pt x="997712" y="171068"/>
                </a:lnTo>
                <a:lnTo>
                  <a:pt x="1002791" y="176402"/>
                </a:lnTo>
                <a:lnTo>
                  <a:pt x="1009268" y="179069"/>
                </a:lnTo>
                <a:lnTo>
                  <a:pt x="1017142" y="179069"/>
                </a:lnTo>
                <a:lnTo>
                  <a:pt x="1016253" y="158750"/>
                </a:lnTo>
                <a:lnTo>
                  <a:pt x="1012697" y="154812"/>
                </a:lnTo>
                <a:lnTo>
                  <a:pt x="1010919" y="149859"/>
                </a:lnTo>
                <a:lnTo>
                  <a:pt x="1010919" y="139191"/>
                </a:lnTo>
                <a:lnTo>
                  <a:pt x="1012316" y="134874"/>
                </a:lnTo>
                <a:lnTo>
                  <a:pt x="1015238" y="130937"/>
                </a:lnTo>
                <a:lnTo>
                  <a:pt x="1019842" y="115057"/>
                </a:lnTo>
                <a:lnTo>
                  <a:pt x="1011554" y="119506"/>
                </a:lnTo>
                <a:lnTo>
                  <a:pt x="1003172" y="124459"/>
                </a:lnTo>
                <a:lnTo>
                  <a:pt x="997203" y="129793"/>
                </a:lnTo>
                <a:lnTo>
                  <a:pt x="993775" y="135381"/>
                </a:lnTo>
                <a:close/>
              </a:path>
              <a:path w="1858517" h="180212">
                <a:moveTo>
                  <a:pt x="909065" y="176783"/>
                </a:moveTo>
                <a:lnTo>
                  <a:pt x="909065" y="172212"/>
                </a:lnTo>
                <a:lnTo>
                  <a:pt x="903604" y="172212"/>
                </a:lnTo>
                <a:lnTo>
                  <a:pt x="899794" y="171703"/>
                </a:lnTo>
                <a:lnTo>
                  <a:pt x="895730" y="169417"/>
                </a:lnTo>
                <a:lnTo>
                  <a:pt x="893317" y="165734"/>
                </a:lnTo>
                <a:lnTo>
                  <a:pt x="892175" y="163067"/>
                </a:lnTo>
                <a:lnTo>
                  <a:pt x="891666" y="158241"/>
                </a:lnTo>
                <a:lnTo>
                  <a:pt x="891666" y="92201"/>
                </a:lnTo>
                <a:lnTo>
                  <a:pt x="890777" y="84581"/>
                </a:lnTo>
                <a:lnTo>
                  <a:pt x="888872" y="79628"/>
                </a:lnTo>
                <a:lnTo>
                  <a:pt x="886205" y="72389"/>
                </a:lnTo>
                <a:lnTo>
                  <a:pt x="882650" y="67309"/>
                </a:lnTo>
                <a:lnTo>
                  <a:pt x="878204" y="64262"/>
                </a:lnTo>
                <a:lnTo>
                  <a:pt x="873759" y="61087"/>
                </a:lnTo>
                <a:lnTo>
                  <a:pt x="868426" y="59562"/>
                </a:lnTo>
                <a:lnTo>
                  <a:pt x="862202" y="59562"/>
                </a:lnTo>
                <a:lnTo>
                  <a:pt x="856458" y="60156"/>
                </a:lnTo>
                <a:lnTo>
                  <a:pt x="845927" y="64181"/>
                </a:lnTo>
                <a:lnTo>
                  <a:pt x="835088" y="72020"/>
                </a:lnTo>
                <a:lnTo>
                  <a:pt x="823976" y="83692"/>
                </a:lnTo>
                <a:lnTo>
                  <a:pt x="823976" y="59562"/>
                </a:lnTo>
                <a:lnTo>
                  <a:pt x="818641" y="59562"/>
                </a:lnTo>
                <a:lnTo>
                  <a:pt x="784351" y="73532"/>
                </a:lnTo>
                <a:lnTo>
                  <a:pt x="786256" y="77977"/>
                </a:lnTo>
                <a:lnTo>
                  <a:pt x="789431" y="76707"/>
                </a:lnTo>
                <a:lnTo>
                  <a:pt x="792226" y="76072"/>
                </a:lnTo>
                <a:lnTo>
                  <a:pt x="796670" y="76072"/>
                </a:lnTo>
                <a:lnTo>
                  <a:pt x="799718" y="77724"/>
                </a:lnTo>
                <a:lnTo>
                  <a:pt x="802004" y="80771"/>
                </a:lnTo>
                <a:lnTo>
                  <a:pt x="802639" y="83819"/>
                </a:lnTo>
                <a:lnTo>
                  <a:pt x="803147" y="86740"/>
                </a:lnTo>
                <a:lnTo>
                  <a:pt x="803528" y="95122"/>
                </a:lnTo>
                <a:lnTo>
                  <a:pt x="803528" y="159257"/>
                </a:lnTo>
                <a:lnTo>
                  <a:pt x="802513" y="164972"/>
                </a:lnTo>
                <a:lnTo>
                  <a:pt x="800480" y="167893"/>
                </a:lnTo>
                <a:lnTo>
                  <a:pt x="798449" y="170814"/>
                </a:lnTo>
                <a:lnTo>
                  <a:pt x="794512" y="172212"/>
                </a:lnTo>
                <a:lnTo>
                  <a:pt x="786256" y="172212"/>
                </a:lnTo>
                <a:lnTo>
                  <a:pt x="786256" y="176783"/>
                </a:lnTo>
                <a:lnTo>
                  <a:pt x="842517" y="176783"/>
                </a:lnTo>
                <a:lnTo>
                  <a:pt x="842517" y="172212"/>
                </a:lnTo>
                <a:lnTo>
                  <a:pt x="836294" y="172212"/>
                </a:lnTo>
                <a:lnTo>
                  <a:pt x="832230" y="171703"/>
                </a:lnTo>
                <a:lnTo>
                  <a:pt x="830199" y="170560"/>
                </a:lnTo>
                <a:lnTo>
                  <a:pt x="826515" y="167766"/>
                </a:lnTo>
                <a:lnTo>
                  <a:pt x="824483" y="163449"/>
                </a:lnTo>
                <a:lnTo>
                  <a:pt x="823976" y="158750"/>
                </a:lnTo>
                <a:lnTo>
                  <a:pt x="823976" y="91058"/>
                </a:lnTo>
                <a:lnTo>
                  <a:pt x="831188" y="84082"/>
                </a:lnTo>
                <a:lnTo>
                  <a:pt x="842327" y="77129"/>
                </a:lnTo>
                <a:lnTo>
                  <a:pt x="853439" y="74802"/>
                </a:lnTo>
                <a:lnTo>
                  <a:pt x="859916" y="74802"/>
                </a:lnTo>
                <a:lnTo>
                  <a:pt x="864362" y="77215"/>
                </a:lnTo>
                <a:lnTo>
                  <a:pt x="867028" y="81914"/>
                </a:lnTo>
                <a:lnTo>
                  <a:pt x="869822" y="86487"/>
                </a:lnTo>
                <a:lnTo>
                  <a:pt x="871092" y="94106"/>
                </a:lnTo>
                <a:lnTo>
                  <a:pt x="870965" y="161416"/>
                </a:lnTo>
                <a:lnTo>
                  <a:pt x="870584" y="162687"/>
                </a:lnTo>
                <a:lnTo>
                  <a:pt x="869822" y="165862"/>
                </a:lnTo>
                <a:lnTo>
                  <a:pt x="868299" y="168275"/>
                </a:lnTo>
                <a:lnTo>
                  <a:pt x="864107" y="171450"/>
                </a:lnTo>
                <a:lnTo>
                  <a:pt x="860425" y="172212"/>
                </a:lnTo>
                <a:lnTo>
                  <a:pt x="852677" y="172212"/>
                </a:lnTo>
                <a:lnTo>
                  <a:pt x="852677" y="176783"/>
                </a:lnTo>
                <a:lnTo>
                  <a:pt x="909065" y="176783"/>
                </a:lnTo>
                <a:close/>
              </a:path>
            </a:pathLst>
          </a:custGeom>
          <a:solidFill>
            <a:srgbClr val="FFFFFF"/>
          </a:solidFill>
        </p:spPr>
        <p:txBody>
          <a:bodyPr wrap="square" lIns="0" tIns="0" rIns="0" bIns="0" rtlCol="0">
            <a:noAutofit/>
          </a:bodyPr>
          <a:lstStyle/>
          <a:p>
            <a:endParaRPr/>
          </a:p>
        </p:txBody>
      </p:sp>
      <p:sp>
        <p:nvSpPr>
          <p:cNvPr id="34" name="object 34"/>
          <p:cNvSpPr/>
          <p:nvPr/>
        </p:nvSpPr>
        <p:spPr>
          <a:xfrm>
            <a:off x="2855976" y="3698748"/>
            <a:ext cx="2737104" cy="676656"/>
          </a:xfrm>
          <a:prstGeom prst="rect">
            <a:avLst/>
          </a:prstGeom>
          <a:blipFill>
            <a:blip r:embed="rId5" cstate="print"/>
            <a:stretch>
              <a:fillRect/>
            </a:stretch>
          </a:blipFill>
        </p:spPr>
        <p:txBody>
          <a:bodyPr wrap="square" lIns="0" tIns="0" rIns="0" bIns="0" rtlCol="0">
            <a:noAutofit/>
          </a:bodyPr>
          <a:lstStyle/>
          <a:p>
            <a:endParaRPr/>
          </a:p>
        </p:txBody>
      </p:sp>
      <p:sp>
        <p:nvSpPr>
          <p:cNvPr id="35" name="object 35"/>
          <p:cNvSpPr/>
          <p:nvPr/>
        </p:nvSpPr>
        <p:spPr>
          <a:xfrm>
            <a:off x="3038856" y="4119372"/>
            <a:ext cx="2371344" cy="68580"/>
          </a:xfrm>
          <a:prstGeom prst="rect">
            <a:avLst/>
          </a:prstGeom>
          <a:blipFill>
            <a:blip r:embed="rId6" cstate="print"/>
            <a:stretch>
              <a:fillRect/>
            </a:stretch>
          </a:blipFill>
        </p:spPr>
        <p:txBody>
          <a:bodyPr wrap="square" lIns="0" tIns="0" rIns="0" bIns="0" rtlCol="0">
            <a:noAutofit/>
          </a:bodyPr>
          <a:lstStyle/>
          <a:p>
            <a:endParaRPr/>
          </a:p>
        </p:txBody>
      </p:sp>
      <p:sp>
        <p:nvSpPr>
          <p:cNvPr id="36" name="object 36"/>
          <p:cNvSpPr/>
          <p:nvPr/>
        </p:nvSpPr>
        <p:spPr>
          <a:xfrm>
            <a:off x="3060827" y="4158741"/>
            <a:ext cx="2334768" cy="0"/>
          </a:xfrm>
          <a:custGeom>
            <a:avLst/>
            <a:gdLst/>
            <a:ahLst/>
            <a:cxnLst/>
            <a:rect l="l" t="t" r="r" b="b"/>
            <a:pathLst>
              <a:path w="2334768">
                <a:moveTo>
                  <a:pt x="0" y="0"/>
                </a:moveTo>
                <a:lnTo>
                  <a:pt x="2334768" y="0"/>
                </a:lnTo>
              </a:path>
            </a:pathLst>
          </a:custGeom>
          <a:ln w="33274">
            <a:solidFill>
              <a:srgbClr val="FFFFFF"/>
            </a:solidFill>
          </a:ln>
        </p:spPr>
        <p:txBody>
          <a:bodyPr wrap="square" lIns="0" tIns="0" rIns="0" bIns="0" rtlCol="0">
            <a:noAutofit/>
          </a:bodyPr>
          <a:lstStyle/>
          <a:p>
            <a:endParaRPr/>
          </a:p>
        </p:txBody>
      </p:sp>
      <p:sp>
        <p:nvSpPr>
          <p:cNvPr id="40" name="object 40"/>
          <p:cNvSpPr/>
          <p:nvPr/>
        </p:nvSpPr>
        <p:spPr>
          <a:xfrm>
            <a:off x="5442204" y="4142232"/>
            <a:ext cx="423672" cy="566927"/>
          </a:xfrm>
          <a:prstGeom prst="rect">
            <a:avLst/>
          </a:prstGeom>
          <a:blipFill>
            <a:blip r:embed="rId7" cstate="print"/>
            <a:stretch>
              <a:fillRect/>
            </a:stretch>
          </a:blipFill>
        </p:spPr>
        <p:txBody>
          <a:bodyPr wrap="square" lIns="0" tIns="0" rIns="0" bIns="0" rtlCol="0">
            <a:noAutofit/>
          </a:bodyPr>
          <a:lstStyle/>
          <a:p>
            <a:endParaRPr/>
          </a:p>
        </p:txBody>
      </p:sp>
      <p:sp>
        <p:nvSpPr>
          <p:cNvPr id="44" name="object 44"/>
          <p:cNvSpPr/>
          <p:nvPr/>
        </p:nvSpPr>
        <p:spPr>
          <a:xfrm>
            <a:off x="5035296" y="4507992"/>
            <a:ext cx="423672" cy="566928"/>
          </a:xfrm>
          <a:prstGeom prst="rect">
            <a:avLst/>
          </a:prstGeom>
          <a:blipFill>
            <a:blip r:embed="rId7" cstate="print"/>
            <a:stretch>
              <a:fillRect/>
            </a:stretch>
          </a:blipFill>
        </p:spPr>
        <p:txBody>
          <a:bodyPr wrap="square" lIns="0" tIns="0" rIns="0" bIns="0" rtlCol="0">
            <a:noAutofit/>
          </a:bodyPr>
          <a:lstStyle/>
          <a:p>
            <a:endParaRPr/>
          </a:p>
        </p:txBody>
      </p:sp>
      <p:sp>
        <p:nvSpPr>
          <p:cNvPr id="48" name="object 48"/>
          <p:cNvSpPr/>
          <p:nvPr/>
        </p:nvSpPr>
        <p:spPr>
          <a:xfrm>
            <a:off x="4747260" y="4873752"/>
            <a:ext cx="423672" cy="566928"/>
          </a:xfrm>
          <a:prstGeom prst="rect">
            <a:avLst/>
          </a:prstGeom>
          <a:blipFill>
            <a:blip r:embed="rId7" cstate="print"/>
            <a:stretch>
              <a:fillRect/>
            </a:stretch>
          </a:blipFill>
        </p:spPr>
        <p:txBody>
          <a:bodyPr wrap="square" lIns="0" tIns="0" rIns="0" bIns="0" rtlCol="0">
            <a:noAutofit/>
          </a:bodyPr>
          <a:lstStyle/>
          <a:p>
            <a:endParaRPr/>
          </a:p>
        </p:txBody>
      </p:sp>
      <p:sp>
        <p:nvSpPr>
          <p:cNvPr id="12" name="object 12"/>
          <p:cNvSpPr txBox="1"/>
          <p:nvPr/>
        </p:nvSpPr>
        <p:spPr>
          <a:xfrm>
            <a:off x="3048762" y="3852068"/>
            <a:ext cx="2405888" cy="330200"/>
          </a:xfrm>
          <a:prstGeom prst="rect">
            <a:avLst/>
          </a:prstGeom>
        </p:spPr>
        <p:txBody>
          <a:bodyPr wrap="square" lIns="0" tIns="0" rIns="0" bIns="0" rtlCol="0">
            <a:noAutofit/>
          </a:bodyPr>
          <a:lstStyle/>
          <a:p>
            <a:pPr marL="12700">
              <a:lnSpc>
                <a:spcPts val="2555"/>
              </a:lnSpc>
              <a:spcBef>
                <a:spcPts val="127"/>
              </a:spcBef>
            </a:pPr>
            <a:r>
              <a:rPr sz="2400" b="1" spc="0" dirty="0">
                <a:solidFill>
                  <a:srgbClr val="FFFFFF"/>
                </a:solidFill>
                <a:latin typeface="Arial"/>
                <a:cs typeface="Arial"/>
              </a:rPr>
              <a:t>Group</a:t>
            </a:r>
            <a:r>
              <a:rPr sz="2400" b="1" spc="-14" dirty="0">
                <a:solidFill>
                  <a:srgbClr val="FFFFFF"/>
                </a:solidFill>
                <a:latin typeface="Arial"/>
                <a:cs typeface="Arial"/>
              </a:rPr>
              <a:t> </a:t>
            </a:r>
            <a:r>
              <a:rPr sz="2400" b="1" spc="0" dirty="0">
                <a:solidFill>
                  <a:srgbClr val="FFFFFF"/>
                </a:solidFill>
                <a:latin typeface="Arial"/>
                <a:cs typeface="Arial"/>
              </a:rPr>
              <a:t>Members</a:t>
            </a:r>
            <a:endParaRPr sz="2400">
              <a:latin typeface="Arial"/>
              <a:cs typeface="Arial"/>
            </a:endParaRPr>
          </a:p>
        </p:txBody>
      </p:sp>
      <p:sp>
        <p:nvSpPr>
          <p:cNvPr id="18433" name="Rectangle 1"/>
          <p:cNvSpPr>
            <a:spLocks noChangeArrowheads="1"/>
          </p:cNvSpPr>
          <p:nvPr/>
        </p:nvSpPr>
        <p:spPr bwMode="auto">
          <a:xfrm>
            <a:off x="19291" y="1521227"/>
            <a:ext cx="91440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chemeClr val="accent1">
                    <a:lumMod val="60000"/>
                    <a:lumOff val="40000"/>
                  </a:schemeClr>
                </a:solidFill>
                <a:effectLst/>
                <a:latin typeface="Arial" pitchFamily="34" charset="0"/>
                <a:ea typeface="Calibri" pitchFamily="34" charset="0"/>
                <a:cs typeface="Times New Roman" pitchFamily="18" charset="0"/>
              </a:rPr>
              <a:t>Design of Smart Medical Assistant Robot for Contactless Preliminary Health Checkup of COVID Patients</a:t>
            </a:r>
            <a:endParaRPr kumimoji="0" lang="en-US" sz="3600" b="0" i="0" u="none" strike="noStrike" cap="none" normalizeH="0" baseline="0" dirty="0">
              <a:ln>
                <a:noFill/>
              </a:ln>
              <a:solidFill>
                <a:schemeClr val="accent1">
                  <a:lumMod val="60000"/>
                  <a:lumOff val="40000"/>
                </a:schemeClr>
              </a:solidFill>
              <a:effectLst/>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0"/>
            <a:ext cx="9144000" cy="6858000"/>
          </a:xfrm>
          <a:prstGeom prst="rect">
            <a:avLst/>
          </a:prstGeom>
          <a:blipFill>
            <a:blip r:embed="rId2" cstate="print"/>
            <a:stretch>
              <a:fillRect/>
            </a:stretch>
          </a:blipFill>
        </p:spPr>
        <p:txBody>
          <a:bodyPr wrap="square" lIns="0" tIns="0" rIns="0" bIns="0" rtlCol="0">
            <a:noAutofit/>
          </a:bodyPr>
          <a:lstStyle/>
          <a:p>
            <a:endParaRPr/>
          </a:p>
        </p:txBody>
      </p:sp>
      <p:sp>
        <p:nvSpPr>
          <p:cNvPr id="6" name="object 6"/>
          <p:cNvSpPr/>
          <p:nvPr/>
        </p:nvSpPr>
        <p:spPr>
          <a:xfrm>
            <a:off x="0" y="0"/>
            <a:ext cx="9144000" cy="6858000"/>
          </a:xfrm>
          <a:prstGeom prst="rect">
            <a:avLst/>
          </a:prstGeom>
          <a:blipFill>
            <a:blip r:embed="rId3" cstate="print"/>
            <a:stretch>
              <a:fillRect/>
            </a:stretch>
          </a:blipFill>
        </p:spPr>
        <p:txBody>
          <a:bodyPr wrap="square" lIns="0" tIns="0" rIns="0" bIns="0" rtlCol="0">
            <a:noAutofit/>
          </a:bodyPr>
          <a:lstStyle/>
          <a:p>
            <a:endParaRPr/>
          </a:p>
        </p:txBody>
      </p:sp>
      <p:sp>
        <p:nvSpPr>
          <p:cNvPr id="7" name="object 7"/>
          <p:cNvSpPr/>
          <p:nvPr/>
        </p:nvSpPr>
        <p:spPr>
          <a:xfrm>
            <a:off x="1171956" y="1937003"/>
            <a:ext cx="3119755" cy="1650"/>
          </a:xfrm>
          <a:custGeom>
            <a:avLst/>
            <a:gdLst/>
            <a:ahLst/>
            <a:cxnLst/>
            <a:rect l="l" t="t" r="r" b="b"/>
            <a:pathLst>
              <a:path w="3119755" h="1650">
                <a:moveTo>
                  <a:pt x="3119755" y="1650"/>
                </a:moveTo>
                <a:lnTo>
                  <a:pt x="0" y="0"/>
                </a:lnTo>
              </a:path>
            </a:pathLst>
          </a:custGeom>
          <a:ln w="12192">
            <a:solidFill>
              <a:srgbClr val="DBA354"/>
            </a:solidFill>
          </a:ln>
        </p:spPr>
        <p:txBody>
          <a:bodyPr wrap="square" lIns="0" tIns="0" rIns="0" bIns="0" rtlCol="0">
            <a:noAutofit/>
          </a:bodyPr>
          <a:lstStyle/>
          <a:p>
            <a:endParaRPr/>
          </a:p>
        </p:txBody>
      </p:sp>
      <p:sp>
        <p:nvSpPr>
          <p:cNvPr id="8" name="object 8"/>
          <p:cNvSpPr/>
          <p:nvPr/>
        </p:nvSpPr>
        <p:spPr>
          <a:xfrm>
            <a:off x="4832604" y="1933955"/>
            <a:ext cx="3119754" cy="1651"/>
          </a:xfrm>
          <a:custGeom>
            <a:avLst/>
            <a:gdLst/>
            <a:ahLst/>
            <a:cxnLst/>
            <a:rect l="l" t="t" r="r" b="b"/>
            <a:pathLst>
              <a:path w="3119754" h="1651">
                <a:moveTo>
                  <a:pt x="3119754" y="1651"/>
                </a:moveTo>
                <a:lnTo>
                  <a:pt x="0" y="0"/>
                </a:lnTo>
              </a:path>
            </a:pathLst>
          </a:custGeom>
          <a:ln w="12192">
            <a:solidFill>
              <a:srgbClr val="DBA354"/>
            </a:solidFill>
          </a:ln>
        </p:spPr>
        <p:txBody>
          <a:bodyPr wrap="square" lIns="0" tIns="0" rIns="0" bIns="0" rtlCol="0">
            <a:noAutofit/>
          </a:bodyPr>
          <a:lstStyle/>
          <a:p>
            <a:endParaRPr/>
          </a:p>
        </p:txBody>
      </p:sp>
      <p:sp>
        <p:nvSpPr>
          <p:cNvPr id="4" name="object 4"/>
          <p:cNvSpPr txBox="1"/>
          <p:nvPr/>
        </p:nvSpPr>
        <p:spPr>
          <a:xfrm>
            <a:off x="778256" y="1535984"/>
            <a:ext cx="4159681" cy="1126334"/>
          </a:xfrm>
          <a:prstGeom prst="rect">
            <a:avLst/>
          </a:prstGeom>
        </p:spPr>
        <p:txBody>
          <a:bodyPr wrap="square" lIns="0" tIns="0" rIns="0" bIns="0" rtlCol="0">
            <a:noAutofit/>
          </a:bodyPr>
          <a:lstStyle/>
          <a:p>
            <a:pPr marR="12700" algn="r">
              <a:lnSpc>
                <a:spcPts val="5615"/>
              </a:lnSpc>
              <a:spcBef>
                <a:spcPts val="280"/>
              </a:spcBef>
            </a:pPr>
            <a:r>
              <a:rPr sz="5400" spc="0" dirty="0">
                <a:solidFill>
                  <a:srgbClr val="DBA354"/>
                </a:solidFill>
                <a:latin typeface="Wingdings"/>
                <a:cs typeface="Wingdings"/>
              </a:rPr>
              <a:t></a:t>
            </a:r>
            <a:endParaRPr sz="5400">
              <a:latin typeface="Wingdings"/>
              <a:cs typeface="Wingdings"/>
            </a:endParaRPr>
          </a:p>
          <a:p>
            <a:pPr marL="12700">
              <a:lnSpc>
                <a:spcPct val="95825"/>
              </a:lnSpc>
              <a:spcBef>
                <a:spcPts val="164"/>
              </a:spcBef>
            </a:pPr>
            <a:r>
              <a:rPr sz="2400" spc="0" dirty="0">
                <a:solidFill>
                  <a:srgbClr val="863623"/>
                </a:solidFill>
                <a:latin typeface="Wingdings"/>
                <a:cs typeface="Wingdings"/>
              </a:rPr>
              <a:t></a:t>
            </a:r>
            <a:r>
              <a:rPr sz="2400" spc="375" dirty="0">
                <a:solidFill>
                  <a:srgbClr val="863623"/>
                </a:solidFill>
                <a:latin typeface="Times New Roman"/>
                <a:cs typeface="Times New Roman"/>
              </a:rPr>
              <a:t> </a:t>
            </a:r>
            <a:r>
              <a:rPr sz="2400" spc="0" dirty="0">
                <a:solidFill>
                  <a:srgbClr val="252525"/>
                </a:solidFill>
                <a:latin typeface="Arial"/>
                <a:cs typeface="Arial"/>
              </a:rPr>
              <a:t>R</a:t>
            </a:r>
            <a:r>
              <a:rPr sz="2400" spc="-4" dirty="0">
                <a:solidFill>
                  <a:srgbClr val="252525"/>
                </a:solidFill>
                <a:latin typeface="Arial"/>
                <a:cs typeface="Arial"/>
              </a:rPr>
              <a:t>e</a:t>
            </a:r>
            <a:r>
              <a:rPr sz="2400" spc="0" dirty="0">
                <a:solidFill>
                  <a:srgbClr val="252525"/>
                </a:solidFill>
                <a:latin typeface="Arial"/>
                <a:cs typeface="Arial"/>
              </a:rPr>
              <a:t>ceiv</a:t>
            </a:r>
            <a:r>
              <a:rPr sz="2400" spc="-9" dirty="0">
                <a:solidFill>
                  <a:srgbClr val="252525"/>
                </a:solidFill>
                <a:latin typeface="Arial"/>
                <a:cs typeface="Arial"/>
              </a:rPr>
              <a:t>e</a:t>
            </a:r>
            <a:r>
              <a:rPr sz="2400" spc="0" dirty="0">
                <a:solidFill>
                  <a:srgbClr val="252525"/>
                </a:solidFill>
                <a:latin typeface="Arial"/>
                <a:cs typeface="Arial"/>
              </a:rPr>
              <a:t>r</a:t>
            </a:r>
            <a:r>
              <a:rPr sz="2400" spc="34" dirty="0">
                <a:solidFill>
                  <a:srgbClr val="252525"/>
                </a:solidFill>
                <a:latin typeface="Arial"/>
                <a:cs typeface="Arial"/>
              </a:rPr>
              <a:t> </a:t>
            </a:r>
            <a:r>
              <a:rPr sz="2400" spc="0" dirty="0">
                <a:solidFill>
                  <a:srgbClr val="252525"/>
                </a:solidFill>
                <a:latin typeface="Arial"/>
                <a:cs typeface="Arial"/>
              </a:rPr>
              <a:t>receives</a:t>
            </a:r>
            <a:r>
              <a:rPr sz="2400" spc="9" dirty="0">
                <a:solidFill>
                  <a:srgbClr val="252525"/>
                </a:solidFill>
                <a:latin typeface="Arial"/>
                <a:cs typeface="Arial"/>
              </a:rPr>
              <a:t> </a:t>
            </a:r>
            <a:r>
              <a:rPr sz="2400" spc="0" dirty="0">
                <a:solidFill>
                  <a:srgbClr val="252525"/>
                </a:solidFill>
                <a:latin typeface="Arial"/>
                <a:cs typeface="Arial"/>
              </a:rPr>
              <a:t>the </a:t>
            </a:r>
            <a:r>
              <a:rPr sz="2400" spc="-9" dirty="0">
                <a:solidFill>
                  <a:srgbClr val="252525"/>
                </a:solidFill>
                <a:latin typeface="Arial"/>
                <a:cs typeface="Arial"/>
              </a:rPr>
              <a:t>d</a:t>
            </a:r>
            <a:r>
              <a:rPr sz="2400" spc="0" dirty="0">
                <a:solidFill>
                  <a:srgbClr val="252525"/>
                </a:solidFill>
                <a:latin typeface="Arial"/>
                <a:cs typeface="Arial"/>
              </a:rPr>
              <a:t>ata.</a:t>
            </a:r>
            <a:endParaRPr sz="2400">
              <a:latin typeface="Arial"/>
              <a:cs typeface="Arial"/>
            </a:endParaRPr>
          </a:p>
        </p:txBody>
      </p:sp>
      <p:sp>
        <p:nvSpPr>
          <p:cNvPr id="3" name="object 3"/>
          <p:cNvSpPr txBox="1"/>
          <p:nvPr/>
        </p:nvSpPr>
        <p:spPr>
          <a:xfrm>
            <a:off x="778256" y="3210323"/>
            <a:ext cx="313131" cy="330200"/>
          </a:xfrm>
          <a:prstGeom prst="rect">
            <a:avLst/>
          </a:prstGeom>
        </p:spPr>
        <p:txBody>
          <a:bodyPr wrap="square" lIns="0" tIns="0" rIns="0" bIns="0" rtlCol="0">
            <a:noAutofit/>
          </a:bodyPr>
          <a:lstStyle/>
          <a:p>
            <a:pPr marL="12700">
              <a:lnSpc>
                <a:spcPts val="2550"/>
              </a:lnSpc>
              <a:spcBef>
                <a:spcPts val="127"/>
              </a:spcBef>
            </a:pPr>
            <a:r>
              <a:rPr sz="2400" spc="0" dirty="0">
                <a:solidFill>
                  <a:srgbClr val="863623"/>
                </a:solidFill>
                <a:latin typeface="Wingdings"/>
                <a:cs typeface="Wingdings"/>
              </a:rPr>
              <a:t></a:t>
            </a:r>
            <a:endParaRPr sz="2400">
              <a:latin typeface="Wingdings"/>
              <a:cs typeface="Wingdings"/>
            </a:endParaRPr>
          </a:p>
        </p:txBody>
      </p:sp>
      <p:sp>
        <p:nvSpPr>
          <p:cNvPr id="2" name="object 2"/>
          <p:cNvSpPr txBox="1"/>
          <p:nvPr/>
        </p:nvSpPr>
        <p:spPr>
          <a:xfrm>
            <a:off x="1227836" y="3210210"/>
            <a:ext cx="5295392" cy="330200"/>
          </a:xfrm>
          <a:prstGeom prst="rect">
            <a:avLst/>
          </a:prstGeom>
        </p:spPr>
        <p:txBody>
          <a:bodyPr wrap="square" lIns="0" tIns="0" rIns="0" bIns="0" rtlCol="0">
            <a:noAutofit/>
          </a:bodyPr>
          <a:lstStyle/>
          <a:p>
            <a:pPr marL="12700">
              <a:lnSpc>
                <a:spcPts val="2555"/>
              </a:lnSpc>
              <a:spcBef>
                <a:spcPts val="127"/>
              </a:spcBef>
            </a:pPr>
            <a:r>
              <a:rPr sz="2400" spc="0" dirty="0">
                <a:solidFill>
                  <a:srgbClr val="252525"/>
                </a:solidFill>
                <a:latin typeface="Arial"/>
                <a:cs typeface="Arial"/>
              </a:rPr>
              <a:t>R</a:t>
            </a:r>
            <a:r>
              <a:rPr sz="2400" spc="-4" dirty="0">
                <a:solidFill>
                  <a:srgbClr val="252525"/>
                </a:solidFill>
                <a:latin typeface="Arial"/>
                <a:cs typeface="Arial"/>
              </a:rPr>
              <a:t>e</a:t>
            </a:r>
            <a:r>
              <a:rPr sz="2400" spc="0" dirty="0">
                <a:solidFill>
                  <a:srgbClr val="252525"/>
                </a:solidFill>
                <a:latin typeface="Arial"/>
                <a:cs typeface="Arial"/>
              </a:rPr>
              <a:t>ceiv</a:t>
            </a:r>
            <a:r>
              <a:rPr sz="2400" spc="-9" dirty="0">
                <a:solidFill>
                  <a:srgbClr val="252525"/>
                </a:solidFill>
                <a:latin typeface="Arial"/>
                <a:cs typeface="Arial"/>
              </a:rPr>
              <a:t>e</a:t>
            </a:r>
            <a:r>
              <a:rPr sz="2400" spc="0" dirty="0">
                <a:solidFill>
                  <a:srgbClr val="252525"/>
                </a:solidFill>
                <a:latin typeface="Arial"/>
                <a:cs typeface="Arial"/>
              </a:rPr>
              <a:t>r</a:t>
            </a:r>
            <a:r>
              <a:rPr sz="2400" spc="34" dirty="0">
                <a:solidFill>
                  <a:srgbClr val="252525"/>
                </a:solidFill>
                <a:latin typeface="Arial"/>
                <a:cs typeface="Arial"/>
              </a:rPr>
              <a:t> </a:t>
            </a:r>
            <a:r>
              <a:rPr sz="2400" spc="0" dirty="0">
                <a:solidFill>
                  <a:srgbClr val="252525"/>
                </a:solidFill>
                <a:latin typeface="Arial"/>
                <a:cs typeface="Arial"/>
              </a:rPr>
              <a:t>is pl</a:t>
            </a:r>
            <a:r>
              <a:rPr sz="2400" spc="-9" dirty="0">
                <a:solidFill>
                  <a:srgbClr val="252525"/>
                </a:solidFill>
                <a:latin typeface="Arial"/>
                <a:cs typeface="Arial"/>
              </a:rPr>
              <a:t>a</a:t>
            </a:r>
            <a:r>
              <a:rPr sz="2400" spc="0" dirty="0">
                <a:solidFill>
                  <a:srgbClr val="252525"/>
                </a:solidFill>
                <a:latin typeface="Arial"/>
                <a:cs typeface="Arial"/>
              </a:rPr>
              <a:t>ced</a:t>
            </a:r>
            <a:r>
              <a:rPr sz="2400" spc="24" dirty="0">
                <a:solidFill>
                  <a:srgbClr val="252525"/>
                </a:solidFill>
                <a:latin typeface="Arial"/>
                <a:cs typeface="Arial"/>
              </a:rPr>
              <a:t> </a:t>
            </a:r>
            <a:r>
              <a:rPr sz="2400" spc="0" dirty="0">
                <a:solidFill>
                  <a:srgbClr val="252525"/>
                </a:solidFill>
                <a:latin typeface="Arial"/>
                <a:cs typeface="Arial"/>
              </a:rPr>
              <a:t>at the</a:t>
            </a:r>
            <a:r>
              <a:rPr sz="2400" spc="-9" dirty="0">
                <a:solidFill>
                  <a:srgbClr val="252525"/>
                </a:solidFill>
                <a:latin typeface="Arial"/>
                <a:cs typeface="Arial"/>
              </a:rPr>
              <a:t> </a:t>
            </a:r>
            <a:r>
              <a:rPr sz="2400" spc="0" dirty="0">
                <a:solidFill>
                  <a:srgbClr val="252525"/>
                </a:solidFill>
                <a:latin typeface="Arial"/>
                <a:cs typeface="Arial"/>
              </a:rPr>
              <a:t>docto</a:t>
            </a:r>
            <a:r>
              <a:rPr sz="2400" spc="84" dirty="0">
                <a:solidFill>
                  <a:srgbClr val="252525"/>
                </a:solidFill>
                <a:latin typeface="Arial"/>
                <a:cs typeface="Arial"/>
              </a:rPr>
              <a:t>r</a:t>
            </a:r>
            <a:r>
              <a:rPr sz="2400" spc="-54" dirty="0">
                <a:solidFill>
                  <a:srgbClr val="252525"/>
                </a:solidFill>
                <a:latin typeface="Arial"/>
                <a:cs typeface="Arial"/>
              </a:rPr>
              <a:t>’</a:t>
            </a:r>
            <a:r>
              <a:rPr sz="2400" spc="0" dirty="0">
                <a:solidFill>
                  <a:srgbClr val="252525"/>
                </a:solidFill>
                <a:latin typeface="Arial"/>
                <a:cs typeface="Arial"/>
              </a:rPr>
              <a:t>s</a:t>
            </a:r>
            <a:r>
              <a:rPr sz="2400" spc="14" dirty="0">
                <a:solidFill>
                  <a:srgbClr val="252525"/>
                </a:solidFill>
                <a:latin typeface="Arial"/>
                <a:cs typeface="Arial"/>
              </a:rPr>
              <a:t> </a:t>
            </a:r>
            <a:r>
              <a:rPr sz="2400" spc="0" dirty="0">
                <a:solidFill>
                  <a:srgbClr val="252525"/>
                </a:solidFill>
                <a:latin typeface="Arial"/>
                <a:cs typeface="Arial"/>
              </a:rPr>
              <a:t>si</a:t>
            </a:r>
            <a:r>
              <a:rPr sz="2400" spc="-4" dirty="0">
                <a:solidFill>
                  <a:srgbClr val="252525"/>
                </a:solidFill>
                <a:latin typeface="Arial"/>
                <a:cs typeface="Arial"/>
              </a:rPr>
              <a:t>d</a:t>
            </a:r>
            <a:r>
              <a:rPr sz="2400" spc="0" dirty="0">
                <a:solidFill>
                  <a:srgbClr val="252525"/>
                </a:solidFill>
                <a:latin typeface="Arial"/>
                <a:cs typeface="Arial"/>
              </a:rPr>
              <a:t>e.</a:t>
            </a:r>
            <a:endParaRPr sz="24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0"/>
            <a:ext cx="9144000" cy="6858000"/>
          </a:xfrm>
          <a:prstGeom prst="rect">
            <a:avLst/>
          </a:prstGeom>
          <a:blipFill>
            <a:blip r:embed="rId2" cstate="print"/>
            <a:stretch>
              <a:fillRect/>
            </a:stretch>
          </a:blipFill>
        </p:spPr>
        <p:txBody>
          <a:bodyPr wrap="square" lIns="0" tIns="0" rIns="0" bIns="0" rtlCol="0">
            <a:noAutofit/>
          </a:bodyPr>
          <a:lstStyle/>
          <a:p>
            <a:endParaRPr/>
          </a:p>
        </p:txBody>
      </p:sp>
      <p:sp>
        <p:nvSpPr>
          <p:cNvPr id="6" name="object 6"/>
          <p:cNvSpPr/>
          <p:nvPr/>
        </p:nvSpPr>
        <p:spPr>
          <a:xfrm>
            <a:off x="0" y="0"/>
            <a:ext cx="9144000" cy="6858000"/>
          </a:xfrm>
          <a:prstGeom prst="rect">
            <a:avLst/>
          </a:prstGeom>
          <a:blipFill>
            <a:blip r:embed="rId3" cstate="print"/>
            <a:stretch>
              <a:fillRect/>
            </a:stretch>
          </a:blipFill>
        </p:spPr>
        <p:txBody>
          <a:bodyPr wrap="square" lIns="0" tIns="0" rIns="0" bIns="0" rtlCol="0">
            <a:noAutofit/>
          </a:bodyPr>
          <a:lstStyle/>
          <a:p>
            <a:endParaRPr/>
          </a:p>
        </p:txBody>
      </p:sp>
      <p:sp>
        <p:nvSpPr>
          <p:cNvPr id="7" name="object 7"/>
          <p:cNvSpPr/>
          <p:nvPr/>
        </p:nvSpPr>
        <p:spPr>
          <a:xfrm>
            <a:off x="1171956" y="1937003"/>
            <a:ext cx="3119755" cy="1650"/>
          </a:xfrm>
          <a:custGeom>
            <a:avLst/>
            <a:gdLst/>
            <a:ahLst/>
            <a:cxnLst/>
            <a:rect l="l" t="t" r="r" b="b"/>
            <a:pathLst>
              <a:path w="3119755" h="1650">
                <a:moveTo>
                  <a:pt x="3119755" y="1650"/>
                </a:moveTo>
                <a:lnTo>
                  <a:pt x="0" y="0"/>
                </a:lnTo>
              </a:path>
            </a:pathLst>
          </a:custGeom>
          <a:ln w="12192">
            <a:solidFill>
              <a:srgbClr val="DBA354"/>
            </a:solidFill>
          </a:ln>
        </p:spPr>
        <p:txBody>
          <a:bodyPr wrap="square" lIns="0" tIns="0" rIns="0" bIns="0" rtlCol="0">
            <a:noAutofit/>
          </a:bodyPr>
          <a:lstStyle/>
          <a:p>
            <a:endParaRPr/>
          </a:p>
        </p:txBody>
      </p:sp>
      <p:sp>
        <p:nvSpPr>
          <p:cNvPr id="8" name="object 8"/>
          <p:cNvSpPr/>
          <p:nvPr/>
        </p:nvSpPr>
        <p:spPr>
          <a:xfrm>
            <a:off x="4832604" y="1933955"/>
            <a:ext cx="3119754" cy="1651"/>
          </a:xfrm>
          <a:custGeom>
            <a:avLst/>
            <a:gdLst/>
            <a:ahLst/>
            <a:cxnLst/>
            <a:rect l="l" t="t" r="r" b="b"/>
            <a:pathLst>
              <a:path w="3119754" h="1651">
                <a:moveTo>
                  <a:pt x="3119754" y="1651"/>
                </a:moveTo>
                <a:lnTo>
                  <a:pt x="0" y="0"/>
                </a:lnTo>
              </a:path>
            </a:pathLst>
          </a:custGeom>
          <a:ln w="12192">
            <a:solidFill>
              <a:srgbClr val="DBA354"/>
            </a:solidFill>
          </a:ln>
        </p:spPr>
        <p:txBody>
          <a:bodyPr wrap="square" lIns="0" tIns="0" rIns="0" bIns="0" rtlCol="0">
            <a:noAutofit/>
          </a:bodyPr>
          <a:lstStyle/>
          <a:p>
            <a:endParaRPr/>
          </a:p>
        </p:txBody>
      </p:sp>
      <p:sp>
        <p:nvSpPr>
          <p:cNvPr id="4" name="object 4"/>
          <p:cNvSpPr txBox="1"/>
          <p:nvPr/>
        </p:nvSpPr>
        <p:spPr>
          <a:xfrm>
            <a:off x="778256" y="884577"/>
            <a:ext cx="5359005" cy="1776299"/>
          </a:xfrm>
          <a:prstGeom prst="rect">
            <a:avLst/>
          </a:prstGeom>
        </p:spPr>
        <p:txBody>
          <a:bodyPr wrap="square" lIns="0" tIns="0" rIns="0" bIns="0" rtlCol="0">
            <a:noAutofit/>
          </a:bodyPr>
          <a:lstStyle/>
          <a:p>
            <a:pPr marL="2636647" marR="417359" algn="ctr">
              <a:lnSpc>
                <a:spcPts val="3775"/>
              </a:lnSpc>
              <a:spcBef>
                <a:spcPts val="188"/>
              </a:spcBef>
            </a:pPr>
            <a:r>
              <a:rPr sz="3600" spc="0" dirty="0">
                <a:solidFill>
                  <a:srgbClr val="885D1D"/>
                </a:solidFill>
                <a:latin typeface="Times New Roman"/>
                <a:cs typeface="Times New Roman"/>
              </a:rPr>
              <a:t>MO</a:t>
            </a:r>
            <a:r>
              <a:rPr sz="3600" spc="9" dirty="0">
                <a:solidFill>
                  <a:srgbClr val="885D1D"/>
                </a:solidFill>
                <a:latin typeface="Times New Roman"/>
                <a:cs typeface="Times New Roman"/>
              </a:rPr>
              <a:t>D</a:t>
            </a:r>
            <a:r>
              <a:rPr sz="3600" spc="0" dirty="0">
                <a:solidFill>
                  <a:srgbClr val="885D1D"/>
                </a:solidFill>
                <a:latin typeface="Times New Roman"/>
                <a:cs typeface="Times New Roman"/>
              </a:rPr>
              <a:t>ULES</a:t>
            </a:r>
            <a:endParaRPr sz="3600">
              <a:latin typeface="Times New Roman"/>
              <a:cs typeface="Times New Roman"/>
            </a:endParaRPr>
          </a:p>
          <a:p>
            <a:pPr marL="3396719" marR="1147866" algn="ctr">
              <a:lnSpc>
                <a:spcPct val="92488"/>
              </a:lnSpc>
              <a:spcBef>
                <a:spcPts val="786"/>
              </a:spcBef>
            </a:pPr>
            <a:r>
              <a:rPr sz="5400" spc="0" dirty="0">
                <a:solidFill>
                  <a:srgbClr val="DBA354"/>
                </a:solidFill>
                <a:latin typeface="Wingdings"/>
                <a:cs typeface="Wingdings"/>
              </a:rPr>
              <a:t></a:t>
            </a:r>
            <a:endParaRPr sz="5400">
              <a:latin typeface="Wingdings"/>
              <a:cs typeface="Wingdings"/>
            </a:endParaRPr>
          </a:p>
          <a:p>
            <a:pPr marL="12700">
              <a:lnSpc>
                <a:spcPct val="95825"/>
              </a:lnSpc>
              <a:spcBef>
                <a:spcPts val="430"/>
              </a:spcBef>
            </a:pPr>
            <a:r>
              <a:rPr sz="2400" spc="0" dirty="0">
                <a:solidFill>
                  <a:srgbClr val="863623"/>
                </a:solidFill>
                <a:latin typeface="Wingdings"/>
                <a:cs typeface="Wingdings"/>
              </a:rPr>
              <a:t></a:t>
            </a:r>
            <a:r>
              <a:rPr sz="2400" spc="0" dirty="0">
                <a:solidFill>
                  <a:srgbClr val="863623"/>
                </a:solidFill>
                <a:latin typeface="Times New Roman"/>
                <a:cs typeface="Times New Roman"/>
              </a:rPr>
              <a:t>  </a:t>
            </a:r>
            <a:r>
              <a:rPr sz="2400" spc="349" dirty="0">
                <a:solidFill>
                  <a:srgbClr val="863623"/>
                </a:solidFill>
                <a:latin typeface="Times New Roman"/>
                <a:cs typeface="Times New Roman"/>
              </a:rPr>
              <a:t> </a:t>
            </a:r>
            <a:r>
              <a:rPr sz="2400" spc="-4" dirty="0">
                <a:solidFill>
                  <a:srgbClr val="252525"/>
                </a:solidFill>
                <a:latin typeface="Times New Roman"/>
                <a:cs typeface="Times New Roman"/>
              </a:rPr>
              <a:t>A</a:t>
            </a:r>
            <a:r>
              <a:rPr sz="2400" spc="0" dirty="0">
                <a:solidFill>
                  <a:srgbClr val="252525"/>
                </a:solidFill>
                <a:latin typeface="Times New Roman"/>
                <a:cs typeface="Times New Roman"/>
              </a:rPr>
              <a:t>n</a:t>
            </a:r>
            <a:r>
              <a:rPr sz="2400" spc="9" dirty="0">
                <a:solidFill>
                  <a:srgbClr val="252525"/>
                </a:solidFill>
                <a:latin typeface="Times New Roman"/>
                <a:cs typeface="Times New Roman"/>
              </a:rPr>
              <a:t> </a:t>
            </a:r>
            <a:r>
              <a:rPr sz="2400" spc="0" dirty="0">
                <a:solidFill>
                  <a:srgbClr val="252525"/>
                </a:solidFill>
                <a:latin typeface="Times New Roman"/>
                <a:cs typeface="Times New Roman"/>
              </a:rPr>
              <a:t>E</a:t>
            </a:r>
            <a:r>
              <a:rPr sz="2400" spc="-19" dirty="0">
                <a:solidFill>
                  <a:srgbClr val="252525"/>
                </a:solidFill>
                <a:latin typeface="Times New Roman"/>
                <a:cs typeface="Times New Roman"/>
              </a:rPr>
              <a:t>m</a:t>
            </a:r>
            <a:r>
              <a:rPr sz="2400" spc="0" dirty="0">
                <a:solidFill>
                  <a:srgbClr val="252525"/>
                </a:solidFill>
                <a:latin typeface="Times New Roman"/>
                <a:cs typeface="Times New Roman"/>
              </a:rPr>
              <a:t>bedded</a:t>
            </a:r>
            <a:r>
              <a:rPr sz="2400" spc="4" dirty="0">
                <a:solidFill>
                  <a:srgbClr val="252525"/>
                </a:solidFill>
                <a:latin typeface="Times New Roman"/>
                <a:cs typeface="Times New Roman"/>
              </a:rPr>
              <a:t> </a:t>
            </a:r>
            <a:r>
              <a:rPr sz="2400" spc="0" dirty="0">
                <a:solidFill>
                  <a:srgbClr val="252525"/>
                </a:solidFill>
                <a:latin typeface="Times New Roman"/>
                <a:cs typeface="Times New Roman"/>
              </a:rPr>
              <a:t>te</a:t>
            </a:r>
            <a:r>
              <a:rPr sz="2400" spc="4" dirty="0">
                <a:solidFill>
                  <a:srgbClr val="252525"/>
                </a:solidFill>
                <a:latin typeface="Times New Roman"/>
                <a:cs typeface="Times New Roman"/>
              </a:rPr>
              <a:t>c</a:t>
            </a:r>
            <a:r>
              <a:rPr sz="2400" spc="0" dirty="0">
                <a:solidFill>
                  <a:srgbClr val="252525"/>
                </a:solidFill>
                <a:latin typeface="Times New Roman"/>
                <a:cs typeface="Times New Roman"/>
              </a:rPr>
              <a:t>hnology</a:t>
            </a:r>
            <a:r>
              <a:rPr sz="2400" spc="-25" dirty="0">
                <a:solidFill>
                  <a:srgbClr val="252525"/>
                </a:solidFill>
                <a:latin typeface="Times New Roman"/>
                <a:cs typeface="Times New Roman"/>
              </a:rPr>
              <a:t> </a:t>
            </a:r>
            <a:r>
              <a:rPr sz="2400" spc="4" dirty="0">
                <a:solidFill>
                  <a:srgbClr val="252525"/>
                </a:solidFill>
                <a:latin typeface="Times New Roman"/>
                <a:cs typeface="Times New Roman"/>
              </a:rPr>
              <a:t>i</a:t>
            </a:r>
            <a:r>
              <a:rPr sz="2400" spc="0" dirty="0">
                <a:solidFill>
                  <a:srgbClr val="252525"/>
                </a:solidFill>
                <a:latin typeface="Times New Roman"/>
                <a:cs typeface="Times New Roman"/>
              </a:rPr>
              <a:t>s used</a:t>
            </a:r>
            <a:r>
              <a:rPr sz="2400" spc="-4" dirty="0">
                <a:solidFill>
                  <a:srgbClr val="252525"/>
                </a:solidFill>
                <a:latin typeface="Times New Roman"/>
                <a:cs typeface="Times New Roman"/>
              </a:rPr>
              <a:t> </a:t>
            </a:r>
            <a:r>
              <a:rPr sz="2400" spc="0" dirty="0">
                <a:solidFill>
                  <a:srgbClr val="252525"/>
                </a:solidFill>
                <a:latin typeface="Times New Roman"/>
                <a:cs typeface="Times New Roman"/>
              </a:rPr>
              <a:t>he</a:t>
            </a:r>
            <a:r>
              <a:rPr sz="2400" spc="4" dirty="0">
                <a:solidFill>
                  <a:srgbClr val="252525"/>
                </a:solidFill>
                <a:latin typeface="Times New Roman"/>
                <a:cs typeface="Times New Roman"/>
              </a:rPr>
              <a:t>re</a:t>
            </a:r>
            <a:r>
              <a:rPr sz="2400" spc="0" dirty="0">
                <a:solidFill>
                  <a:srgbClr val="252525"/>
                </a:solidFill>
                <a:latin typeface="Times New Roman"/>
                <a:cs typeface="Times New Roman"/>
              </a:rPr>
              <a:t>.</a:t>
            </a:r>
            <a:endParaRPr sz="2400">
              <a:latin typeface="Times New Roman"/>
              <a:cs typeface="Times New Roman"/>
            </a:endParaRPr>
          </a:p>
        </p:txBody>
      </p:sp>
      <p:sp>
        <p:nvSpPr>
          <p:cNvPr id="3" name="object 3"/>
          <p:cNvSpPr txBox="1"/>
          <p:nvPr/>
        </p:nvSpPr>
        <p:spPr>
          <a:xfrm>
            <a:off x="778256" y="3200400"/>
            <a:ext cx="6384544" cy="338681"/>
          </a:xfrm>
          <a:prstGeom prst="rect">
            <a:avLst/>
          </a:prstGeom>
        </p:spPr>
        <p:txBody>
          <a:bodyPr wrap="square" lIns="0" tIns="0" rIns="0" bIns="0" rtlCol="0">
            <a:noAutofit/>
          </a:bodyPr>
          <a:lstStyle/>
          <a:p>
            <a:pPr marL="12700">
              <a:lnSpc>
                <a:spcPts val="2565"/>
              </a:lnSpc>
              <a:spcBef>
                <a:spcPts val="128"/>
              </a:spcBef>
            </a:pPr>
            <a:r>
              <a:rPr sz="2400" spc="0" dirty="0">
                <a:solidFill>
                  <a:srgbClr val="863623"/>
                </a:solidFill>
                <a:latin typeface="Wingdings"/>
                <a:cs typeface="Wingdings"/>
              </a:rPr>
              <a:t></a:t>
            </a:r>
            <a:r>
              <a:rPr sz="2400" spc="0" dirty="0">
                <a:solidFill>
                  <a:srgbClr val="863623"/>
                </a:solidFill>
                <a:latin typeface="Times New Roman"/>
                <a:cs typeface="Times New Roman"/>
              </a:rPr>
              <a:t>  </a:t>
            </a:r>
            <a:r>
              <a:rPr sz="2400" spc="349" dirty="0">
                <a:solidFill>
                  <a:srgbClr val="863623"/>
                </a:solidFill>
                <a:latin typeface="Times New Roman"/>
                <a:cs typeface="Times New Roman"/>
              </a:rPr>
              <a:t> </a:t>
            </a:r>
            <a:r>
              <a:rPr sz="2400" spc="0">
                <a:solidFill>
                  <a:srgbClr val="252525"/>
                </a:solidFill>
                <a:latin typeface="Times New Roman"/>
                <a:cs typeface="Times New Roman"/>
              </a:rPr>
              <a:t>At</a:t>
            </a:r>
            <a:r>
              <a:rPr sz="2400" spc="-19">
                <a:solidFill>
                  <a:srgbClr val="252525"/>
                </a:solidFill>
                <a:latin typeface="Times New Roman"/>
                <a:cs typeface="Times New Roman"/>
              </a:rPr>
              <a:t>m</a:t>
            </a:r>
            <a:r>
              <a:rPr sz="2400" spc="0">
                <a:solidFill>
                  <a:srgbClr val="252525"/>
                </a:solidFill>
                <a:latin typeface="Times New Roman"/>
                <a:cs typeface="Times New Roman"/>
              </a:rPr>
              <a:t>el</a:t>
            </a:r>
            <a:r>
              <a:rPr sz="2400" spc="4">
                <a:solidFill>
                  <a:srgbClr val="252525"/>
                </a:solidFill>
                <a:latin typeface="Times New Roman"/>
                <a:cs typeface="Times New Roman"/>
              </a:rPr>
              <a:t> </a:t>
            </a:r>
            <a:r>
              <a:rPr lang="en-US" sz="2400" spc="0" dirty="0">
                <a:solidFill>
                  <a:srgbClr val="252525"/>
                </a:solidFill>
                <a:latin typeface="Times New Roman"/>
                <a:cs typeface="Times New Roman"/>
              </a:rPr>
              <a:t>Arduino UNO </a:t>
            </a:r>
            <a:r>
              <a:rPr sz="2400" spc="4">
                <a:solidFill>
                  <a:srgbClr val="252525"/>
                </a:solidFill>
                <a:latin typeface="Times New Roman"/>
                <a:cs typeface="Times New Roman"/>
              </a:rPr>
              <a:t>i</a:t>
            </a:r>
            <a:r>
              <a:rPr sz="2400" spc="0">
                <a:solidFill>
                  <a:srgbClr val="252525"/>
                </a:solidFill>
                <a:latin typeface="Times New Roman"/>
                <a:cs typeface="Times New Roman"/>
              </a:rPr>
              <a:t>s </a:t>
            </a:r>
            <a:r>
              <a:rPr sz="2400" spc="0" dirty="0">
                <a:solidFill>
                  <a:srgbClr val="252525"/>
                </a:solidFill>
                <a:latin typeface="Times New Roman"/>
                <a:cs typeface="Times New Roman"/>
              </a:rPr>
              <a:t>used  </a:t>
            </a:r>
            <a:r>
              <a:rPr sz="2400" spc="4">
                <a:solidFill>
                  <a:srgbClr val="252525"/>
                </a:solidFill>
                <a:latin typeface="Times New Roman"/>
                <a:cs typeface="Times New Roman"/>
              </a:rPr>
              <a:t>i</a:t>
            </a:r>
            <a:r>
              <a:rPr sz="2400" spc="0">
                <a:solidFill>
                  <a:srgbClr val="252525"/>
                </a:solidFill>
                <a:latin typeface="Times New Roman"/>
                <a:cs typeface="Times New Roman"/>
              </a:rPr>
              <a:t>n</a:t>
            </a:r>
            <a:r>
              <a:rPr sz="2400" spc="-9">
                <a:solidFill>
                  <a:srgbClr val="252525"/>
                </a:solidFill>
                <a:latin typeface="Times New Roman"/>
                <a:cs typeface="Times New Roman"/>
              </a:rPr>
              <a:t> </a:t>
            </a:r>
            <a:r>
              <a:rPr sz="2400" spc="0">
                <a:solidFill>
                  <a:srgbClr val="252525"/>
                </a:solidFill>
                <a:latin typeface="Times New Roman"/>
                <a:cs typeface="Times New Roman"/>
              </a:rPr>
              <a:t>th</a:t>
            </a:r>
            <a:r>
              <a:rPr sz="2400" spc="4">
                <a:solidFill>
                  <a:srgbClr val="252525"/>
                </a:solidFill>
                <a:latin typeface="Times New Roman"/>
                <a:cs typeface="Times New Roman"/>
              </a:rPr>
              <a:t>i</a:t>
            </a:r>
            <a:r>
              <a:rPr sz="2400" spc="0">
                <a:solidFill>
                  <a:srgbClr val="252525"/>
                </a:solidFill>
                <a:latin typeface="Times New Roman"/>
                <a:cs typeface="Times New Roman"/>
              </a:rPr>
              <a:t>s</a:t>
            </a:r>
            <a:r>
              <a:rPr lang="en-US" sz="2400" spc="0" dirty="0">
                <a:solidFill>
                  <a:srgbClr val="252525"/>
                </a:solidFill>
                <a:latin typeface="Times New Roman"/>
                <a:cs typeface="Times New Roman"/>
              </a:rPr>
              <a:t> </a:t>
            </a:r>
            <a:r>
              <a:rPr lang="en-IN" sz="2400" spc="0" dirty="0">
                <a:solidFill>
                  <a:srgbClr val="252525"/>
                </a:solidFill>
                <a:latin typeface="Times New Roman"/>
                <a:cs typeface="Times New Roman"/>
              </a:rPr>
              <a:t>sys</a:t>
            </a:r>
            <a:r>
              <a:rPr lang="en-IN" sz="2400" spc="4" dirty="0">
                <a:solidFill>
                  <a:srgbClr val="252525"/>
                </a:solidFill>
                <a:latin typeface="Times New Roman"/>
                <a:cs typeface="Times New Roman"/>
              </a:rPr>
              <a:t>t</a:t>
            </a:r>
            <a:r>
              <a:rPr lang="en-IN" sz="2400" spc="0" dirty="0">
                <a:solidFill>
                  <a:srgbClr val="252525"/>
                </a:solidFill>
                <a:latin typeface="Times New Roman"/>
                <a:cs typeface="Times New Roman"/>
              </a:rPr>
              <a:t>e</a:t>
            </a:r>
            <a:r>
              <a:rPr lang="en-IN" sz="2400" spc="-9" dirty="0">
                <a:solidFill>
                  <a:srgbClr val="252525"/>
                </a:solidFill>
                <a:latin typeface="Times New Roman"/>
                <a:cs typeface="Times New Roman"/>
              </a:rPr>
              <a:t>m</a:t>
            </a:r>
            <a:r>
              <a:rPr lang="en-IN" sz="2400" spc="0" dirty="0">
                <a:solidFill>
                  <a:srgbClr val="252525"/>
                </a:solidFill>
                <a:latin typeface="Times New Roman"/>
                <a:cs typeface="Times New Roman"/>
              </a:rPr>
              <a:t>.</a:t>
            </a:r>
            <a:endParaRPr sz="2400">
              <a:latin typeface="Times New Roman"/>
              <a:cs typeface="Times New Roman"/>
            </a:endParaRPr>
          </a:p>
        </p:txBody>
      </p:sp>
      <p:sp>
        <p:nvSpPr>
          <p:cNvPr id="2" name="object 2"/>
          <p:cNvSpPr txBox="1"/>
          <p:nvPr/>
        </p:nvSpPr>
        <p:spPr>
          <a:xfrm>
            <a:off x="778256" y="4114800"/>
            <a:ext cx="5165344" cy="302164"/>
          </a:xfrm>
          <a:prstGeom prst="rect">
            <a:avLst/>
          </a:prstGeom>
        </p:spPr>
        <p:txBody>
          <a:bodyPr wrap="square" lIns="0" tIns="0" rIns="0" bIns="0" rtlCol="0">
            <a:noAutofit/>
          </a:bodyPr>
          <a:lstStyle/>
          <a:p>
            <a:pPr marL="12700">
              <a:lnSpc>
                <a:spcPts val="2565"/>
              </a:lnSpc>
              <a:spcBef>
                <a:spcPts val="128"/>
              </a:spcBef>
            </a:pPr>
            <a:r>
              <a:rPr sz="2400" spc="0">
                <a:solidFill>
                  <a:srgbClr val="863623"/>
                </a:solidFill>
                <a:latin typeface="Wingdings"/>
                <a:cs typeface="Wingdings"/>
              </a:rPr>
              <a:t></a:t>
            </a:r>
            <a:r>
              <a:rPr sz="2400" spc="0">
                <a:solidFill>
                  <a:srgbClr val="863623"/>
                </a:solidFill>
                <a:latin typeface="Times New Roman"/>
                <a:cs typeface="Times New Roman"/>
              </a:rPr>
              <a:t>  </a:t>
            </a:r>
            <a:r>
              <a:rPr sz="2400" spc="349">
                <a:solidFill>
                  <a:srgbClr val="863623"/>
                </a:solidFill>
                <a:latin typeface="Times New Roman"/>
                <a:cs typeface="Times New Roman"/>
              </a:rPr>
              <a:t> </a:t>
            </a:r>
            <a:r>
              <a:rPr lang="en-US" sz="2400" spc="0" dirty="0">
                <a:solidFill>
                  <a:srgbClr val="252525"/>
                </a:solidFill>
                <a:latin typeface="Times New Roman"/>
                <a:cs typeface="Times New Roman"/>
              </a:rPr>
              <a:t>Wi-Fi </a:t>
            </a:r>
            <a:r>
              <a:rPr sz="2400" spc="0">
                <a:solidFill>
                  <a:srgbClr val="252525"/>
                </a:solidFill>
                <a:latin typeface="Times New Roman"/>
                <a:cs typeface="Times New Roman"/>
              </a:rPr>
              <a:t>used </a:t>
            </a:r>
            <a:r>
              <a:rPr sz="2400" spc="-4" dirty="0">
                <a:solidFill>
                  <a:srgbClr val="252525"/>
                </a:solidFill>
                <a:latin typeface="Times New Roman"/>
                <a:cs typeface="Times New Roman"/>
              </a:rPr>
              <a:t>f</a:t>
            </a:r>
            <a:r>
              <a:rPr sz="2400" spc="0" dirty="0">
                <a:solidFill>
                  <a:srgbClr val="252525"/>
                </a:solidFill>
                <a:latin typeface="Times New Roman"/>
                <a:cs typeface="Times New Roman"/>
              </a:rPr>
              <a:t>or t</a:t>
            </a:r>
            <a:r>
              <a:rPr sz="2400" spc="4" dirty="0">
                <a:solidFill>
                  <a:srgbClr val="252525"/>
                </a:solidFill>
                <a:latin typeface="Times New Roman"/>
                <a:cs typeface="Times New Roman"/>
              </a:rPr>
              <a:t>r</a:t>
            </a:r>
            <a:r>
              <a:rPr sz="2400" spc="0" dirty="0">
                <a:solidFill>
                  <a:srgbClr val="252525"/>
                </a:solidFill>
                <a:latin typeface="Times New Roman"/>
                <a:cs typeface="Times New Roman"/>
              </a:rPr>
              <a:t>ans</a:t>
            </a:r>
            <a:r>
              <a:rPr sz="2400" spc="-19" dirty="0">
                <a:solidFill>
                  <a:srgbClr val="252525"/>
                </a:solidFill>
                <a:latin typeface="Times New Roman"/>
                <a:cs typeface="Times New Roman"/>
              </a:rPr>
              <a:t>m</a:t>
            </a:r>
            <a:r>
              <a:rPr sz="2400" spc="0" dirty="0">
                <a:solidFill>
                  <a:srgbClr val="252525"/>
                </a:solidFill>
                <a:latin typeface="Times New Roman"/>
                <a:cs typeface="Times New Roman"/>
              </a:rPr>
              <a:t>i</a:t>
            </a:r>
            <a:r>
              <a:rPr sz="2400" spc="4" dirty="0">
                <a:solidFill>
                  <a:srgbClr val="252525"/>
                </a:solidFill>
                <a:latin typeface="Times New Roman"/>
                <a:cs typeface="Times New Roman"/>
              </a:rPr>
              <a:t>t</a:t>
            </a:r>
            <a:r>
              <a:rPr sz="2400" spc="0" dirty="0">
                <a:solidFill>
                  <a:srgbClr val="252525"/>
                </a:solidFill>
                <a:latin typeface="Times New Roman"/>
                <a:cs typeface="Times New Roman"/>
              </a:rPr>
              <a:t>t</a:t>
            </a:r>
            <a:r>
              <a:rPr sz="2400" spc="4" dirty="0">
                <a:solidFill>
                  <a:srgbClr val="252525"/>
                </a:solidFill>
                <a:latin typeface="Times New Roman"/>
                <a:cs typeface="Times New Roman"/>
              </a:rPr>
              <a:t>i</a:t>
            </a:r>
            <a:r>
              <a:rPr sz="2400" spc="0" dirty="0">
                <a:solidFill>
                  <a:srgbClr val="252525"/>
                </a:solidFill>
                <a:latin typeface="Times New Roman"/>
                <a:cs typeface="Times New Roman"/>
              </a:rPr>
              <a:t>ng</a:t>
            </a:r>
            <a:r>
              <a:rPr sz="2400" spc="-25" dirty="0">
                <a:solidFill>
                  <a:srgbClr val="252525"/>
                </a:solidFill>
                <a:latin typeface="Times New Roman"/>
                <a:cs typeface="Times New Roman"/>
              </a:rPr>
              <a:t> </a:t>
            </a:r>
            <a:r>
              <a:rPr sz="2400" spc="0" dirty="0">
                <a:solidFill>
                  <a:srgbClr val="252525"/>
                </a:solidFill>
                <a:latin typeface="Times New Roman"/>
                <a:cs typeface="Times New Roman"/>
              </a:rPr>
              <a:t>dat</a:t>
            </a:r>
            <a:r>
              <a:rPr sz="2400" spc="4" dirty="0">
                <a:solidFill>
                  <a:srgbClr val="252525"/>
                </a:solidFill>
                <a:latin typeface="Times New Roman"/>
                <a:cs typeface="Times New Roman"/>
              </a:rPr>
              <a:t>a</a:t>
            </a:r>
            <a:r>
              <a:rPr sz="2400" spc="0" dirty="0">
                <a:solidFill>
                  <a:srgbClr val="252525"/>
                </a:solidFill>
                <a:latin typeface="Times New Roman"/>
                <a:cs typeface="Times New Roman"/>
              </a:rPr>
              <a:t>.</a:t>
            </a:r>
            <a:endParaRPr sz="24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9144000" cy="6858000"/>
          </a:xfrm>
          <a:prstGeom prst="rect">
            <a:avLst/>
          </a:prstGeom>
          <a:blipFill>
            <a:blip r:embed="rId3" cstate="print"/>
            <a:stretch>
              <a:fillRect/>
            </a:stretch>
          </a:blipFill>
        </p:spPr>
        <p:txBody>
          <a:bodyPr wrap="square" lIns="0" tIns="0" rIns="0" bIns="0" rtlCol="0">
            <a:noAutofit/>
          </a:bodyPr>
          <a:lstStyle/>
          <a:p>
            <a:endParaRPr/>
          </a:p>
        </p:txBody>
      </p:sp>
      <p:sp>
        <p:nvSpPr>
          <p:cNvPr id="5" name="object 5"/>
          <p:cNvSpPr/>
          <p:nvPr/>
        </p:nvSpPr>
        <p:spPr>
          <a:xfrm>
            <a:off x="0" y="0"/>
            <a:ext cx="9144000" cy="6858000"/>
          </a:xfrm>
          <a:prstGeom prst="rect">
            <a:avLst/>
          </a:prstGeom>
          <a:blipFill>
            <a:blip r:embed="rId4" cstate="print"/>
            <a:stretch>
              <a:fillRect/>
            </a:stretch>
          </a:blipFill>
        </p:spPr>
        <p:txBody>
          <a:bodyPr wrap="square" lIns="0" tIns="0" rIns="0" bIns="0" rtlCol="0">
            <a:noAutofit/>
          </a:bodyPr>
          <a:lstStyle/>
          <a:p>
            <a:endParaRPr/>
          </a:p>
        </p:txBody>
      </p:sp>
      <p:sp>
        <p:nvSpPr>
          <p:cNvPr id="6" name="object 6"/>
          <p:cNvSpPr/>
          <p:nvPr/>
        </p:nvSpPr>
        <p:spPr>
          <a:xfrm>
            <a:off x="1171956" y="1937003"/>
            <a:ext cx="3119755" cy="1650"/>
          </a:xfrm>
          <a:custGeom>
            <a:avLst/>
            <a:gdLst/>
            <a:ahLst/>
            <a:cxnLst/>
            <a:rect l="l" t="t" r="r" b="b"/>
            <a:pathLst>
              <a:path w="3119755" h="1650">
                <a:moveTo>
                  <a:pt x="3119755" y="1650"/>
                </a:moveTo>
                <a:lnTo>
                  <a:pt x="0" y="0"/>
                </a:lnTo>
              </a:path>
            </a:pathLst>
          </a:custGeom>
          <a:ln w="12192">
            <a:solidFill>
              <a:srgbClr val="DBA354"/>
            </a:solidFill>
          </a:ln>
        </p:spPr>
        <p:txBody>
          <a:bodyPr wrap="square" lIns="0" tIns="0" rIns="0" bIns="0" rtlCol="0">
            <a:noAutofit/>
          </a:bodyPr>
          <a:lstStyle/>
          <a:p>
            <a:endParaRPr/>
          </a:p>
        </p:txBody>
      </p:sp>
      <p:sp>
        <p:nvSpPr>
          <p:cNvPr id="7" name="object 7"/>
          <p:cNvSpPr/>
          <p:nvPr/>
        </p:nvSpPr>
        <p:spPr>
          <a:xfrm>
            <a:off x="4832604" y="1933955"/>
            <a:ext cx="3119754" cy="1651"/>
          </a:xfrm>
          <a:custGeom>
            <a:avLst/>
            <a:gdLst/>
            <a:ahLst/>
            <a:cxnLst/>
            <a:rect l="l" t="t" r="r" b="b"/>
            <a:pathLst>
              <a:path w="3119754" h="1651">
                <a:moveTo>
                  <a:pt x="3119754" y="1651"/>
                </a:moveTo>
                <a:lnTo>
                  <a:pt x="0" y="0"/>
                </a:lnTo>
              </a:path>
            </a:pathLst>
          </a:custGeom>
          <a:ln w="12192">
            <a:solidFill>
              <a:srgbClr val="DBA354"/>
            </a:solidFill>
          </a:ln>
        </p:spPr>
        <p:txBody>
          <a:bodyPr wrap="square" lIns="0" tIns="0" rIns="0" bIns="0" rtlCol="0">
            <a:noAutofit/>
          </a:bodyPr>
          <a:lstStyle/>
          <a:p>
            <a:endParaRPr/>
          </a:p>
        </p:txBody>
      </p:sp>
      <p:sp>
        <p:nvSpPr>
          <p:cNvPr id="3" name="object 3"/>
          <p:cNvSpPr txBox="1"/>
          <p:nvPr/>
        </p:nvSpPr>
        <p:spPr>
          <a:xfrm>
            <a:off x="829462" y="564283"/>
            <a:ext cx="7552283" cy="482600"/>
          </a:xfrm>
          <a:prstGeom prst="rect">
            <a:avLst/>
          </a:prstGeom>
        </p:spPr>
        <p:txBody>
          <a:bodyPr wrap="square" lIns="0" tIns="0" rIns="0" bIns="0" rtlCol="0">
            <a:noAutofit/>
          </a:bodyPr>
          <a:lstStyle/>
          <a:p>
            <a:pPr marL="12700">
              <a:lnSpc>
                <a:spcPts val="3775"/>
              </a:lnSpc>
              <a:spcBef>
                <a:spcPts val="188"/>
              </a:spcBef>
            </a:pPr>
            <a:r>
              <a:rPr sz="3600" spc="0" dirty="0">
                <a:solidFill>
                  <a:srgbClr val="885D1D"/>
                </a:solidFill>
                <a:latin typeface="Times New Roman"/>
                <a:cs typeface="Times New Roman"/>
              </a:rPr>
              <a:t>BLOCK DI</a:t>
            </a:r>
            <a:r>
              <a:rPr sz="3600" spc="9" dirty="0">
                <a:solidFill>
                  <a:srgbClr val="885D1D"/>
                </a:solidFill>
                <a:latin typeface="Times New Roman"/>
                <a:cs typeface="Times New Roman"/>
              </a:rPr>
              <a:t>A</a:t>
            </a:r>
            <a:r>
              <a:rPr sz="3600" spc="0" dirty="0">
                <a:solidFill>
                  <a:srgbClr val="885D1D"/>
                </a:solidFill>
                <a:latin typeface="Times New Roman"/>
                <a:cs typeface="Times New Roman"/>
              </a:rPr>
              <a:t>GRAM</a:t>
            </a:r>
            <a:r>
              <a:rPr sz="3600" spc="-19" dirty="0">
                <a:solidFill>
                  <a:srgbClr val="885D1D"/>
                </a:solidFill>
                <a:latin typeface="Times New Roman"/>
                <a:cs typeface="Times New Roman"/>
              </a:rPr>
              <a:t> </a:t>
            </a:r>
            <a:r>
              <a:rPr sz="3600" spc="0" dirty="0">
                <a:solidFill>
                  <a:srgbClr val="885D1D"/>
                </a:solidFill>
                <a:latin typeface="Times New Roman"/>
                <a:cs typeface="Times New Roman"/>
              </a:rPr>
              <a:t>OF</a:t>
            </a:r>
            <a:r>
              <a:rPr sz="3600" spc="-64" dirty="0">
                <a:solidFill>
                  <a:srgbClr val="885D1D"/>
                </a:solidFill>
                <a:latin typeface="Times New Roman"/>
                <a:cs typeface="Times New Roman"/>
              </a:rPr>
              <a:t> </a:t>
            </a:r>
            <a:r>
              <a:rPr sz="3600" spc="0" dirty="0">
                <a:solidFill>
                  <a:srgbClr val="885D1D"/>
                </a:solidFill>
                <a:latin typeface="Times New Roman"/>
                <a:cs typeface="Times New Roman"/>
              </a:rPr>
              <a:t>THE SYSTEM</a:t>
            </a:r>
            <a:endParaRPr sz="3600">
              <a:latin typeface="Times New Roman"/>
              <a:cs typeface="Times New Roman"/>
            </a:endParaRPr>
          </a:p>
        </p:txBody>
      </p:sp>
      <p:sp>
        <p:nvSpPr>
          <p:cNvPr id="2" name="object 2"/>
          <p:cNvSpPr txBox="1"/>
          <p:nvPr/>
        </p:nvSpPr>
        <p:spPr>
          <a:xfrm>
            <a:off x="4226433" y="1535984"/>
            <a:ext cx="814420" cy="711504"/>
          </a:xfrm>
          <a:prstGeom prst="rect">
            <a:avLst/>
          </a:prstGeom>
        </p:spPr>
        <p:txBody>
          <a:bodyPr wrap="square" lIns="0" tIns="0" rIns="0" bIns="0" rtlCol="0">
            <a:noAutofit/>
          </a:bodyPr>
          <a:lstStyle/>
          <a:p>
            <a:pPr marL="12700">
              <a:lnSpc>
                <a:spcPts val="5600"/>
              </a:lnSpc>
              <a:spcBef>
                <a:spcPts val="280"/>
              </a:spcBef>
            </a:pPr>
            <a:r>
              <a:rPr sz="5400" spc="0" dirty="0">
                <a:solidFill>
                  <a:srgbClr val="DBA354"/>
                </a:solidFill>
                <a:latin typeface="Wingdings"/>
                <a:cs typeface="Wingdings"/>
              </a:rPr>
              <a:t></a:t>
            </a:r>
            <a:endParaRPr sz="5400">
              <a:latin typeface="Wingdings"/>
              <a:cs typeface="Wingdings"/>
            </a:endParaRPr>
          </a:p>
        </p:txBody>
      </p:sp>
      <p:graphicFrame>
        <p:nvGraphicFramePr>
          <p:cNvPr id="8" name="Object 7">
            <a:extLst>
              <a:ext uri="{FF2B5EF4-FFF2-40B4-BE49-F238E27FC236}">
                <a16:creationId xmlns:a16="http://schemas.microsoft.com/office/drawing/2014/main" id="{5ED0A036-0977-469A-B611-211A1F3924E4}"/>
              </a:ext>
            </a:extLst>
          </p:cNvPr>
          <p:cNvGraphicFramePr>
            <a:graphicFrameLocks noChangeAspect="1"/>
          </p:cNvGraphicFramePr>
          <p:nvPr>
            <p:extLst>
              <p:ext uri="{D42A27DB-BD31-4B8C-83A1-F6EECF244321}">
                <p14:modId xmlns:p14="http://schemas.microsoft.com/office/powerpoint/2010/main" val="1981769712"/>
              </p:ext>
            </p:extLst>
          </p:nvPr>
        </p:nvGraphicFramePr>
        <p:xfrm>
          <a:off x="2042843" y="1258174"/>
          <a:ext cx="5181599" cy="5035543"/>
        </p:xfrm>
        <a:graphic>
          <a:graphicData uri="http://schemas.openxmlformats.org/presentationml/2006/ole">
            <mc:AlternateContent xmlns:mc="http://schemas.openxmlformats.org/markup-compatibility/2006">
              <mc:Choice xmlns:v="urn:schemas-microsoft-com:vml" Requires="v">
                <p:oleObj spid="_x0000_s3074" name="Bitmap Image" r:id="rId5" imgW="7962840" imgH="8709840" progId="Paint.Picture">
                  <p:embed/>
                </p:oleObj>
              </mc:Choice>
              <mc:Fallback>
                <p:oleObj name="Bitmap Image" r:id="rId5" imgW="7962840" imgH="8709840" progId="Paint.Picture">
                  <p:embed/>
                  <p:pic>
                    <p:nvPicPr>
                      <p:cNvPr id="0" name=""/>
                      <p:cNvPicPr/>
                      <p:nvPr/>
                    </p:nvPicPr>
                    <p:blipFill>
                      <a:blip r:embed="rId6"/>
                      <a:stretch>
                        <a:fillRect/>
                      </a:stretch>
                    </p:blipFill>
                    <p:spPr>
                      <a:xfrm>
                        <a:off x="2042843" y="1258174"/>
                        <a:ext cx="5181599" cy="5035543"/>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p:nvPr/>
        </p:nvSpPr>
        <p:spPr>
          <a:xfrm>
            <a:off x="25078" y="0"/>
            <a:ext cx="9144000" cy="6858000"/>
          </a:xfrm>
          <a:prstGeom prst="rect">
            <a:avLst/>
          </a:prstGeom>
          <a:blipFill>
            <a:blip r:embed="rId3" cstate="print"/>
            <a:stretch>
              <a:fillRect/>
            </a:stretch>
          </a:blipFill>
        </p:spPr>
        <p:txBody>
          <a:bodyPr wrap="square" lIns="0" tIns="0" rIns="0" bIns="0" rtlCol="0">
            <a:noAutofit/>
          </a:bodyPr>
          <a:lstStyle/>
          <a:p>
            <a:endParaRPr/>
          </a:p>
        </p:txBody>
      </p:sp>
      <p:sp>
        <p:nvSpPr>
          <p:cNvPr id="2" name="object 2"/>
          <p:cNvSpPr txBox="1"/>
          <p:nvPr/>
        </p:nvSpPr>
        <p:spPr>
          <a:xfrm>
            <a:off x="417068" y="1044097"/>
            <a:ext cx="7798422" cy="4581339"/>
          </a:xfrm>
          <a:prstGeom prst="rect">
            <a:avLst/>
          </a:prstGeom>
        </p:spPr>
        <p:txBody>
          <a:bodyPr wrap="square" lIns="0" tIns="0" rIns="0" bIns="0" rtlCol="0">
            <a:noAutofit/>
          </a:bodyPr>
          <a:lstStyle/>
          <a:p>
            <a:pPr marL="1374520" marR="39873">
              <a:lnSpc>
                <a:spcPts val="3775"/>
              </a:lnSpc>
              <a:spcBef>
                <a:spcPts val="188"/>
              </a:spcBef>
            </a:pPr>
            <a:endParaRPr sz="2400">
              <a:latin typeface="Times New Roman"/>
              <a:cs typeface="Times New Roman"/>
            </a:endParaRPr>
          </a:p>
        </p:txBody>
      </p:sp>
      <p:sp>
        <p:nvSpPr>
          <p:cNvPr id="21505" name="Rectangle 1"/>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1508" name="Rectangle 4"/>
          <p:cNvSpPr>
            <a:spLocks noChangeArrowheads="1"/>
          </p:cNvSpPr>
          <p:nvPr/>
        </p:nvSpPr>
        <p:spPr bwMode="auto">
          <a:xfrm>
            <a:off x="3657600" y="685800"/>
            <a:ext cx="20574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lumMod val="65000"/>
                    <a:lumOff val="35000"/>
                  </a:schemeClr>
                </a:solidFill>
                <a:effectLst/>
                <a:latin typeface="Arial" pitchFamily="34" charset="0"/>
                <a:ea typeface="Calibri" pitchFamily="34" charset="0"/>
                <a:cs typeface="Calibri" pitchFamily="34" charset="0"/>
              </a:rPr>
              <a:t>Arduino MEGA</a:t>
            </a:r>
            <a:endParaRPr kumimoji="0" lang="en-US" sz="2800" b="0" i="0" u="none" strike="noStrike" cap="none" normalizeH="0" baseline="0" dirty="0">
              <a:ln>
                <a:noFill/>
              </a:ln>
              <a:solidFill>
                <a:schemeClr val="tx1">
                  <a:lumMod val="65000"/>
                  <a:lumOff val="35000"/>
                </a:schemeClr>
              </a:solidFill>
              <a:effectLst/>
              <a:latin typeface="Arial" pitchFamily="34" charset="0"/>
              <a:cs typeface="Arial" pitchFamily="34" charset="0"/>
            </a:endParaRPr>
          </a:p>
        </p:txBody>
      </p:sp>
      <p:sp>
        <p:nvSpPr>
          <p:cNvPr id="21510" name="Rectangle 6"/>
          <p:cNvSpPr>
            <a:spLocks noChangeArrowheads="1"/>
          </p:cNvSpPr>
          <p:nvPr/>
        </p:nvSpPr>
        <p:spPr bwMode="auto">
          <a:xfrm>
            <a:off x="928510" y="1201882"/>
            <a:ext cx="7467600" cy="295786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algn="just">
              <a:lnSpc>
                <a:spcPct val="150000"/>
              </a:lnSpc>
              <a:spcBef>
                <a:spcPts val="0"/>
              </a:spcBef>
              <a:spcAft>
                <a:spcPts val="1000"/>
              </a:spcAft>
              <a:tabLst>
                <a:tab pos="490474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The Arduino Mega 2560 is a microcontroller board based on the ATmega2560 (datasheet). It has 54 digital input/output pins (of which 14 can be used as PWM outputs), 16 analog inputs, 4 UARTs (hardware serial ports), a 16 MHz crystal oscillator, a USB connection, a power jack, an ICSP header, and a reset button. It contains everything needed to support the microcontroller; simply connect it to a computer with a USB cable or power it with a AC-to-DC adapter or battery to get started.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4267AA8-7FC6-4F66-8E10-318F567814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8897" y="4331032"/>
            <a:ext cx="4154805" cy="209550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p:nvPr/>
        </p:nvSpPr>
        <p:spPr>
          <a:xfrm>
            <a:off x="0" y="0"/>
            <a:ext cx="9144000" cy="6858000"/>
          </a:xfrm>
          <a:prstGeom prst="rect">
            <a:avLst/>
          </a:prstGeom>
          <a:blipFill>
            <a:blip r:embed="rId3" cstate="print"/>
            <a:stretch>
              <a:fillRect/>
            </a:stretch>
          </a:blipFill>
        </p:spPr>
        <p:txBody>
          <a:bodyPr wrap="square" lIns="0" tIns="0" rIns="0" bIns="0" rtlCol="0">
            <a:noAutofit/>
          </a:bodyPr>
          <a:lstStyle/>
          <a:p>
            <a:endParaRPr/>
          </a:p>
        </p:txBody>
      </p:sp>
      <p:sp>
        <p:nvSpPr>
          <p:cNvPr id="2" name="object 2"/>
          <p:cNvSpPr txBox="1"/>
          <p:nvPr/>
        </p:nvSpPr>
        <p:spPr>
          <a:xfrm>
            <a:off x="417068" y="1044097"/>
            <a:ext cx="7798422" cy="4581339"/>
          </a:xfrm>
          <a:prstGeom prst="rect">
            <a:avLst/>
          </a:prstGeom>
        </p:spPr>
        <p:txBody>
          <a:bodyPr wrap="square" lIns="0" tIns="0" rIns="0" bIns="0" rtlCol="0">
            <a:noAutofit/>
          </a:bodyPr>
          <a:lstStyle/>
          <a:p>
            <a:pPr marL="1374520" marR="39873">
              <a:lnSpc>
                <a:spcPts val="3775"/>
              </a:lnSpc>
              <a:spcBef>
                <a:spcPts val="188"/>
              </a:spcBef>
            </a:pPr>
            <a:endParaRPr sz="2400">
              <a:latin typeface="Times New Roman"/>
              <a:cs typeface="Times New Roman"/>
            </a:endParaRPr>
          </a:p>
        </p:txBody>
      </p:sp>
      <p:sp>
        <p:nvSpPr>
          <p:cNvPr id="21505" name="Rectangle 1"/>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1508" name="Rectangle 4"/>
          <p:cNvSpPr>
            <a:spLocks noChangeArrowheads="1"/>
          </p:cNvSpPr>
          <p:nvPr/>
        </p:nvSpPr>
        <p:spPr bwMode="auto">
          <a:xfrm>
            <a:off x="3657600" y="685800"/>
            <a:ext cx="19812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sz="2000" b="1" dirty="0"/>
              <a:t>Wi-Fi ESP8266:</a:t>
            </a:r>
          </a:p>
        </p:txBody>
      </p:sp>
      <p:sp>
        <p:nvSpPr>
          <p:cNvPr id="21510" name="Rectangle 6"/>
          <p:cNvSpPr>
            <a:spLocks noChangeArrowheads="1"/>
          </p:cNvSpPr>
          <p:nvPr/>
        </p:nvSpPr>
        <p:spPr bwMode="auto">
          <a:xfrm>
            <a:off x="914400" y="1295400"/>
            <a:ext cx="7467600" cy="27392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dirty="0"/>
              <a:t> </a:t>
            </a:r>
            <a:r>
              <a:rPr lang="en-US" u="sng" dirty="0">
                <a:hlinkClick r:id="rId4"/>
              </a:rPr>
              <a:t>ESP8266</a:t>
            </a:r>
            <a:r>
              <a:rPr lang="en-US" dirty="0"/>
              <a:t> offers a complete and self-contained Wi-Fi networking solution, allowing it to either host the application or to offload all Wi-Fi networking functions from another application processor.</a:t>
            </a:r>
          </a:p>
          <a:p>
            <a:endParaRPr lang="en-IN" dirty="0"/>
          </a:p>
          <a:p>
            <a:r>
              <a:rPr lang="en-IN" dirty="0"/>
              <a:t>When </a:t>
            </a:r>
            <a:r>
              <a:rPr lang="en-IN" u="sng" dirty="0">
                <a:hlinkClick r:id="rId4"/>
              </a:rPr>
              <a:t>ESP8266</a:t>
            </a:r>
            <a:r>
              <a:rPr lang="en-IN" dirty="0"/>
              <a:t> hosts the application, and when it is the only application processor in the device, it is able to boot up directly from an external flash. It has integrated cache to improve the performance of the system in such applications, and to minimize the memory requirements.</a:t>
            </a:r>
            <a:br>
              <a:rPr lang="en-IN" dirty="0"/>
            </a:b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pic>
        <p:nvPicPr>
          <p:cNvPr id="22530" name="Picture 72" descr="ESP8266 PINOUT"/>
          <p:cNvPicPr>
            <a:picLocks noChangeAspect="1" noChangeArrowheads="1"/>
          </p:cNvPicPr>
          <p:nvPr/>
        </p:nvPicPr>
        <p:blipFill>
          <a:blip r:embed="rId5"/>
          <a:srcRect/>
          <a:stretch>
            <a:fillRect/>
          </a:stretch>
        </p:blipFill>
        <p:spPr bwMode="auto">
          <a:xfrm>
            <a:off x="2895600" y="4038600"/>
            <a:ext cx="2616200" cy="14668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p:nvPr/>
        </p:nvSpPr>
        <p:spPr>
          <a:xfrm>
            <a:off x="0" y="0"/>
            <a:ext cx="9144000" cy="6858000"/>
          </a:xfrm>
          <a:prstGeom prst="rect">
            <a:avLst/>
          </a:prstGeom>
          <a:blipFill>
            <a:blip r:embed="rId3" cstate="print"/>
            <a:stretch>
              <a:fillRect/>
            </a:stretch>
          </a:blipFill>
        </p:spPr>
        <p:txBody>
          <a:bodyPr wrap="square" lIns="0" tIns="0" rIns="0" bIns="0" rtlCol="0">
            <a:noAutofit/>
          </a:bodyPr>
          <a:lstStyle/>
          <a:p>
            <a:endParaRPr/>
          </a:p>
        </p:txBody>
      </p:sp>
      <p:sp>
        <p:nvSpPr>
          <p:cNvPr id="2" name="object 2"/>
          <p:cNvSpPr txBox="1"/>
          <p:nvPr/>
        </p:nvSpPr>
        <p:spPr>
          <a:xfrm>
            <a:off x="417068" y="1044097"/>
            <a:ext cx="7798422" cy="4581339"/>
          </a:xfrm>
          <a:prstGeom prst="rect">
            <a:avLst/>
          </a:prstGeom>
        </p:spPr>
        <p:txBody>
          <a:bodyPr wrap="square" lIns="0" tIns="0" rIns="0" bIns="0" rtlCol="0">
            <a:noAutofit/>
          </a:bodyPr>
          <a:lstStyle/>
          <a:p>
            <a:pPr marL="1374520" marR="39873">
              <a:lnSpc>
                <a:spcPts val="3775"/>
              </a:lnSpc>
              <a:spcBef>
                <a:spcPts val="188"/>
              </a:spcBef>
            </a:pPr>
            <a:endParaRPr sz="2400">
              <a:latin typeface="Times New Roman"/>
              <a:cs typeface="Times New Roman"/>
            </a:endParaRPr>
          </a:p>
        </p:txBody>
      </p:sp>
      <p:sp>
        <p:nvSpPr>
          <p:cNvPr id="21505" name="Rectangle 1"/>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1508" name="Rectangle 4"/>
          <p:cNvSpPr>
            <a:spLocks noChangeArrowheads="1"/>
          </p:cNvSpPr>
          <p:nvPr/>
        </p:nvSpPr>
        <p:spPr bwMode="auto">
          <a:xfrm>
            <a:off x="3657600" y="685800"/>
            <a:ext cx="19812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sz="2000" b="1" dirty="0"/>
              <a:t>Power supply</a:t>
            </a:r>
            <a:endParaRPr lang="en-IN" sz="2000" dirty="0"/>
          </a:p>
        </p:txBody>
      </p:sp>
      <p:sp>
        <p:nvSpPr>
          <p:cNvPr id="21510" name="Rectangle 6"/>
          <p:cNvSpPr>
            <a:spLocks noChangeArrowheads="1"/>
          </p:cNvSpPr>
          <p:nvPr/>
        </p:nvSpPr>
        <p:spPr bwMode="auto">
          <a:xfrm>
            <a:off x="914400" y="1295400"/>
            <a:ext cx="7467600" cy="30480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50000"/>
              </a:lnSpc>
            </a:pPr>
            <a:r>
              <a:rPr lang="en-US" sz="2000" dirty="0"/>
              <a:t> </a:t>
            </a:r>
            <a:r>
              <a:rPr lang="en-IN" sz="2000" dirty="0"/>
              <a:t>The microcontroller and other devices get power supply from AC to Dc adapter through voltage regulator. The adapter output voltage will be 12V DC non-regulated. The 7805 voltage regulators are used to convert 12 V to 5VDC. </a:t>
            </a:r>
          </a:p>
          <a:p>
            <a:pPr>
              <a:lnSpc>
                <a:spcPct val="150000"/>
              </a:lnSpc>
            </a:pPr>
            <a:br>
              <a:rPr lang="en-IN" sz="2000" dirty="0"/>
            </a:b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grpSp>
        <p:nvGrpSpPr>
          <p:cNvPr id="23554" name="Group 2"/>
          <p:cNvGrpSpPr>
            <a:grpSpLocks/>
          </p:cNvGrpSpPr>
          <p:nvPr/>
        </p:nvGrpSpPr>
        <p:grpSpPr bwMode="auto">
          <a:xfrm>
            <a:off x="1213371" y="3886197"/>
            <a:ext cx="6293610" cy="694163"/>
            <a:chOff x="1232" y="3960"/>
            <a:chExt cx="8854" cy="540"/>
          </a:xfrm>
        </p:grpSpPr>
        <p:sp>
          <p:nvSpPr>
            <p:cNvPr id="23555" name="Text Box 3"/>
            <p:cNvSpPr txBox="1">
              <a:spLocks noChangeArrowheads="1"/>
            </p:cNvSpPr>
            <p:nvPr/>
          </p:nvSpPr>
          <p:spPr bwMode="auto">
            <a:xfrm>
              <a:off x="9066" y="4015"/>
              <a:ext cx="1020"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000" b="0" i="0" u="none" strike="noStrike" cap="none" normalizeH="0" baseline="0">
                  <a:ln>
                    <a:noFill/>
                  </a:ln>
                  <a:solidFill>
                    <a:schemeClr val="tx1"/>
                  </a:solidFill>
                  <a:effectLst/>
                  <a:latin typeface="Calibri" pitchFamily="34" charset="0"/>
                  <a:cs typeface="Arial" pitchFamily="34" charset="0"/>
                </a:rPr>
                <a:t>DC Output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556" name="Text Box 4"/>
            <p:cNvSpPr txBox="1">
              <a:spLocks noChangeArrowheads="1"/>
            </p:cNvSpPr>
            <p:nvPr/>
          </p:nvSpPr>
          <p:spPr bwMode="auto">
            <a:xfrm>
              <a:off x="1232" y="4019"/>
              <a:ext cx="1080"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a:ln>
                    <a:noFill/>
                  </a:ln>
                  <a:solidFill>
                    <a:schemeClr val="tx1"/>
                  </a:solidFill>
                  <a:effectLst/>
                  <a:latin typeface="Calibri" pitchFamily="34" charset="0"/>
                  <a:cs typeface="Arial" pitchFamily="34" charset="0"/>
                </a:rPr>
                <a:t>AC Power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3557" name="Rectangle 5"/>
            <p:cNvSpPr>
              <a:spLocks noChangeArrowheads="1"/>
            </p:cNvSpPr>
            <p:nvPr/>
          </p:nvSpPr>
          <p:spPr bwMode="auto">
            <a:xfrm>
              <a:off x="3240" y="3960"/>
              <a:ext cx="108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a:ln>
                    <a:noFill/>
                  </a:ln>
                  <a:solidFill>
                    <a:schemeClr val="tx1"/>
                  </a:solidFill>
                  <a:effectLst/>
                  <a:latin typeface="Calibri" pitchFamily="34" charset="0"/>
                  <a:cs typeface="Arial" pitchFamily="34" charset="0"/>
                </a:rPr>
                <a:t>AC/DC Adapter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558" name="Rectangle 6"/>
            <p:cNvSpPr>
              <a:spLocks noChangeArrowheads="1"/>
            </p:cNvSpPr>
            <p:nvPr/>
          </p:nvSpPr>
          <p:spPr bwMode="auto">
            <a:xfrm>
              <a:off x="5220" y="3960"/>
              <a:ext cx="126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a:ln>
                    <a:noFill/>
                  </a:ln>
                  <a:solidFill>
                    <a:schemeClr val="tx1"/>
                  </a:solidFill>
                  <a:effectLst/>
                  <a:latin typeface="Calibri" pitchFamily="34" charset="0"/>
                  <a:cs typeface="Arial" pitchFamily="34" charset="0"/>
                </a:rPr>
                <a:t>Regulator (7805)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559" name="Rectangle 7"/>
            <p:cNvSpPr>
              <a:spLocks noChangeArrowheads="1"/>
            </p:cNvSpPr>
            <p:nvPr/>
          </p:nvSpPr>
          <p:spPr bwMode="auto">
            <a:xfrm>
              <a:off x="7380" y="3960"/>
              <a:ext cx="72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900" b="0" i="0" u="none" strike="noStrike" cap="none" normalizeH="0" baseline="0">
                  <a:ln>
                    <a:noFill/>
                  </a:ln>
                  <a:solidFill>
                    <a:schemeClr val="tx1"/>
                  </a:solidFill>
                  <a:effectLst/>
                  <a:latin typeface="Calibri" pitchFamily="34" charset="0"/>
                  <a:cs typeface="Arial" pitchFamily="34" charset="0"/>
                </a:rPr>
                <a:t>Filter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560" name="Line 8"/>
            <p:cNvSpPr>
              <a:spLocks noChangeShapeType="1"/>
            </p:cNvSpPr>
            <p:nvPr/>
          </p:nvSpPr>
          <p:spPr bwMode="auto">
            <a:xfrm>
              <a:off x="4320" y="4215"/>
              <a:ext cx="90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3561" name="Line 9"/>
            <p:cNvSpPr>
              <a:spLocks noChangeShapeType="1"/>
            </p:cNvSpPr>
            <p:nvPr/>
          </p:nvSpPr>
          <p:spPr bwMode="auto">
            <a:xfrm>
              <a:off x="6480" y="4200"/>
              <a:ext cx="90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3562" name="Line 10"/>
            <p:cNvSpPr>
              <a:spLocks noChangeShapeType="1"/>
            </p:cNvSpPr>
            <p:nvPr/>
          </p:nvSpPr>
          <p:spPr bwMode="auto">
            <a:xfrm>
              <a:off x="8100" y="4215"/>
              <a:ext cx="90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3563" name="Line 11"/>
            <p:cNvSpPr>
              <a:spLocks noChangeShapeType="1"/>
            </p:cNvSpPr>
            <p:nvPr/>
          </p:nvSpPr>
          <p:spPr bwMode="auto">
            <a:xfrm>
              <a:off x="2312" y="4197"/>
              <a:ext cx="90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p:nvPr/>
        </p:nvSpPr>
        <p:spPr>
          <a:xfrm>
            <a:off x="0" y="0"/>
            <a:ext cx="9144000" cy="6858000"/>
          </a:xfrm>
          <a:prstGeom prst="rect">
            <a:avLst/>
          </a:prstGeom>
          <a:blipFill>
            <a:blip r:embed="rId3" cstate="print"/>
            <a:stretch>
              <a:fillRect/>
            </a:stretch>
          </a:blipFill>
        </p:spPr>
        <p:txBody>
          <a:bodyPr wrap="square" lIns="0" tIns="0" rIns="0" bIns="0" rtlCol="0">
            <a:noAutofit/>
          </a:bodyPr>
          <a:lstStyle/>
          <a:p>
            <a:endParaRPr/>
          </a:p>
        </p:txBody>
      </p:sp>
      <p:sp>
        <p:nvSpPr>
          <p:cNvPr id="2" name="object 2"/>
          <p:cNvSpPr txBox="1"/>
          <p:nvPr/>
        </p:nvSpPr>
        <p:spPr>
          <a:xfrm>
            <a:off x="417068" y="1044097"/>
            <a:ext cx="7798422" cy="4581339"/>
          </a:xfrm>
          <a:prstGeom prst="rect">
            <a:avLst/>
          </a:prstGeom>
        </p:spPr>
        <p:txBody>
          <a:bodyPr wrap="square" lIns="0" tIns="0" rIns="0" bIns="0" rtlCol="0">
            <a:noAutofit/>
          </a:bodyPr>
          <a:lstStyle/>
          <a:p>
            <a:pPr marL="1374520" marR="39873">
              <a:lnSpc>
                <a:spcPts val="3775"/>
              </a:lnSpc>
              <a:spcBef>
                <a:spcPts val="188"/>
              </a:spcBef>
            </a:pPr>
            <a:endParaRPr sz="2400">
              <a:latin typeface="Times New Roman"/>
              <a:cs typeface="Times New Roman"/>
            </a:endParaRPr>
          </a:p>
        </p:txBody>
      </p:sp>
      <p:sp>
        <p:nvSpPr>
          <p:cNvPr id="21505" name="Rectangle 1"/>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1508" name="Rectangle 4"/>
          <p:cNvSpPr>
            <a:spLocks noChangeArrowheads="1"/>
          </p:cNvSpPr>
          <p:nvPr/>
        </p:nvSpPr>
        <p:spPr bwMode="auto">
          <a:xfrm>
            <a:off x="2209800" y="653420"/>
            <a:ext cx="5105400" cy="4648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marR="0" lvl="0" indent="-342900" algn="just">
              <a:lnSpc>
                <a:spcPct val="150000"/>
              </a:lnSpc>
              <a:spcBef>
                <a:spcPts val="0"/>
              </a:spcBef>
              <a:spcAft>
                <a:spcPts val="0"/>
              </a:spcAft>
              <a:buFont typeface="+mj-lt"/>
              <a:buAutoNum type="arabicPeriod"/>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Wire Digital Thermometer (</a:t>
            </a:r>
            <a:r>
              <a:rPr lang="en-US" sz="1800" b="1" dirty="0">
                <a:effectLst/>
                <a:latin typeface="Calibri" panose="020F0502020204030204" pitchFamily="34" charset="0"/>
                <a:ea typeface="SimSun" panose="02010600030101010101" pitchFamily="2" charset="-122"/>
                <a:cs typeface="Calibri" panose="020F0502020204030204" pitchFamily="34" charset="0"/>
              </a:rPr>
              <a:t>DS18B20</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510" name="Rectangle 6"/>
          <p:cNvSpPr>
            <a:spLocks noChangeArrowheads="1"/>
          </p:cNvSpPr>
          <p:nvPr/>
        </p:nvSpPr>
        <p:spPr bwMode="auto">
          <a:xfrm>
            <a:off x="914400" y="1818620"/>
            <a:ext cx="74676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1800" dirty="0">
                <a:solidFill>
                  <a:srgbClr val="000000"/>
                </a:solidFill>
                <a:effectLst/>
                <a:latin typeface="Calibri" panose="020F0502020204030204" pitchFamily="34" charset="0"/>
                <a:ea typeface="Calibri" panose="020F0502020204030204" pitchFamily="34" charset="0"/>
              </a:rPr>
              <a:t>of the DS18S20, and pin descriptions are given in the Pin Description table. The 64-bit ROM stores the device’s unique serial code. The scratchpad memory contains the 2-byte temperature register that stores the digital output from the temperature sensor. </a:t>
            </a:r>
            <a:endParaRPr lang="en-IN" sz="2000" dirty="0"/>
          </a:p>
        </p:txBody>
      </p:sp>
      <p:pic>
        <p:nvPicPr>
          <p:cNvPr id="9" name="Picture 8" descr="IMG_256">
            <a:extLst>
              <a:ext uri="{FF2B5EF4-FFF2-40B4-BE49-F238E27FC236}">
                <a16:creationId xmlns:a16="http://schemas.microsoft.com/office/drawing/2014/main" id="{E47FF9DE-F920-49AE-B72C-D7DA7FA281A5}"/>
              </a:ext>
            </a:extLst>
          </p:cNvPr>
          <p:cNvPicPr>
            <a:picLocks noChangeAspect="1"/>
          </p:cNvPicPr>
          <p:nvPr/>
        </p:nvPicPr>
        <p:blipFill>
          <a:blip r:embed="rId4"/>
          <a:stretch>
            <a:fillRect/>
          </a:stretch>
        </p:blipFill>
        <p:spPr>
          <a:xfrm>
            <a:off x="2209800" y="3244186"/>
            <a:ext cx="590550" cy="2381250"/>
          </a:xfrm>
          <a:prstGeom prst="rect">
            <a:avLst/>
          </a:prstGeom>
          <a:noFill/>
          <a:ln w="9525">
            <a:noFill/>
          </a:ln>
        </p:spPr>
      </p:pic>
      <p:pic>
        <p:nvPicPr>
          <p:cNvPr id="10" name="Picture 9">
            <a:extLst>
              <a:ext uri="{FF2B5EF4-FFF2-40B4-BE49-F238E27FC236}">
                <a16:creationId xmlns:a16="http://schemas.microsoft.com/office/drawing/2014/main" id="{B8F8F30C-3DEE-43A1-A435-341C00C816E3}"/>
              </a:ext>
            </a:extLst>
          </p:cNvPr>
          <p:cNvPicPr>
            <a:picLocks noChangeAspect="1"/>
          </p:cNvPicPr>
          <p:nvPr/>
        </p:nvPicPr>
        <p:blipFill>
          <a:blip r:embed="rId5"/>
          <a:stretch>
            <a:fillRect/>
          </a:stretch>
        </p:blipFill>
        <p:spPr>
          <a:xfrm>
            <a:off x="4450645" y="3151348"/>
            <a:ext cx="2819400" cy="266255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p:nvPr/>
        </p:nvSpPr>
        <p:spPr>
          <a:xfrm>
            <a:off x="0" y="0"/>
            <a:ext cx="9144000" cy="6858000"/>
          </a:xfrm>
          <a:prstGeom prst="rect">
            <a:avLst/>
          </a:prstGeom>
          <a:blipFill>
            <a:blip r:embed="rId3" cstate="print"/>
            <a:stretch>
              <a:fillRect/>
            </a:stretch>
          </a:blipFill>
        </p:spPr>
        <p:txBody>
          <a:bodyPr wrap="square" lIns="0" tIns="0" rIns="0" bIns="0" rtlCol="0">
            <a:noAutofit/>
          </a:bodyPr>
          <a:lstStyle/>
          <a:p>
            <a:endParaRPr/>
          </a:p>
        </p:txBody>
      </p:sp>
      <p:sp>
        <p:nvSpPr>
          <p:cNvPr id="2" name="object 2"/>
          <p:cNvSpPr txBox="1"/>
          <p:nvPr/>
        </p:nvSpPr>
        <p:spPr>
          <a:xfrm>
            <a:off x="417068" y="1044097"/>
            <a:ext cx="7798422" cy="4581339"/>
          </a:xfrm>
          <a:prstGeom prst="rect">
            <a:avLst/>
          </a:prstGeom>
        </p:spPr>
        <p:txBody>
          <a:bodyPr wrap="square" lIns="0" tIns="0" rIns="0" bIns="0" rtlCol="0">
            <a:noAutofit/>
          </a:bodyPr>
          <a:lstStyle/>
          <a:p>
            <a:pPr marL="1374520" marR="39873">
              <a:lnSpc>
                <a:spcPts val="3775"/>
              </a:lnSpc>
              <a:spcBef>
                <a:spcPts val="188"/>
              </a:spcBef>
            </a:pPr>
            <a:endParaRPr sz="2400">
              <a:latin typeface="Times New Roman"/>
              <a:cs typeface="Times New Roman"/>
            </a:endParaRPr>
          </a:p>
        </p:txBody>
      </p:sp>
      <p:sp>
        <p:nvSpPr>
          <p:cNvPr id="21505" name="Rectangle 1"/>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1508" name="Rectangle 4"/>
          <p:cNvSpPr>
            <a:spLocks noChangeArrowheads="1"/>
          </p:cNvSpPr>
          <p:nvPr/>
        </p:nvSpPr>
        <p:spPr bwMode="auto">
          <a:xfrm>
            <a:off x="3429000" y="685800"/>
            <a:ext cx="38862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MAX30100 Pulse Oximeter: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510" name="Rectangle 6"/>
          <p:cNvSpPr>
            <a:spLocks noChangeArrowheads="1"/>
          </p:cNvSpPr>
          <p:nvPr/>
        </p:nvSpPr>
        <p:spPr bwMode="auto">
          <a:xfrm>
            <a:off x="928510" y="1398064"/>
            <a:ext cx="7467600" cy="198490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algn="just">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sensor is an integrated pulse oximetry and heart-rate monitor sensor solution. It combines two LED’s, a photo detector, optimized optics, and low-noise analog signal processing to detect pulse and heart-rate signals. It operates from 1.8V and 3.3V power supplies and can be powered down through software with negligible standby current, permitting the power supply to remain connected at all times.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descr="MAX30100 Pulse Oximeter and Heart-Rate Breakout from lamblabs on Tindie">
            <a:extLst>
              <a:ext uri="{FF2B5EF4-FFF2-40B4-BE49-F238E27FC236}">
                <a16:creationId xmlns:a16="http://schemas.microsoft.com/office/drawing/2014/main" id="{5D66366C-97D9-4A31-9771-381C0A719B2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0940" y="3540419"/>
            <a:ext cx="4142740" cy="217551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p:nvPr/>
        </p:nvSpPr>
        <p:spPr>
          <a:xfrm>
            <a:off x="0" y="0"/>
            <a:ext cx="9144000" cy="6858000"/>
          </a:xfrm>
          <a:prstGeom prst="rect">
            <a:avLst/>
          </a:prstGeom>
          <a:blipFill>
            <a:blip r:embed="rId3" cstate="print"/>
            <a:stretch>
              <a:fillRect/>
            </a:stretch>
          </a:blipFill>
        </p:spPr>
        <p:txBody>
          <a:bodyPr wrap="square" lIns="0" tIns="0" rIns="0" bIns="0" rtlCol="0">
            <a:noAutofit/>
          </a:bodyPr>
          <a:lstStyle/>
          <a:p>
            <a:endParaRPr/>
          </a:p>
        </p:txBody>
      </p:sp>
      <p:sp>
        <p:nvSpPr>
          <p:cNvPr id="5" name="object 5"/>
          <p:cNvSpPr/>
          <p:nvPr/>
        </p:nvSpPr>
        <p:spPr>
          <a:xfrm>
            <a:off x="1171956" y="1937003"/>
            <a:ext cx="3119755" cy="1650"/>
          </a:xfrm>
          <a:custGeom>
            <a:avLst/>
            <a:gdLst/>
            <a:ahLst/>
            <a:cxnLst/>
            <a:rect l="l" t="t" r="r" b="b"/>
            <a:pathLst>
              <a:path w="3119755" h="1650">
                <a:moveTo>
                  <a:pt x="3119755" y="1650"/>
                </a:moveTo>
                <a:lnTo>
                  <a:pt x="0" y="0"/>
                </a:lnTo>
              </a:path>
            </a:pathLst>
          </a:custGeom>
          <a:ln w="12192">
            <a:solidFill>
              <a:srgbClr val="DBA354"/>
            </a:solidFill>
          </a:ln>
        </p:spPr>
        <p:txBody>
          <a:bodyPr wrap="square" lIns="0" tIns="0" rIns="0" bIns="0" rtlCol="0">
            <a:noAutofit/>
          </a:bodyPr>
          <a:lstStyle/>
          <a:p>
            <a:endParaRPr/>
          </a:p>
        </p:txBody>
      </p:sp>
      <p:sp>
        <p:nvSpPr>
          <p:cNvPr id="6" name="object 6"/>
          <p:cNvSpPr/>
          <p:nvPr/>
        </p:nvSpPr>
        <p:spPr>
          <a:xfrm>
            <a:off x="4832604" y="1933955"/>
            <a:ext cx="3119754" cy="1651"/>
          </a:xfrm>
          <a:custGeom>
            <a:avLst/>
            <a:gdLst/>
            <a:ahLst/>
            <a:cxnLst/>
            <a:rect l="l" t="t" r="r" b="b"/>
            <a:pathLst>
              <a:path w="3119754" h="1651">
                <a:moveTo>
                  <a:pt x="3119754" y="1651"/>
                </a:moveTo>
                <a:lnTo>
                  <a:pt x="0" y="0"/>
                </a:lnTo>
              </a:path>
            </a:pathLst>
          </a:custGeom>
          <a:ln w="12192">
            <a:solidFill>
              <a:srgbClr val="DBA354"/>
            </a:solidFill>
          </a:ln>
        </p:spPr>
        <p:txBody>
          <a:bodyPr wrap="square" lIns="0" tIns="0" rIns="0" bIns="0" rtlCol="0">
            <a:noAutofit/>
          </a:bodyPr>
          <a:lstStyle/>
          <a:p>
            <a:endParaRPr/>
          </a:p>
        </p:txBody>
      </p:sp>
      <p:sp>
        <p:nvSpPr>
          <p:cNvPr id="2" name="object 2"/>
          <p:cNvSpPr txBox="1"/>
          <p:nvPr/>
        </p:nvSpPr>
        <p:spPr>
          <a:xfrm>
            <a:off x="457200" y="1044097"/>
            <a:ext cx="7758290" cy="4581339"/>
          </a:xfrm>
          <a:prstGeom prst="rect">
            <a:avLst/>
          </a:prstGeom>
        </p:spPr>
        <p:txBody>
          <a:bodyPr wrap="square" lIns="0" tIns="0" rIns="0" bIns="0" rtlCol="0">
            <a:noAutofit/>
          </a:bodyPr>
          <a:lstStyle/>
          <a:p>
            <a:pPr marL="1374520" marR="39873">
              <a:lnSpc>
                <a:spcPts val="3775"/>
              </a:lnSpc>
              <a:spcBef>
                <a:spcPts val="188"/>
              </a:spcBef>
            </a:pPr>
            <a:r>
              <a:rPr sz="3600" spc="0" dirty="0">
                <a:latin typeface="Times New Roman"/>
                <a:cs typeface="Times New Roman"/>
              </a:rPr>
              <a:t>WORKING OF</a:t>
            </a:r>
            <a:r>
              <a:rPr sz="3600" spc="-75" dirty="0">
                <a:latin typeface="Times New Roman"/>
                <a:cs typeface="Times New Roman"/>
              </a:rPr>
              <a:t> </a:t>
            </a:r>
            <a:r>
              <a:rPr sz="3600" spc="0" dirty="0">
                <a:latin typeface="Times New Roman"/>
                <a:cs typeface="Times New Roman"/>
              </a:rPr>
              <a:t>THE SYST</a:t>
            </a:r>
            <a:r>
              <a:rPr sz="3600" spc="-9" dirty="0">
                <a:latin typeface="Times New Roman"/>
                <a:cs typeface="Times New Roman"/>
              </a:rPr>
              <a:t>E</a:t>
            </a:r>
            <a:r>
              <a:rPr sz="3600" spc="0" dirty="0">
                <a:latin typeface="Times New Roman"/>
                <a:cs typeface="Times New Roman"/>
              </a:rPr>
              <a:t>M</a:t>
            </a:r>
            <a:endParaRPr sz="3600" dirty="0">
              <a:latin typeface="Times New Roman"/>
              <a:cs typeface="Times New Roman"/>
            </a:endParaRPr>
          </a:p>
          <a:p>
            <a:pPr marL="3757907" marR="3226094" algn="ctr">
              <a:lnSpc>
                <a:spcPts val="5630"/>
              </a:lnSpc>
              <a:spcBef>
                <a:spcPts val="92"/>
              </a:spcBef>
            </a:pPr>
            <a:r>
              <a:rPr sz="5400" spc="0" dirty="0">
                <a:solidFill>
                  <a:srgbClr val="DBA354"/>
                </a:solidFill>
                <a:latin typeface="Wingdings"/>
                <a:cs typeface="Wingdings"/>
              </a:rPr>
              <a:t></a:t>
            </a:r>
            <a:endParaRPr sz="5400" dirty="0">
              <a:latin typeface="Wingdings"/>
              <a:cs typeface="Wingdings"/>
            </a:endParaRPr>
          </a:p>
          <a:p>
            <a:pPr marL="12700" marR="39873">
              <a:lnSpc>
                <a:spcPts val="2370"/>
              </a:lnSpc>
            </a:pPr>
            <a:r>
              <a:rPr sz="2400" spc="0" baseline="1877" dirty="0">
                <a:solidFill>
                  <a:srgbClr val="863623"/>
                </a:solidFill>
                <a:latin typeface="Wingdings"/>
                <a:cs typeface="Wingdings"/>
              </a:rPr>
              <a:t></a:t>
            </a:r>
            <a:r>
              <a:rPr sz="2400" spc="0" baseline="1811" dirty="0">
                <a:solidFill>
                  <a:srgbClr val="863623"/>
                </a:solidFill>
                <a:latin typeface="Times New Roman"/>
                <a:cs typeface="Times New Roman"/>
              </a:rPr>
              <a:t>  </a:t>
            </a:r>
            <a:r>
              <a:rPr sz="2400" spc="217" baseline="1811" dirty="0">
                <a:solidFill>
                  <a:srgbClr val="863623"/>
                </a:solidFill>
                <a:latin typeface="Times New Roman"/>
                <a:cs typeface="Times New Roman"/>
              </a:rPr>
              <a:t> </a:t>
            </a:r>
            <a:r>
              <a:rPr sz="3600" spc="0" baseline="1207" dirty="0">
                <a:latin typeface="Times New Roman"/>
                <a:cs typeface="Times New Roman"/>
              </a:rPr>
              <a:t>The</a:t>
            </a:r>
            <a:r>
              <a:rPr sz="3600" spc="9" baseline="1207" dirty="0">
                <a:latin typeface="Times New Roman"/>
                <a:cs typeface="Times New Roman"/>
              </a:rPr>
              <a:t>r</a:t>
            </a:r>
            <a:r>
              <a:rPr sz="3600" spc="0" baseline="1207" dirty="0">
                <a:latin typeface="Times New Roman"/>
                <a:cs typeface="Times New Roman"/>
              </a:rPr>
              <a:t>e</a:t>
            </a:r>
            <a:r>
              <a:rPr sz="3600" spc="-14" baseline="1207" dirty="0">
                <a:latin typeface="Times New Roman"/>
                <a:cs typeface="Times New Roman"/>
              </a:rPr>
              <a:t> </a:t>
            </a:r>
            <a:r>
              <a:rPr sz="3600" spc="0" baseline="1207" dirty="0">
                <a:latin typeface="Times New Roman"/>
                <a:cs typeface="Times New Roman"/>
              </a:rPr>
              <a:t>are</a:t>
            </a:r>
            <a:r>
              <a:rPr sz="3600" spc="-14" baseline="1207" dirty="0">
                <a:latin typeface="Times New Roman"/>
                <a:cs typeface="Times New Roman"/>
              </a:rPr>
              <a:t> </a:t>
            </a:r>
            <a:r>
              <a:rPr sz="3600" spc="-19" baseline="1207" dirty="0">
                <a:latin typeface="Times New Roman"/>
                <a:cs typeface="Times New Roman"/>
              </a:rPr>
              <a:t>m</a:t>
            </a:r>
            <a:r>
              <a:rPr sz="3600" spc="0" baseline="1207" dirty="0">
                <a:latin typeface="Times New Roman"/>
                <a:cs typeface="Times New Roman"/>
              </a:rPr>
              <a:t>ain</a:t>
            </a:r>
            <a:r>
              <a:rPr sz="3600" spc="9" baseline="1207" dirty="0">
                <a:latin typeface="Times New Roman"/>
                <a:cs typeface="Times New Roman"/>
              </a:rPr>
              <a:t>l</a:t>
            </a:r>
            <a:r>
              <a:rPr sz="3600" spc="0" baseline="1207" dirty="0">
                <a:latin typeface="Times New Roman"/>
                <a:cs typeface="Times New Roman"/>
              </a:rPr>
              <a:t>y two pa</a:t>
            </a:r>
            <a:r>
              <a:rPr sz="3600" spc="4" baseline="1207" dirty="0">
                <a:latin typeface="Times New Roman"/>
                <a:cs typeface="Times New Roman"/>
              </a:rPr>
              <a:t>r</a:t>
            </a:r>
            <a:r>
              <a:rPr sz="3600" spc="0" baseline="1207" dirty="0">
                <a:latin typeface="Times New Roman"/>
                <a:cs typeface="Times New Roman"/>
              </a:rPr>
              <a:t>ts</a:t>
            </a:r>
            <a:r>
              <a:rPr sz="3600" spc="-14" baseline="1207" dirty="0">
                <a:latin typeface="Times New Roman"/>
                <a:cs typeface="Times New Roman"/>
              </a:rPr>
              <a:t> </a:t>
            </a:r>
            <a:r>
              <a:rPr sz="3600" spc="0" baseline="1207" dirty="0">
                <a:latin typeface="Times New Roman"/>
                <a:cs typeface="Times New Roman"/>
              </a:rPr>
              <a:t>of </a:t>
            </a:r>
            <a:r>
              <a:rPr sz="3600" spc="4" baseline="1207" dirty="0">
                <a:latin typeface="Times New Roman"/>
                <a:cs typeface="Times New Roman"/>
              </a:rPr>
              <a:t>t</a:t>
            </a:r>
            <a:r>
              <a:rPr sz="3600" spc="0" baseline="1207" dirty="0">
                <a:latin typeface="Times New Roman"/>
                <a:cs typeface="Times New Roman"/>
              </a:rPr>
              <a:t>he</a:t>
            </a:r>
            <a:r>
              <a:rPr sz="3600" spc="-9" baseline="1207" dirty="0">
                <a:latin typeface="Times New Roman"/>
                <a:cs typeface="Times New Roman"/>
              </a:rPr>
              <a:t> </a:t>
            </a:r>
            <a:r>
              <a:rPr sz="3600" spc="0" baseline="1207" dirty="0">
                <a:latin typeface="Times New Roman"/>
                <a:cs typeface="Times New Roman"/>
              </a:rPr>
              <a:t>sys</a:t>
            </a:r>
            <a:r>
              <a:rPr sz="3600" spc="4" baseline="1207" dirty="0">
                <a:latin typeface="Times New Roman"/>
                <a:cs typeface="Times New Roman"/>
              </a:rPr>
              <a:t>t</a:t>
            </a:r>
            <a:r>
              <a:rPr sz="3600" spc="0" baseline="1207" dirty="0">
                <a:latin typeface="Times New Roman"/>
                <a:cs typeface="Times New Roman"/>
              </a:rPr>
              <a:t>em</a:t>
            </a:r>
            <a:r>
              <a:rPr sz="3600" spc="-14" baseline="1207" dirty="0">
                <a:latin typeface="Times New Roman"/>
                <a:cs typeface="Times New Roman"/>
              </a:rPr>
              <a:t> </a:t>
            </a:r>
            <a:r>
              <a:rPr sz="3600" spc="0" baseline="1207" dirty="0">
                <a:latin typeface="Times New Roman"/>
                <a:cs typeface="Times New Roman"/>
              </a:rPr>
              <a:t>one</a:t>
            </a:r>
            <a:r>
              <a:rPr sz="3600" spc="-9" baseline="1207" dirty="0">
                <a:latin typeface="Times New Roman"/>
                <a:cs typeface="Times New Roman"/>
              </a:rPr>
              <a:t> </a:t>
            </a:r>
            <a:r>
              <a:rPr sz="3600" spc="0" baseline="1207" dirty="0">
                <a:latin typeface="Times New Roman"/>
                <a:cs typeface="Times New Roman"/>
              </a:rPr>
              <a:t>is </a:t>
            </a:r>
            <a:r>
              <a:rPr sz="3600" spc="9" baseline="1207" dirty="0">
                <a:latin typeface="Times New Roman"/>
                <a:cs typeface="Times New Roman"/>
              </a:rPr>
              <a:t>t</a:t>
            </a:r>
            <a:r>
              <a:rPr sz="3600" spc="0" baseline="1207" dirty="0">
                <a:latin typeface="Times New Roman"/>
                <a:cs typeface="Times New Roman"/>
              </a:rPr>
              <a:t>ra</a:t>
            </a:r>
            <a:r>
              <a:rPr sz="3600" spc="4" baseline="1207" dirty="0">
                <a:latin typeface="Times New Roman"/>
                <a:cs typeface="Times New Roman"/>
              </a:rPr>
              <a:t>n</a:t>
            </a:r>
            <a:r>
              <a:rPr sz="3600" spc="0" baseline="1207" dirty="0">
                <a:latin typeface="Times New Roman"/>
                <a:cs typeface="Times New Roman"/>
              </a:rPr>
              <a:t>s</a:t>
            </a:r>
            <a:r>
              <a:rPr sz="3600" spc="-14" baseline="1207" dirty="0">
                <a:latin typeface="Times New Roman"/>
                <a:cs typeface="Times New Roman"/>
              </a:rPr>
              <a:t>m</a:t>
            </a:r>
            <a:r>
              <a:rPr sz="3600" spc="0" baseline="1207" dirty="0">
                <a:latin typeface="Times New Roman"/>
                <a:cs typeface="Times New Roman"/>
              </a:rPr>
              <a:t>i</a:t>
            </a:r>
            <a:r>
              <a:rPr sz="3600" spc="4" baseline="1207" dirty="0">
                <a:latin typeface="Times New Roman"/>
                <a:cs typeface="Times New Roman"/>
              </a:rPr>
              <a:t>t</a:t>
            </a:r>
            <a:r>
              <a:rPr sz="3600" spc="0" baseline="1207" dirty="0">
                <a:latin typeface="Times New Roman"/>
                <a:cs typeface="Times New Roman"/>
              </a:rPr>
              <a:t>ter</a:t>
            </a:r>
            <a:endParaRPr sz="2400" dirty="0">
              <a:latin typeface="Times New Roman"/>
              <a:cs typeface="Times New Roman"/>
            </a:endParaRPr>
          </a:p>
          <a:p>
            <a:pPr marL="355600" marR="39873">
              <a:lnSpc>
                <a:spcPct val="95825"/>
              </a:lnSpc>
              <a:spcBef>
                <a:spcPts val="1"/>
              </a:spcBef>
            </a:pPr>
            <a:r>
              <a:rPr sz="2400" spc="0" dirty="0">
                <a:latin typeface="Times New Roman"/>
                <a:cs typeface="Times New Roman"/>
              </a:rPr>
              <a:t>and</a:t>
            </a:r>
            <a:r>
              <a:rPr sz="2400" spc="4" dirty="0">
                <a:latin typeface="Times New Roman"/>
                <a:cs typeface="Times New Roman"/>
              </a:rPr>
              <a:t> t</a:t>
            </a:r>
            <a:r>
              <a:rPr sz="2400" spc="0" dirty="0">
                <a:latin typeface="Times New Roman"/>
                <a:cs typeface="Times New Roman"/>
              </a:rPr>
              <a:t>he</a:t>
            </a:r>
            <a:r>
              <a:rPr sz="2400" spc="-14" dirty="0">
                <a:latin typeface="Times New Roman"/>
                <a:cs typeface="Times New Roman"/>
              </a:rPr>
              <a:t> </a:t>
            </a:r>
            <a:r>
              <a:rPr sz="2400" spc="0" dirty="0">
                <a:latin typeface="Times New Roman"/>
                <a:cs typeface="Times New Roman"/>
              </a:rPr>
              <a:t>o</a:t>
            </a:r>
            <a:r>
              <a:rPr sz="2400" spc="4" dirty="0">
                <a:latin typeface="Times New Roman"/>
                <a:cs typeface="Times New Roman"/>
              </a:rPr>
              <a:t>t</a:t>
            </a:r>
            <a:r>
              <a:rPr sz="2400" spc="0" dirty="0">
                <a:latin typeface="Times New Roman"/>
                <a:cs typeface="Times New Roman"/>
              </a:rPr>
              <a:t>her one is</a:t>
            </a:r>
            <a:r>
              <a:rPr sz="2400" spc="9" dirty="0">
                <a:latin typeface="Times New Roman"/>
                <a:cs typeface="Times New Roman"/>
              </a:rPr>
              <a:t> </a:t>
            </a:r>
            <a:r>
              <a:rPr sz="2400" spc="4" dirty="0">
                <a:latin typeface="Times New Roman"/>
                <a:cs typeface="Times New Roman"/>
              </a:rPr>
              <a:t>t</a:t>
            </a:r>
            <a:r>
              <a:rPr sz="2400" spc="0" dirty="0">
                <a:latin typeface="Times New Roman"/>
                <a:cs typeface="Times New Roman"/>
              </a:rPr>
              <a:t>he</a:t>
            </a:r>
            <a:r>
              <a:rPr sz="2400" spc="-54" dirty="0">
                <a:latin typeface="Times New Roman"/>
                <a:cs typeface="Times New Roman"/>
              </a:rPr>
              <a:t> </a:t>
            </a:r>
            <a:r>
              <a:rPr sz="2400" spc="0" dirty="0">
                <a:latin typeface="Times New Roman"/>
                <a:cs typeface="Times New Roman"/>
              </a:rPr>
              <a:t>re</a:t>
            </a:r>
            <a:r>
              <a:rPr sz="2400" spc="4" dirty="0">
                <a:latin typeface="Times New Roman"/>
                <a:cs typeface="Times New Roman"/>
              </a:rPr>
              <a:t>c</a:t>
            </a:r>
            <a:r>
              <a:rPr sz="2400" spc="0" dirty="0">
                <a:latin typeface="Times New Roman"/>
                <a:cs typeface="Times New Roman"/>
              </a:rPr>
              <a:t>eiv</a:t>
            </a:r>
            <a:r>
              <a:rPr sz="2400" spc="4" dirty="0">
                <a:latin typeface="Times New Roman"/>
                <a:cs typeface="Times New Roman"/>
              </a:rPr>
              <a:t>e</a:t>
            </a:r>
            <a:r>
              <a:rPr sz="2400" spc="-125" dirty="0">
                <a:latin typeface="Times New Roman"/>
                <a:cs typeface="Times New Roman"/>
              </a:rPr>
              <a:t>r</a:t>
            </a:r>
            <a:r>
              <a:rPr sz="2400" spc="0" dirty="0">
                <a:latin typeface="Times New Roman"/>
                <a:cs typeface="Times New Roman"/>
              </a:rPr>
              <a:t>.</a:t>
            </a:r>
            <a:endParaRPr sz="2400" dirty="0">
              <a:latin typeface="Times New Roman"/>
              <a:cs typeface="Times New Roman"/>
            </a:endParaRPr>
          </a:p>
          <a:p>
            <a:pPr marL="355600" marR="966232" indent="-342900">
              <a:lnSpc>
                <a:spcPct val="100041"/>
              </a:lnSpc>
              <a:spcBef>
                <a:spcPts val="516"/>
              </a:spcBef>
              <a:tabLst>
                <a:tab pos="355600" algn="l"/>
              </a:tabLst>
            </a:pPr>
            <a:r>
              <a:rPr sz="1600" spc="0" dirty="0">
                <a:solidFill>
                  <a:srgbClr val="863623"/>
                </a:solidFill>
                <a:latin typeface="Wingdings"/>
                <a:cs typeface="Wingdings"/>
              </a:rPr>
              <a:t></a:t>
            </a:r>
            <a:r>
              <a:rPr sz="1600" spc="-1587" dirty="0">
                <a:solidFill>
                  <a:srgbClr val="863623"/>
                </a:solidFill>
                <a:latin typeface="Wingdings"/>
                <a:cs typeface="Wingdings"/>
              </a:rPr>
              <a:t></a:t>
            </a:r>
            <a:r>
              <a:rPr sz="1600" spc="0" dirty="0">
                <a:solidFill>
                  <a:srgbClr val="863623"/>
                </a:solidFill>
                <a:latin typeface="Times New Roman"/>
                <a:cs typeface="Times New Roman"/>
              </a:rPr>
              <a:t>	</a:t>
            </a:r>
            <a:r>
              <a:rPr sz="2400" spc="0" dirty="0">
                <a:latin typeface="Times New Roman"/>
                <a:cs typeface="Times New Roman"/>
              </a:rPr>
              <a:t>In</a:t>
            </a:r>
            <a:r>
              <a:rPr sz="2400" spc="4" dirty="0">
                <a:latin typeface="Times New Roman"/>
                <a:cs typeface="Times New Roman"/>
              </a:rPr>
              <a:t> </a:t>
            </a:r>
            <a:r>
              <a:rPr sz="2400" spc="0" dirty="0">
                <a:latin typeface="Times New Roman"/>
                <a:cs typeface="Times New Roman"/>
              </a:rPr>
              <a:t>the</a:t>
            </a:r>
            <a:r>
              <a:rPr sz="2400" spc="-14" dirty="0">
                <a:latin typeface="Times New Roman"/>
                <a:cs typeface="Times New Roman"/>
              </a:rPr>
              <a:t> </a:t>
            </a:r>
            <a:r>
              <a:rPr sz="2400" spc="0" dirty="0">
                <a:latin typeface="Times New Roman"/>
                <a:cs typeface="Times New Roman"/>
              </a:rPr>
              <a:t>t</a:t>
            </a:r>
            <a:r>
              <a:rPr sz="2400" spc="4" dirty="0">
                <a:latin typeface="Times New Roman"/>
                <a:cs typeface="Times New Roman"/>
              </a:rPr>
              <a:t>r</a:t>
            </a:r>
            <a:r>
              <a:rPr sz="2400" spc="0" dirty="0">
                <a:latin typeface="Times New Roman"/>
                <a:cs typeface="Times New Roman"/>
              </a:rPr>
              <a:t>ans</a:t>
            </a:r>
            <a:r>
              <a:rPr sz="2400" spc="-14" dirty="0">
                <a:latin typeface="Times New Roman"/>
                <a:cs typeface="Times New Roman"/>
              </a:rPr>
              <a:t>m</a:t>
            </a:r>
            <a:r>
              <a:rPr sz="2400" spc="0" dirty="0">
                <a:latin typeface="Times New Roman"/>
                <a:cs typeface="Times New Roman"/>
              </a:rPr>
              <a:t>i</a:t>
            </a:r>
            <a:r>
              <a:rPr sz="2400" spc="4" dirty="0">
                <a:latin typeface="Times New Roman"/>
                <a:cs typeface="Times New Roman"/>
              </a:rPr>
              <a:t>t</a:t>
            </a:r>
            <a:r>
              <a:rPr sz="2400" spc="0" dirty="0">
                <a:latin typeface="Times New Roman"/>
                <a:cs typeface="Times New Roman"/>
              </a:rPr>
              <a:t>te</a:t>
            </a:r>
            <a:r>
              <a:rPr sz="2400" spc="-84" dirty="0">
                <a:latin typeface="Times New Roman"/>
                <a:cs typeface="Times New Roman"/>
              </a:rPr>
              <a:t>r</a:t>
            </a:r>
            <a:r>
              <a:rPr sz="2400" spc="0" dirty="0">
                <a:latin typeface="Times New Roman"/>
                <a:cs typeface="Times New Roman"/>
              </a:rPr>
              <a:t>,</a:t>
            </a:r>
            <a:r>
              <a:rPr sz="2400" spc="-84" dirty="0">
                <a:latin typeface="Times New Roman"/>
                <a:cs typeface="Times New Roman"/>
              </a:rPr>
              <a:t> </a:t>
            </a:r>
            <a:r>
              <a:rPr sz="2400" spc="-214" dirty="0">
                <a:latin typeface="Times New Roman"/>
                <a:cs typeface="Times New Roman"/>
              </a:rPr>
              <a:t>W</a:t>
            </a:r>
            <a:r>
              <a:rPr sz="2400" spc="0" dirty="0">
                <a:latin typeface="Times New Roman"/>
                <a:cs typeface="Times New Roman"/>
              </a:rPr>
              <a:t>e</a:t>
            </a:r>
            <a:r>
              <a:rPr sz="2400" spc="9" dirty="0">
                <a:latin typeface="Times New Roman"/>
                <a:cs typeface="Times New Roman"/>
              </a:rPr>
              <a:t> </a:t>
            </a:r>
            <a:r>
              <a:rPr sz="2400" spc="0" dirty="0">
                <a:latin typeface="Times New Roman"/>
                <a:cs typeface="Times New Roman"/>
              </a:rPr>
              <a:t>have Hea</a:t>
            </a:r>
            <a:r>
              <a:rPr sz="2400" spc="4" dirty="0">
                <a:latin typeface="Times New Roman"/>
                <a:cs typeface="Times New Roman"/>
              </a:rPr>
              <a:t>r</a:t>
            </a:r>
            <a:r>
              <a:rPr sz="2400" spc="0" dirty="0">
                <a:latin typeface="Times New Roman"/>
                <a:cs typeface="Times New Roman"/>
              </a:rPr>
              <a:t>tbe</a:t>
            </a:r>
            <a:r>
              <a:rPr sz="2400" spc="4" dirty="0">
                <a:latin typeface="Times New Roman"/>
                <a:cs typeface="Times New Roman"/>
              </a:rPr>
              <a:t>a</a:t>
            </a:r>
            <a:r>
              <a:rPr sz="2400" spc="0" dirty="0">
                <a:latin typeface="Times New Roman"/>
                <a:cs typeface="Times New Roman"/>
              </a:rPr>
              <a:t>t</a:t>
            </a:r>
            <a:r>
              <a:rPr sz="2400" spc="-29" dirty="0">
                <a:latin typeface="Times New Roman"/>
                <a:cs typeface="Times New Roman"/>
              </a:rPr>
              <a:t> </a:t>
            </a:r>
            <a:r>
              <a:rPr sz="2400" spc="0" dirty="0">
                <a:latin typeface="Times New Roman"/>
                <a:cs typeface="Times New Roman"/>
              </a:rPr>
              <a:t>sen</a:t>
            </a:r>
            <a:r>
              <a:rPr sz="2400" spc="4" dirty="0">
                <a:latin typeface="Times New Roman"/>
                <a:cs typeface="Times New Roman"/>
              </a:rPr>
              <a:t>s</a:t>
            </a:r>
            <a:r>
              <a:rPr sz="2400" spc="0" dirty="0">
                <a:latin typeface="Times New Roman"/>
                <a:cs typeface="Times New Roman"/>
              </a:rPr>
              <a:t>o</a:t>
            </a:r>
            <a:r>
              <a:rPr sz="2400" spc="-89" dirty="0">
                <a:latin typeface="Times New Roman"/>
                <a:cs typeface="Times New Roman"/>
              </a:rPr>
              <a:t>r</a:t>
            </a:r>
            <a:r>
              <a:rPr sz="2400" spc="0" dirty="0">
                <a:latin typeface="Times New Roman"/>
                <a:cs typeface="Times New Roman"/>
              </a:rPr>
              <a:t>,</a:t>
            </a:r>
            <a:r>
              <a:rPr lang="en-US" sz="2400" spc="0" dirty="0">
                <a:latin typeface="Times New Roman"/>
                <a:cs typeface="Times New Roman"/>
              </a:rPr>
              <a:t> Spo2</a:t>
            </a:r>
            <a:r>
              <a:rPr sz="2400" spc="9" dirty="0">
                <a:latin typeface="Times New Roman"/>
                <a:cs typeface="Times New Roman"/>
              </a:rPr>
              <a:t> </a:t>
            </a:r>
            <a:r>
              <a:rPr sz="2400" spc="0" dirty="0">
                <a:latin typeface="Times New Roman"/>
                <a:cs typeface="Times New Roman"/>
              </a:rPr>
              <a:t>and the t</a:t>
            </a:r>
            <a:r>
              <a:rPr sz="2400" spc="9" dirty="0">
                <a:latin typeface="Times New Roman"/>
                <a:cs typeface="Times New Roman"/>
              </a:rPr>
              <a:t>e</a:t>
            </a:r>
            <a:r>
              <a:rPr sz="2400" spc="-14" dirty="0">
                <a:latin typeface="Times New Roman"/>
                <a:cs typeface="Times New Roman"/>
              </a:rPr>
              <a:t>m</a:t>
            </a:r>
            <a:r>
              <a:rPr sz="2400" spc="0" dirty="0">
                <a:latin typeface="Times New Roman"/>
                <a:cs typeface="Times New Roman"/>
              </a:rPr>
              <a:t>pe</a:t>
            </a:r>
            <a:r>
              <a:rPr sz="2400" spc="9" dirty="0">
                <a:latin typeface="Times New Roman"/>
                <a:cs typeface="Times New Roman"/>
              </a:rPr>
              <a:t>r</a:t>
            </a:r>
            <a:r>
              <a:rPr sz="2400" spc="0" dirty="0">
                <a:latin typeface="Times New Roman"/>
                <a:cs typeface="Times New Roman"/>
              </a:rPr>
              <a:t>a</a:t>
            </a:r>
            <a:r>
              <a:rPr sz="2400" spc="9" dirty="0">
                <a:latin typeface="Times New Roman"/>
                <a:cs typeface="Times New Roman"/>
              </a:rPr>
              <a:t>t</a:t>
            </a:r>
            <a:r>
              <a:rPr sz="2400" spc="0" dirty="0">
                <a:latin typeface="Times New Roman"/>
                <a:cs typeface="Times New Roman"/>
              </a:rPr>
              <a:t>u</a:t>
            </a:r>
            <a:r>
              <a:rPr sz="2400" spc="4" dirty="0">
                <a:latin typeface="Times New Roman"/>
                <a:cs typeface="Times New Roman"/>
              </a:rPr>
              <a:t>r</a:t>
            </a:r>
            <a:r>
              <a:rPr sz="2400" spc="0" dirty="0">
                <a:latin typeface="Times New Roman"/>
                <a:cs typeface="Times New Roman"/>
              </a:rPr>
              <a:t>e</a:t>
            </a:r>
            <a:r>
              <a:rPr sz="2400" spc="-29" dirty="0">
                <a:latin typeface="Times New Roman"/>
                <a:cs typeface="Times New Roman"/>
              </a:rPr>
              <a:t> </a:t>
            </a:r>
            <a:r>
              <a:rPr sz="2400" spc="0" dirty="0">
                <a:latin typeface="Times New Roman"/>
                <a:cs typeface="Times New Roman"/>
              </a:rPr>
              <a:t>s</a:t>
            </a:r>
            <a:r>
              <a:rPr sz="2400" spc="4" dirty="0">
                <a:latin typeface="Times New Roman"/>
                <a:cs typeface="Times New Roman"/>
              </a:rPr>
              <a:t>e</a:t>
            </a:r>
            <a:r>
              <a:rPr sz="2400" spc="0" dirty="0">
                <a:latin typeface="Times New Roman"/>
                <a:cs typeface="Times New Roman"/>
              </a:rPr>
              <a:t>ns</a:t>
            </a:r>
            <a:r>
              <a:rPr sz="2400" spc="4" dirty="0">
                <a:latin typeface="Times New Roman"/>
                <a:cs typeface="Times New Roman"/>
              </a:rPr>
              <a:t>o</a:t>
            </a:r>
            <a:r>
              <a:rPr sz="2400" spc="-150" dirty="0">
                <a:latin typeface="Times New Roman"/>
                <a:cs typeface="Times New Roman"/>
              </a:rPr>
              <a:t>r</a:t>
            </a:r>
            <a:r>
              <a:rPr sz="2400" spc="0" dirty="0">
                <a:latin typeface="Times New Roman"/>
                <a:cs typeface="Times New Roman"/>
              </a:rPr>
              <a:t>.</a:t>
            </a:r>
            <a:endParaRPr sz="2400" dirty="0">
              <a:latin typeface="Times New Roman"/>
              <a:cs typeface="Times New Roman"/>
            </a:endParaRPr>
          </a:p>
          <a:p>
            <a:pPr marL="12700" marR="39873">
              <a:lnSpc>
                <a:spcPct val="95825"/>
              </a:lnSpc>
              <a:spcBef>
                <a:spcPts val="409"/>
              </a:spcBef>
            </a:pPr>
            <a:r>
              <a:rPr sz="1600" spc="0" dirty="0">
                <a:solidFill>
                  <a:srgbClr val="863623"/>
                </a:solidFill>
                <a:latin typeface="Wingdings"/>
                <a:cs typeface="Wingdings"/>
              </a:rPr>
              <a:t></a:t>
            </a:r>
            <a:r>
              <a:rPr sz="1600" spc="0" dirty="0">
                <a:solidFill>
                  <a:srgbClr val="863623"/>
                </a:solidFill>
                <a:latin typeface="Times New Roman"/>
                <a:cs typeface="Times New Roman"/>
              </a:rPr>
              <a:t>  </a:t>
            </a:r>
            <a:r>
              <a:rPr sz="1600" spc="217" dirty="0">
                <a:solidFill>
                  <a:srgbClr val="863623"/>
                </a:solidFill>
                <a:latin typeface="Times New Roman"/>
                <a:cs typeface="Times New Roman"/>
              </a:rPr>
              <a:t> </a:t>
            </a:r>
            <a:r>
              <a:rPr sz="2400" spc="0" dirty="0">
                <a:latin typeface="Times New Roman"/>
                <a:cs typeface="Times New Roman"/>
              </a:rPr>
              <a:t>All the sensors</a:t>
            </a:r>
            <a:r>
              <a:rPr sz="2400" spc="4" dirty="0">
                <a:latin typeface="Times New Roman"/>
                <a:cs typeface="Times New Roman"/>
              </a:rPr>
              <a:t> </a:t>
            </a:r>
            <a:r>
              <a:rPr sz="2400" spc="0" dirty="0">
                <a:latin typeface="Times New Roman"/>
                <a:cs typeface="Times New Roman"/>
              </a:rPr>
              <a:t>a</a:t>
            </a:r>
            <a:r>
              <a:rPr sz="2400" spc="4" dirty="0">
                <a:latin typeface="Times New Roman"/>
                <a:cs typeface="Times New Roman"/>
              </a:rPr>
              <a:t>r</a:t>
            </a:r>
            <a:r>
              <a:rPr sz="2400" spc="0" dirty="0">
                <a:latin typeface="Times New Roman"/>
                <a:cs typeface="Times New Roman"/>
              </a:rPr>
              <a:t>e</a:t>
            </a:r>
            <a:r>
              <a:rPr sz="2400" spc="-19" dirty="0">
                <a:latin typeface="Times New Roman"/>
                <a:cs typeface="Times New Roman"/>
              </a:rPr>
              <a:t> </a:t>
            </a:r>
            <a:r>
              <a:rPr sz="2400" spc="0" dirty="0">
                <a:latin typeface="Times New Roman"/>
                <a:cs typeface="Times New Roman"/>
              </a:rPr>
              <a:t>connec</a:t>
            </a:r>
            <a:r>
              <a:rPr sz="2400" spc="9" dirty="0">
                <a:latin typeface="Times New Roman"/>
                <a:cs typeface="Times New Roman"/>
              </a:rPr>
              <a:t>t</a:t>
            </a:r>
            <a:r>
              <a:rPr sz="2400" spc="0" dirty="0">
                <a:latin typeface="Times New Roman"/>
                <a:cs typeface="Times New Roman"/>
              </a:rPr>
              <a:t>ed</a:t>
            </a:r>
            <a:r>
              <a:rPr sz="2400" spc="-19" dirty="0">
                <a:latin typeface="Times New Roman"/>
                <a:cs typeface="Times New Roman"/>
              </a:rPr>
              <a:t> </a:t>
            </a:r>
            <a:r>
              <a:rPr sz="2400" spc="0" dirty="0">
                <a:latin typeface="Times New Roman"/>
                <a:cs typeface="Times New Roman"/>
              </a:rPr>
              <a:t>to</a:t>
            </a:r>
            <a:r>
              <a:rPr sz="2400" spc="-4" dirty="0">
                <a:latin typeface="Times New Roman"/>
                <a:cs typeface="Times New Roman"/>
              </a:rPr>
              <a:t> </a:t>
            </a:r>
            <a:r>
              <a:rPr sz="2400" spc="0" dirty="0">
                <a:latin typeface="Times New Roman"/>
                <a:cs typeface="Times New Roman"/>
              </a:rPr>
              <a:t>the pat</a:t>
            </a:r>
            <a:r>
              <a:rPr sz="2400" spc="4" dirty="0">
                <a:latin typeface="Times New Roman"/>
                <a:cs typeface="Times New Roman"/>
              </a:rPr>
              <a:t>i</a:t>
            </a:r>
            <a:r>
              <a:rPr sz="2400" spc="0" dirty="0">
                <a:latin typeface="Times New Roman"/>
                <a:cs typeface="Times New Roman"/>
              </a:rPr>
              <a:t>ent</a:t>
            </a:r>
            <a:endParaRPr sz="2400" dirty="0">
              <a:latin typeface="Times New Roman"/>
              <a:cs typeface="Times New Roman"/>
            </a:endParaRPr>
          </a:p>
          <a:p>
            <a:pPr marL="355600" indent="-342900">
              <a:lnSpc>
                <a:spcPct val="100041"/>
              </a:lnSpc>
              <a:spcBef>
                <a:spcPts val="516"/>
              </a:spcBef>
              <a:tabLst>
                <a:tab pos="355600" algn="l"/>
              </a:tabLst>
            </a:pPr>
            <a:r>
              <a:rPr sz="1600" spc="0" dirty="0">
                <a:solidFill>
                  <a:srgbClr val="863623"/>
                </a:solidFill>
                <a:latin typeface="Wingdings"/>
                <a:cs typeface="Wingdings"/>
              </a:rPr>
              <a:t></a:t>
            </a:r>
            <a:r>
              <a:rPr sz="1600" spc="-1587" dirty="0">
                <a:solidFill>
                  <a:srgbClr val="863623"/>
                </a:solidFill>
                <a:latin typeface="Wingdings"/>
                <a:cs typeface="Wingdings"/>
              </a:rPr>
              <a:t></a:t>
            </a:r>
            <a:r>
              <a:rPr sz="1600" spc="0" dirty="0">
                <a:solidFill>
                  <a:srgbClr val="863623"/>
                </a:solidFill>
                <a:latin typeface="Times New Roman"/>
                <a:cs typeface="Times New Roman"/>
              </a:rPr>
              <a:t>	</a:t>
            </a:r>
            <a:r>
              <a:rPr sz="2400" spc="0" dirty="0">
                <a:latin typeface="Times New Roman"/>
                <a:cs typeface="Times New Roman"/>
              </a:rPr>
              <a:t>The </a:t>
            </a:r>
            <a:r>
              <a:rPr lang="en-US" sz="2400" spc="-19" dirty="0">
                <a:latin typeface="Times New Roman"/>
                <a:cs typeface="Times New Roman"/>
              </a:rPr>
              <a:t>Arduino </a:t>
            </a:r>
            <a:r>
              <a:rPr sz="2400" spc="-14" dirty="0">
                <a:latin typeface="Times New Roman"/>
                <a:cs typeface="Times New Roman"/>
              </a:rPr>
              <a:t>m</a:t>
            </a:r>
            <a:r>
              <a:rPr sz="2400" spc="0" dirty="0">
                <a:latin typeface="Times New Roman"/>
                <a:cs typeface="Times New Roman"/>
              </a:rPr>
              <a:t>on</a:t>
            </a:r>
            <a:r>
              <a:rPr sz="2400" spc="9" dirty="0">
                <a:latin typeface="Times New Roman"/>
                <a:cs typeface="Times New Roman"/>
              </a:rPr>
              <a:t>i</a:t>
            </a:r>
            <a:r>
              <a:rPr sz="2400" spc="0" dirty="0">
                <a:latin typeface="Times New Roman"/>
                <a:cs typeface="Times New Roman"/>
              </a:rPr>
              <a:t>t</a:t>
            </a:r>
            <a:r>
              <a:rPr sz="2400" spc="4" dirty="0">
                <a:latin typeface="Times New Roman"/>
                <a:cs typeface="Times New Roman"/>
              </a:rPr>
              <a:t>o</a:t>
            </a:r>
            <a:r>
              <a:rPr sz="2400" spc="0" dirty="0">
                <a:latin typeface="Times New Roman"/>
                <a:cs typeface="Times New Roman"/>
              </a:rPr>
              <a:t>rs</a:t>
            </a:r>
            <a:r>
              <a:rPr sz="2400" spc="9" dirty="0">
                <a:latin typeface="Times New Roman"/>
                <a:cs typeface="Times New Roman"/>
              </a:rPr>
              <a:t> </a:t>
            </a:r>
            <a:r>
              <a:rPr sz="2400" spc="4" dirty="0">
                <a:latin typeface="Times New Roman"/>
                <a:cs typeface="Times New Roman"/>
              </a:rPr>
              <a:t>t</a:t>
            </a:r>
            <a:r>
              <a:rPr sz="2400" spc="0" dirty="0">
                <a:latin typeface="Times New Roman"/>
                <a:cs typeface="Times New Roman"/>
              </a:rPr>
              <a:t>he</a:t>
            </a:r>
            <a:r>
              <a:rPr sz="2400" spc="-14" dirty="0">
                <a:latin typeface="Times New Roman"/>
                <a:cs typeface="Times New Roman"/>
              </a:rPr>
              <a:t> </a:t>
            </a:r>
            <a:r>
              <a:rPr sz="2400" spc="0" dirty="0">
                <a:latin typeface="Times New Roman"/>
                <a:cs typeface="Times New Roman"/>
              </a:rPr>
              <a:t>a</a:t>
            </a:r>
            <a:r>
              <a:rPr sz="2400" spc="9" dirty="0">
                <a:latin typeface="Times New Roman"/>
                <a:cs typeface="Times New Roman"/>
              </a:rPr>
              <a:t>l</a:t>
            </a:r>
            <a:r>
              <a:rPr sz="2400" spc="0" dirty="0">
                <a:latin typeface="Times New Roman"/>
                <a:cs typeface="Times New Roman"/>
              </a:rPr>
              <a:t>l</a:t>
            </a:r>
            <a:r>
              <a:rPr sz="2400" spc="-14" dirty="0">
                <a:latin typeface="Times New Roman"/>
                <a:cs typeface="Times New Roman"/>
              </a:rPr>
              <a:t> </a:t>
            </a:r>
            <a:r>
              <a:rPr sz="2400" spc="0" dirty="0">
                <a:latin typeface="Times New Roman"/>
                <a:cs typeface="Times New Roman"/>
              </a:rPr>
              <a:t>t</a:t>
            </a:r>
            <a:r>
              <a:rPr sz="2400" spc="4" dirty="0">
                <a:latin typeface="Times New Roman"/>
                <a:cs typeface="Times New Roman"/>
              </a:rPr>
              <a:t>h</a:t>
            </a:r>
            <a:r>
              <a:rPr sz="2400" spc="0" dirty="0">
                <a:latin typeface="Times New Roman"/>
                <a:cs typeface="Times New Roman"/>
              </a:rPr>
              <a:t>e sy</a:t>
            </a:r>
            <a:r>
              <a:rPr sz="2400" spc="4" dirty="0">
                <a:latin typeface="Times New Roman"/>
                <a:cs typeface="Times New Roman"/>
              </a:rPr>
              <a:t>s</a:t>
            </a:r>
            <a:r>
              <a:rPr sz="2400" spc="0" dirty="0">
                <a:latin typeface="Times New Roman"/>
                <a:cs typeface="Times New Roman"/>
              </a:rPr>
              <a:t>t</a:t>
            </a:r>
            <a:r>
              <a:rPr sz="2400" spc="9" dirty="0">
                <a:latin typeface="Times New Roman"/>
                <a:cs typeface="Times New Roman"/>
              </a:rPr>
              <a:t>e</a:t>
            </a:r>
            <a:r>
              <a:rPr sz="2400" spc="0" dirty="0">
                <a:latin typeface="Times New Roman"/>
                <a:cs typeface="Times New Roman"/>
              </a:rPr>
              <a:t>m</a:t>
            </a:r>
            <a:r>
              <a:rPr sz="2400" spc="-14" dirty="0">
                <a:latin typeface="Times New Roman"/>
                <a:cs typeface="Times New Roman"/>
              </a:rPr>
              <a:t> </a:t>
            </a:r>
            <a:r>
              <a:rPr sz="2400" spc="4" dirty="0">
                <a:latin typeface="Times New Roman"/>
                <a:cs typeface="Times New Roman"/>
              </a:rPr>
              <a:t>i</a:t>
            </a:r>
            <a:r>
              <a:rPr sz="2400" spc="0" dirty="0">
                <a:latin typeface="Times New Roman"/>
                <a:cs typeface="Times New Roman"/>
              </a:rPr>
              <a:t>n</a:t>
            </a:r>
            <a:r>
              <a:rPr sz="2400" spc="-4" dirty="0">
                <a:latin typeface="Times New Roman"/>
                <a:cs typeface="Times New Roman"/>
              </a:rPr>
              <a:t> </a:t>
            </a:r>
            <a:r>
              <a:rPr sz="2400" spc="0" dirty="0">
                <a:latin typeface="Times New Roman"/>
                <a:cs typeface="Times New Roman"/>
              </a:rPr>
              <a:t>t</a:t>
            </a:r>
            <a:r>
              <a:rPr sz="2400" spc="4" dirty="0">
                <a:latin typeface="Times New Roman"/>
                <a:cs typeface="Times New Roman"/>
              </a:rPr>
              <a:t>h</a:t>
            </a:r>
            <a:r>
              <a:rPr sz="2400" spc="0" dirty="0">
                <a:latin typeface="Times New Roman"/>
                <a:cs typeface="Times New Roman"/>
              </a:rPr>
              <a:t>e t</a:t>
            </a:r>
            <a:r>
              <a:rPr sz="2400" spc="9" dirty="0">
                <a:latin typeface="Times New Roman"/>
                <a:cs typeface="Times New Roman"/>
              </a:rPr>
              <a:t>r</a:t>
            </a:r>
            <a:r>
              <a:rPr sz="2400" spc="0" dirty="0">
                <a:latin typeface="Times New Roman"/>
                <a:cs typeface="Times New Roman"/>
              </a:rPr>
              <a:t>an</a:t>
            </a:r>
            <a:r>
              <a:rPr sz="2400" spc="4" dirty="0">
                <a:latin typeface="Times New Roman"/>
                <a:cs typeface="Times New Roman"/>
              </a:rPr>
              <a:t>s</a:t>
            </a:r>
            <a:r>
              <a:rPr sz="2400" spc="-19" dirty="0">
                <a:latin typeface="Times New Roman"/>
                <a:cs typeface="Times New Roman"/>
              </a:rPr>
              <a:t>m</a:t>
            </a:r>
            <a:r>
              <a:rPr sz="2400" spc="0" dirty="0">
                <a:latin typeface="Times New Roman"/>
                <a:cs typeface="Times New Roman"/>
              </a:rPr>
              <a:t>i</a:t>
            </a:r>
            <a:r>
              <a:rPr sz="2400" spc="9" dirty="0">
                <a:latin typeface="Times New Roman"/>
                <a:cs typeface="Times New Roman"/>
              </a:rPr>
              <a:t>t</a:t>
            </a:r>
            <a:r>
              <a:rPr sz="2400" spc="0" dirty="0">
                <a:latin typeface="Times New Roman"/>
                <a:cs typeface="Times New Roman"/>
              </a:rPr>
              <a:t>t</a:t>
            </a:r>
            <a:r>
              <a:rPr sz="2400" spc="4" dirty="0">
                <a:latin typeface="Times New Roman"/>
                <a:cs typeface="Times New Roman"/>
              </a:rPr>
              <a:t>e</a:t>
            </a:r>
            <a:r>
              <a:rPr sz="2400" spc="0" dirty="0">
                <a:latin typeface="Times New Roman"/>
                <a:cs typeface="Times New Roman"/>
              </a:rPr>
              <a:t>r</a:t>
            </a:r>
            <a:r>
              <a:rPr sz="2400" spc="-29" dirty="0">
                <a:latin typeface="Times New Roman"/>
                <a:cs typeface="Times New Roman"/>
              </a:rPr>
              <a:t> </a:t>
            </a:r>
            <a:r>
              <a:rPr sz="2400" spc="0" dirty="0">
                <a:latin typeface="Times New Roman"/>
                <a:cs typeface="Times New Roman"/>
              </a:rPr>
              <a:t>if</a:t>
            </a:r>
            <a:r>
              <a:rPr sz="2400" spc="-9" dirty="0">
                <a:latin typeface="Times New Roman"/>
                <a:cs typeface="Times New Roman"/>
              </a:rPr>
              <a:t> </a:t>
            </a:r>
            <a:r>
              <a:rPr sz="2400" spc="0" dirty="0">
                <a:latin typeface="Times New Roman"/>
                <a:cs typeface="Times New Roman"/>
              </a:rPr>
              <a:t>any abn</a:t>
            </a:r>
            <a:r>
              <a:rPr sz="2400" spc="4" dirty="0">
                <a:latin typeface="Times New Roman"/>
                <a:cs typeface="Times New Roman"/>
              </a:rPr>
              <a:t>o</a:t>
            </a:r>
            <a:r>
              <a:rPr sz="2400" spc="0" dirty="0">
                <a:latin typeface="Times New Roman"/>
                <a:cs typeface="Times New Roman"/>
              </a:rPr>
              <a:t>r</a:t>
            </a:r>
            <a:r>
              <a:rPr sz="2400" spc="-9" dirty="0">
                <a:latin typeface="Times New Roman"/>
                <a:cs typeface="Times New Roman"/>
              </a:rPr>
              <a:t>m</a:t>
            </a:r>
            <a:r>
              <a:rPr sz="2400" spc="0" dirty="0">
                <a:latin typeface="Times New Roman"/>
                <a:cs typeface="Times New Roman"/>
              </a:rPr>
              <a:t>a</a:t>
            </a:r>
            <a:r>
              <a:rPr sz="2400" spc="4" dirty="0">
                <a:latin typeface="Times New Roman"/>
                <a:cs typeface="Times New Roman"/>
              </a:rPr>
              <a:t>l</a:t>
            </a:r>
            <a:r>
              <a:rPr sz="2400" spc="0" dirty="0">
                <a:latin typeface="Times New Roman"/>
                <a:cs typeface="Times New Roman"/>
              </a:rPr>
              <a:t>i</a:t>
            </a:r>
            <a:r>
              <a:rPr sz="2400" spc="9" dirty="0">
                <a:latin typeface="Times New Roman"/>
                <a:cs typeface="Times New Roman"/>
              </a:rPr>
              <a:t>t</a:t>
            </a:r>
            <a:r>
              <a:rPr sz="2400" spc="0" dirty="0">
                <a:latin typeface="Times New Roman"/>
                <a:cs typeface="Times New Roman"/>
              </a:rPr>
              <a:t>y</a:t>
            </a:r>
            <a:r>
              <a:rPr sz="2400" spc="-19" dirty="0">
                <a:latin typeface="Times New Roman"/>
                <a:cs typeface="Times New Roman"/>
              </a:rPr>
              <a:t> </a:t>
            </a:r>
            <a:r>
              <a:rPr sz="2400" spc="0" dirty="0">
                <a:latin typeface="Times New Roman"/>
                <a:cs typeface="Times New Roman"/>
              </a:rPr>
              <a:t>in t</a:t>
            </a:r>
            <a:r>
              <a:rPr sz="2400" spc="4" dirty="0">
                <a:latin typeface="Times New Roman"/>
                <a:cs typeface="Times New Roman"/>
              </a:rPr>
              <a:t>h</a:t>
            </a:r>
            <a:r>
              <a:rPr sz="2400" spc="0" dirty="0">
                <a:latin typeface="Times New Roman"/>
                <a:cs typeface="Times New Roman"/>
              </a:rPr>
              <a:t>e pat</a:t>
            </a:r>
            <a:r>
              <a:rPr sz="2400" spc="9" dirty="0">
                <a:latin typeface="Times New Roman"/>
                <a:cs typeface="Times New Roman"/>
              </a:rPr>
              <a:t>i</a:t>
            </a:r>
            <a:r>
              <a:rPr sz="2400" spc="0" dirty="0">
                <a:latin typeface="Times New Roman"/>
                <a:cs typeface="Times New Roman"/>
              </a:rPr>
              <a:t>ent</a:t>
            </a:r>
            <a:r>
              <a:rPr sz="2400" spc="-34" dirty="0">
                <a:latin typeface="Times New Roman"/>
                <a:cs typeface="Times New Roman"/>
              </a:rPr>
              <a:t> </a:t>
            </a:r>
            <a:r>
              <a:rPr sz="2400" spc="0" dirty="0">
                <a:latin typeface="Times New Roman"/>
                <a:cs typeface="Times New Roman"/>
              </a:rPr>
              <a:t>con</a:t>
            </a:r>
            <a:r>
              <a:rPr sz="2400" spc="4" dirty="0">
                <a:latin typeface="Times New Roman"/>
                <a:cs typeface="Times New Roman"/>
              </a:rPr>
              <a:t>d</a:t>
            </a:r>
            <a:r>
              <a:rPr sz="2400" spc="0" dirty="0">
                <a:latin typeface="Times New Roman"/>
                <a:cs typeface="Times New Roman"/>
              </a:rPr>
              <a:t>i</a:t>
            </a:r>
            <a:r>
              <a:rPr sz="2400" spc="9" dirty="0">
                <a:latin typeface="Times New Roman"/>
                <a:cs typeface="Times New Roman"/>
              </a:rPr>
              <a:t>t</a:t>
            </a:r>
            <a:r>
              <a:rPr sz="2400" spc="0" dirty="0">
                <a:latin typeface="Times New Roman"/>
                <a:cs typeface="Times New Roman"/>
              </a:rPr>
              <a:t>i</a:t>
            </a:r>
            <a:r>
              <a:rPr sz="2400" spc="4" dirty="0">
                <a:latin typeface="Times New Roman"/>
                <a:cs typeface="Times New Roman"/>
              </a:rPr>
              <a:t>o</a:t>
            </a:r>
            <a:r>
              <a:rPr sz="2400" spc="0" dirty="0">
                <a:latin typeface="Times New Roman"/>
                <a:cs typeface="Times New Roman"/>
              </a:rPr>
              <a:t>n</a:t>
            </a:r>
            <a:r>
              <a:rPr sz="2400" spc="-34" dirty="0">
                <a:latin typeface="Times New Roman"/>
                <a:cs typeface="Times New Roman"/>
              </a:rPr>
              <a:t> </a:t>
            </a:r>
            <a:r>
              <a:rPr sz="2400" spc="0" dirty="0">
                <a:latin typeface="Times New Roman"/>
                <a:cs typeface="Times New Roman"/>
              </a:rPr>
              <a:t>t</a:t>
            </a:r>
            <a:r>
              <a:rPr sz="2400" spc="4" dirty="0">
                <a:latin typeface="Times New Roman"/>
                <a:cs typeface="Times New Roman"/>
              </a:rPr>
              <a:t>h</a:t>
            </a:r>
            <a:r>
              <a:rPr sz="2400" spc="0" dirty="0">
                <a:latin typeface="Times New Roman"/>
                <a:cs typeface="Times New Roman"/>
              </a:rPr>
              <a:t>en it s</a:t>
            </a:r>
            <a:r>
              <a:rPr sz="2400" spc="4" dirty="0">
                <a:latin typeface="Times New Roman"/>
                <a:cs typeface="Times New Roman"/>
              </a:rPr>
              <a:t>e</a:t>
            </a:r>
            <a:r>
              <a:rPr sz="2400" spc="0" dirty="0">
                <a:latin typeface="Times New Roman"/>
                <a:cs typeface="Times New Roman"/>
              </a:rPr>
              <a:t>nds</a:t>
            </a:r>
            <a:r>
              <a:rPr sz="2400" spc="4" dirty="0">
                <a:latin typeface="Times New Roman"/>
                <a:cs typeface="Times New Roman"/>
              </a:rPr>
              <a:t> t</a:t>
            </a:r>
            <a:r>
              <a:rPr sz="2400" spc="0" dirty="0">
                <a:latin typeface="Times New Roman"/>
                <a:cs typeface="Times New Roman"/>
              </a:rPr>
              <a:t>he s</a:t>
            </a:r>
            <a:r>
              <a:rPr sz="2400" spc="4" dirty="0">
                <a:latin typeface="Times New Roman"/>
                <a:cs typeface="Times New Roman"/>
              </a:rPr>
              <a:t>i</a:t>
            </a:r>
            <a:r>
              <a:rPr sz="2400" spc="0" dirty="0">
                <a:latin typeface="Times New Roman"/>
                <a:cs typeface="Times New Roman"/>
              </a:rPr>
              <a:t>gn</a:t>
            </a:r>
            <a:r>
              <a:rPr sz="2400" spc="4" dirty="0">
                <a:latin typeface="Times New Roman"/>
                <a:cs typeface="Times New Roman"/>
              </a:rPr>
              <a:t>a</a:t>
            </a:r>
            <a:r>
              <a:rPr sz="2400" spc="0" dirty="0">
                <a:latin typeface="Times New Roman"/>
                <a:cs typeface="Times New Roman"/>
              </a:rPr>
              <a:t>l</a:t>
            </a:r>
            <a:r>
              <a:rPr sz="2400" spc="-14" dirty="0">
                <a:latin typeface="Times New Roman"/>
                <a:cs typeface="Times New Roman"/>
              </a:rPr>
              <a:t> </a:t>
            </a:r>
            <a:r>
              <a:rPr sz="2400" spc="0" dirty="0">
                <a:latin typeface="Times New Roman"/>
                <a:cs typeface="Times New Roman"/>
              </a:rPr>
              <a:t>so</a:t>
            </a:r>
            <a:r>
              <a:rPr sz="2400" spc="4" dirty="0">
                <a:latin typeface="Times New Roman"/>
                <a:cs typeface="Times New Roman"/>
              </a:rPr>
              <a:t> </a:t>
            </a:r>
            <a:r>
              <a:rPr sz="2400" spc="0" dirty="0">
                <a:latin typeface="Times New Roman"/>
                <a:cs typeface="Times New Roman"/>
              </a:rPr>
              <a:t>t</a:t>
            </a:r>
            <a:r>
              <a:rPr sz="2400" spc="4" dirty="0">
                <a:latin typeface="Times New Roman"/>
                <a:cs typeface="Times New Roman"/>
              </a:rPr>
              <a:t>h</a:t>
            </a:r>
            <a:r>
              <a:rPr sz="2400" spc="0" dirty="0">
                <a:latin typeface="Times New Roman"/>
                <a:cs typeface="Times New Roman"/>
              </a:rPr>
              <a:t>at</a:t>
            </a:r>
            <a:r>
              <a:rPr sz="2400" spc="-9" dirty="0">
                <a:latin typeface="Times New Roman"/>
                <a:cs typeface="Times New Roman"/>
              </a:rPr>
              <a:t> </a:t>
            </a:r>
            <a:r>
              <a:rPr sz="2400" spc="0" dirty="0">
                <a:latin typeface="Times New Roman"/>
                <a:cs typeface="Times New Roman"/>
              </a:rPr>
              <a:t>t</a:t>
            </a:r>
            <a:r>
              <a:rPr sz="2400" spc="4" dirty="0">
                <a:latin typeface="Times New Roman"/>
                <a:cs typeface="Times New Roman"/>
              </a:rPr>
              <a:t>h</a:t>
            </a:r>
            <a:r>
              <a:rPr sz="2400" spc="0" dirty="0">
                <a:latin typeface="Times New Roman"/>
                <a:cs typeface="Times New Roman"/>
              </a:rPr>
              <a:t>e</a:t>
            </a:r>
            <a:r>
              <a:rPr sz="2400" spc="-14" dirty="0">
                <a:latin typeface="Times New Roman"/>
                <a:cs typeface="Times New Roman"/>
              </a:rPr>
              <a:t> </a:t>
            </a:r>
            <a:r>
              <a:rPr sz="2400" spc="0" dirty="0">
                <a:latin typeface="Times New Roman"/>
                <a:cs typeface="Times New Roman"/>
              </a:rPr>
              <a:t>r</a:t>
            </a:r>
            <a:r>
              <a:rPr sz="2400" spc="9" dirty="0">
                <a:latin typeface="Times New Roman"/>
                <a:cs typeface="Times New Roman"/>
              </a:rPr>
              <a:t>e</a:t>
            </a:r>
            <a:r>
              <a:rPr sz="2400" spc="0" dirty="0">
                <a:latin typeface="Times New Roman"/>
                <a:cs typeface="Times New Roman"/>
              </a:rPr>
              <a:t>c</a:t>
            </a:r>
            <a:r>
              <a:rPr sz="2400" spc="4" dirty="0">
                <a:latin typeface="Times New Roman"/>
                <a:cs typeface="Times New Roman"/>
              </a:rPr>
              <a:t>e</a:t>
            </a:r>
            <a:r>
              <a:rPr sz="2400" spc="0" dirty="0">
                <a:latin typeface="Times New Roman"/>
                <a:cs typeface="Times New Roman"/>
              </a:rPr>
              <a:t>i</a:t>
            </a:r>
            <a:r>
              <a:rPr sz="2400" spc="4" dirty="0">
                <a:latin typeface="Times New Roman"/>
                <a:cs typeface="Times New Roman"/>
              </a:rPr>
              <a:t>v</a:t>
            </a:r>
            <a:r>
              <a:rPr sz="2400" spc="0" dirty="0">
                <a:latin typeface="Times New Roman"/>
                <a:cs typeface="Times New Roman"/>
              </a:rPr>
              <a:t>er</a:t>
            </a:r>
            <a:r>
              <a:rPr sz="2400" spc="-25" dirty="0">
                <a:latin typeface="Times New Roman"/>
                <a:cs typeface="Times New Roman"/>
              </a:rPr>
              <a:t> </a:t>
            </a:r>
            <a:r>
              <a:rPr sz="2400" spc="0" dirty="0">
                <a:latin typeface="Times New Roman"/>
                <a:cs typeface="Times New Roman"/>
              </a:rPr>
              <a:t>wi</a:t>
            </a:r>
            <a:r>
              <a:rPr sz="2400" spc="9" dirty="0">
                <a:latin typeface="Times New Roman"/>
                <a:cs typeface="Times New Roman"/>
              </a:rPr>
              <a:t>l</a:t>
            </a:r>
            <a:r>
              <a:rPr sz="2400" spc="0" dirty="0">
                <a:latin typeface="Times New Roman"/>
                <a:cs typeface="Times New Roman"/>
              </a:rPr>
              <a:t>l ca</a:t>
            </a:r>
            <a:r>
              <a:rPr sz="2400" spc="4" dirty="0">
                <a:latin typeface="Times New Roman"/>
                <a:cs typeface="Times New Roman"/>
              </a:rPr>
              <a:t>p</a:t>
            </a:r>
            <a:r>
              <a:rPr sz="2400" spc="0" dirty="0">
                <a:latin typeface="Times New Roman"/>
                <a:cs typeface="Times New Roman"/>
              </a:rPr>
              <a:t>t</a:t>
            </a:r>
            <a:r>
              <a:rPr sz="2400" spc="4" dirty="0">
                <a:latin typeface="Times New Roman"/>
                <a:cs typeface="Times New Roman"/>
              </a:rPr>
              <a:t>u</a:t>
            </a:r>
            <a:r>
              <a:rPr sz="2400" spc="0" dirty="0">
                <a:latin typeface="Times New Roman"/>
                <a:cs typeface="Times New Roman"/>
              </a:rPr>
              <a:t>re</a:t>
            </a:r>
            <a:r>
              <a:rPr sz="2400" spc="-25" dirty="0">
                <a:latin typeface="Times New Roman"/>
                <a:cs typeface="Times New Roman"/>
              </a:rPr>
              <a:t> </a:t>
            </a:r>
            <a:r>
              <a:rPr sz="2400" spc="0" dirty="0">
                <a:latin typeface="Times New Roman"/>
                <a:cs typeface="Times New Roman"/>
              </a:rPr>
              <a:t>t</a:t>
            </a:r>
            <a:r>
              <a:rPr sz="2400" spc="4" dirty="0">
                <a:latin typeface="Times New Roman"/>
                <a:cs typeface="Times New Roman"/>
              </a:rPr>
              <a:t>h</a:t>
            </a:r>
            <a:r>
              <a:rPr sz="2400" spc="0" dirty="0">
                <a:latin typeface="Times New Roman"/>
                <a:cs typeface="Times New Roman"/>
              </a:rPr>
              <a:t>e s</a:t>
            </a:r>
            <a:r>
              <a:rPr sz="2400" spc="4" dirty="0">
                <a:latin typeface="Times New Roman"/>
                <a:cs typeface="Times New Roman"/>
              </a:rPr>
              <a:t>i</a:t>
            </a:r>
            <a:r>
              <a:rPr sz="2400" spc="0" dirty="0">
                <a:latin typeface="Times New Roman"/>
                <a:cs typeface="Times New Roman"/>
              </a:rPr>
              <a:t>gn</a:t>
            </a:r>
            <a:r>
              <a:rPr sz="2400" spc="4" dirty="0">
                <a:latin typeface="Times New Roman"/>
                <a:cs typeface="Times New Roman"/>
              </a:rPr>
              <a:t>a</a:t>
            </a:r>
            <a:r>
              <a:rPr sz="2400" spc="0" dirty="0">
                <a:latin typeface="Times New Roman"/>
                <a:cs typeface="Times New Roman"/>
              </a:rPr>
              <a:t>l and</a:t>
            </a:r>
            <a:r>
              <a:rPr sz="2400" spc="4" dirty="0">
                <a:latin typeface="Times New Roman"/>
                <a:cs typeface="Times New Roman"/>
              </a:rPr>
              <a:t> </a:t>
            </a:r>
            <a:r>
              <a:rPr sz="2400" spc="0" dirty="0">
                <a:latin typeface="Times New Roman"/>
                <a:cs typeface="Times New Roman"/>
              </a:rPr>
              <a:t>w</a:t>
            </a:r>
            <a:r>
              <a:rPr sz="2400" spc="4" dirty="0">
                <a:latin typeface="Times New Roman"/>
                <a:cs typeface="Times New Roman"/>
              </a:rPr>
              <a:t>i</a:t>
            </a:r>
            <a:r>
              <a:rPr sz="2400" spc="0" dirty="0">
                <a:latin typeface="Times New Roman"/>
                <a:cs typeface="Times New Roman"/>
              </a:rPr>
              <a:t>ll</a:t>
            </a:r>
            <a:r>
              <a:rPr sz="2400" spc="-9" dirty="0">
                <a:latin typeface="Times New Roman"/>
                <a:cs typeface="Times New Roman"/>
              </a:rPr>
              <a:t> </a:t>
            </a:r>
            <a:r>
              <a:rPr sz="2400" spc="0" dirty="0">
                <a:latin typeface="Times New Roman"/>
                <a:cs typeface="Times New Roman"/>
              </a:rPr>
              <a:t>work</a:t>
            </a:r>
            <a:r>
              <a:rPr sz="2400" spc="4" dirty="0">
                <a:latin typeface="Times New Roman"/>
                <a:cs typeface="Times New Roman"/>
              </a:rPr>
              <a:t> a</a:t>
            </a:r>
            <a:r>
              <a:rPr sz="2400" spc="0" dirty="0">
                <a:latin typeface="Times New Roman"/>
                <a:cs typeface="Times New Roman"/>
              </a:rPr>
              <a:t>c</a:t>
            </a:r>
            <a:r>
              <a:rPr sz="2400" spc="4" dirty="0">
                <a:latin typeface="Times New Roman"/>
                <a:cs typeface="Times New Roman"/>
              </a:rPr>
              <a:t>c</a:t>
            </a:r>
            <a:r>
              <a:rPr sz="2400" spc="0" dirty="0">
                <a:latin typeface="Times New Roman"/>
                <a:cs typeface="Times New Roman"/>
              </a:rPr>
              <a:t>o</a:t>
            </a:r>
            <a:r>
              <a:rPr sz="2400" spc="4" dirty="0">
                <a:latin typeface="Times New Roman"/>
                <a:cs typeface="Times New Roman"/>
              </a:rPr>
              <a:t>r</a:t>
            </a:r>
            <a:r>
              <a:rPr sz="2400" spc="0" dirty="0">
                <a:latin typeface="Times New Roman"/>
                <a:cs typeface="Times New Roman"/>
              </a:rPr>
              <a:t>d</a:t>
            </a:r>
            <a:r>
              <a:rPr sz="2400" spc="4" dirty="0">
                <a:latin typeface="Times New Roman"/>
                <a:cs typeface="Times New Roman"/>
              </a:rPr>
              <a:t>i</a:t>
            </a:r>
            <a:r>
              <a:rPr sz="2400" spc="0" dirty="0">
                <a:latin typeface="Times New Roman"/>
                <a:cs typeface="Times New Roman"/>
              </a:rPr>
              <a:t>ng</a:t>
            </a:r>
            <a:r>
              <a:rPr sz="2400" spc="-14" dirty="0">
                <a:latin typeface="Times New Roman"/>
                <a:cs typeface="Times New Roman"/>
              </a:rPr>
              <a:t> </a:t>
            </a:r>
            <a:r>
              <a:rPr sz="2400" spc="0" dirty="0">
                <a:latin typeface="Times New Roman"/>
                <a:cs typeface="Times New Roman"/>
              </a:rPr>
              <a:t>to t</a:t>
            </a:r>
            <a:r>
              <a:rPr sz="2400" spc="4" dirty="0">
                <a:latin typeface="Times New Roman"/>
                <a:cs typeface="Times New Roman"/>
              </a:rPr>
              <a:t>h</a:t>
            </a:r>
            <a:r>
              <a:rPr sz="2400" spc="0" dirty="0">
                <a:latin typeface="Times New Roman"/>
                <a:cs typeface="Times New Roman"/>
              </a:rPr>
              <a:t>a</a:t>
            </a:r>
            <a:r>
              <a:rPr sz="2400" spc="9" dirty="0">
                <a:latin typeface="Times New Roman"/>
                <a:cs typeface="Times New Roman"/>
              </a:rPr>
              <a:t>t</a:t>
            </a:r>
            <a:r>
              <a:rPr sz="2400" spc="0" dirty="0">
                <a:latin typeface="Times New Roman"/>
                <a:cs typeface="Times New Roman"/>
              </a:rPr>
              <a:t>.</a:t>
            </a:r>
            <a:endParaRPr sz="2400" dirty="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0" y="0"/>
            <a:ext cx="9144000" cy="6858000"/>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p:cNvSpPr/>
          <p:nvPr/>
        </p:nvSpPr>
        <p:spPr>
          <a:xfrm>
            <a:off x="0" y="0"/>
            <a:ext cx="9144000" cy="6858000"/>
          </a:xfrm>
          <a:prstGeom prst="rect">
            <a:avLst/>
          </a:prstGeom>
          <a:blipFill>
            <a:blip r:embed="rId3" cstate="print"/>
            <a:stretch>
              <a:fillRect/>
            </a:stretch>
          </a:blipFill>
        </p:spPr>
        <p:txBody>
          <a:bodyPr wrap="square" lIns="0" tIns="0" rIns="0" bIns="0" rtlCol="0">
            <a:noAutofit/>
          </a:bodyPr>
          <a:lstStyle/>
          <a:p>
            <a:endParaRPr/>
          </a:p>
        </p:txBody>
      </p:sp>
      <p:sp>
        <p:nvSpPr>
          <p:cNvPr id="7" name="object 7"/>
          <p:cNvSpPr txBox="1"/>
          <p:nvPr/>
        </p:nvSpPr>
        <p:spPr>
          <a:xfrm>
            <a:off x="663346" y="633498"/>
            <a:ext cx="8341410" cy="482600"/>
          </a:xfrm>
          <a:prstGeom prst="rect">
            <a:avLst/>
          </a:prstGeom>
        </p:spPr>
        <p:txBody>
          <a:bodyPr wrap="square" lIns="0" tIns="0" rIns="0" bIns="0" rtlCol="0">
            <a:noAutofit/>
          </a:bodyPr>
          <a:lstStyle/>
          <a:p>
            <a:pPr marL="12700">
              <a:lnSpc>
                <a:spcPts val="3775"/>
              </a:lnSpc>
              <a:spcBef>
                <a:spcPts val="188"/>
              </a:spcBef>
            </a:pPr>
            <a:r>
              <a:rPr sz="3600" spc="0" dirty="0">
                <a:solidFill>
                  <a:srgbClr val="885D1D"/>
                </a:solidFill>
                <a:latin typeface="Times New Roman"/>
                <a:cs typeface="Times New Roman"/>
              </a:rPr>
              <a:t>AD</a:t>
            </a:r>
            <a:r>
              <a:rPr sz="3600" spc="-454" dirty="0">
                <a:solidFill>
                  <a:srgbClr val="885D1D"/>
                </a:solidFill>
                <a:latin typeface="Times New Roman"/>
                <a:cs typeface="Times New Roman"/>
              </a:rPr>
              <a:t>V</a:t>
            </a:r>
            <a:r>
              <a:rPr sz="3600" spc="0" dirty="0">
                <a:solidFill>
                  <a:srgbClr val="885D1D"/>
                </a:solidFill>
                <a:latin typeface="Times New Roman"/>
                <a:cs typeface="Times New Roman"/>
              </a:rPr>
              <a:t>AN</a:t>
            </a:r>
            <a:r>
              <a:rPr sz="3600" spc="-279" dirty="0">
                <a:solidFill>
                  <a:srgbClr val="885D1D"/>
                </a:solidFill>
                <a:latin typeface="Times New Roman"/>
                <a:cs typeface="Times New Roman"/>
              </a:rPr>
              <a:t>T</a:t>
            </a:r>
            <a:r>
              <a:rPr sz="3600" spc="0" dirty="0">
                <a:solidFill>
                  <a:srgbClr val="885D1D"/>
                </a:solidFill>
                <a:latin typeface="Times New Roman"/>
                <a:cs typeface="Times New Roman"/>
              </a:rPr>
              <a:t>AGES</a:t>
            </a:r>
            <a:r>
              <a:rPr sz="3600" spc="-14" dirty="0">
                <a:solidFill>
                  <a:srgbClr val="885D1D"/>
                </a:solidFill>
                <a:latin typeface="Times New Roman"/>
                <a:cs typeface="Times New Roman"/>
              </a:rPr>
              <a:t> </a:t>
            </a:r>
            <a:r>
              <a:rPr sz="3600" spc="0" dirty="0">
                <a:solidFill>
                  <a:srgbClr val="885D1D"/>
                </a:solidFill>
                <a:latin typeface="Times New Roman"/>
                <a:cs typeface="Times New Roman"/>
              </a:rPr>
              <a:t>OF PR</a:t>
            </a:r>
            <a:r>
              <a:rPr sz="3600" spc="9" dirty="0">
                <a:solidFill>
                  <a:srgbClr val="885D1D"/>
                </a:solidFill>
                <a:latin typeface="Times New Roman"/>
                <a:cs typeface="Times New Roman"/>
              </a:rPr>
              <a:t>O</a:t>
            </a:r>
            <a:r>
              <a:rPr sz="3600" spc="0" dirty="0">
                <a:solidFill>
                  <a:srgbClr val="885D1D"/>
                </a:solidFill>
                <a:latin typeface="Times New Roman"/>
                <a:cs typeface="Times New Roman"/>
              </a:rPr>
              <a:t>POSED</a:t>
            </a:r>
            <a:r>
              <a:rPr sz="3600" spc="-19" dirty="0">
                <a:solidFill>
                  <a:srgbClr val="885D1D"/>
                </a:solidFill>
                <a:latin typeface="Times New Roman"/>
                <a:cs typeface="Times New Roman"/>
              </a:rPr>
              <a:t> </a:t>
            </a:r>
            <a:r>
              <a:rPr sz="3600" spc="0" dirty="0">
                <a:solidFill>
                  <a:srgbClr val="885D1D"/>
                </a:solidFill>
                <a:latin typeface="Times New Roman"/>
                <a:cs typeface="Times New Roman"/>
              </a:rPr>
              <a:t>METHOD</a:t>
            </a:r>
            <a:endParaRPr sz="3600">
              <a:latin typeface="Times New Roman"/>
              <a:cs typeface="Times New Roman"/>
            </a:endParaRPr>
          </a:p>
        </p:txBody>
      </p:sp>
      <p:sp>
        <p:nvSpPr>
          <p:cNvPr id="6" name="object 6"/>
          <p:cNvSpPr txBox="1"/>
          <p:nvPr/>
        </p:nvSpPr>
        <p:spPr>
          <a:xfrm>
            <a:off x="535940" y="1643912"/>
            <a:ext cx="6944469" cy="332112"/>
          </a:xfrm>
          <a:prstGeom prst="rect">
            <a:avLst/>
          </a:prstGeom>
        </p:spPr>
        <p:txBody>
          <a:bodyPr wrap="square" lIns="0" tIns="0" rIns="0" bIns="0" rtlCol="0">
            <a:noAutofit/>
          </a:bodyPr>
          <a:lstStyle/>
          <a:p>
            <a:pPr marL="12700">
              <a:lnSpc>
                <a:spcPts val="2565"/>
              </a:lnSpc>
              <a:spcBef>
                <a:spcPts val="128"/>
              </a:spcBef>
            </a:pPr>
            <a:r>
              <a:rPr sz="2400" spc="0" dirty="0">
                <a:solidFill>
                  <a:srgbClr val="863623"/>
                </a:solidFill>
                <a:latin typeface="Wingdings"/>
                <a:cs typeface="Wingdings"/>
              </a:rPr>
              <a:t></a:t>
            </a:r>
            <a:r>
              <a:rPr sz="2400" spc="375" dirty="0">
                <a:solidFill>
                  <a:srgbClr val="863623"/>
                </a:solidFill>
                <a:latin typeface="Times New Roman"/>
                <a:cs typeface="Times New Roman"/>
              </a:rPr>
              <a:t> </a:t>
            </a:r>
            <a:r>
              <a:rPr sz="2400" spc="0" dirty="0">
                <a:solidFill>
                  <a:srgbClr val="252525"/>
                </a:solidFill>
                <a:latin typeface="Times New Roman"/>
                <a:cs typeface="Times New Roman"/>
              </a:rPr>
              <a:t>Bridging</a:t>
            </a:r>
            <a:r>
              <a:rPr sz="2400" spc="-25" dirty="0">
                <a:solidFill>
                  <a:srgbClr val="252525"/>
                </a:solidFill>
                <a:latin typeface="Times New Roman"/>
                <a:cs typeface="Times New Roman"/>
              </a:rPr>
              <a:t> </a:t>
            </a:r>
            <a:r>
              <a:rPr sz="2400" spc="0" dirty="0">
                <a:solidFill>
                  <a:srgbClr val="252525"/>
                </a:solidFill>
                <a:latin typeface="Times New Roman"/>
                <a:cs typeface="Times New Roman"/>
              </a:rPr>
              <a:t>the</a:t>
            </a:r>
            <a:r>
              <a:rPr sz="2400" spc="-9" dirty="0">
                <a:solidFill>
                  <a:srgbClr val="252525"/>
                </a:solidFill>
                <a:latin typeface="Times New Roman"/>
                <a:cs typeface="Times New Roman"/>
              </a:rPr>
              <a:t> </a:t>
            </a:r>
            <a:r>
              <a:rPr sz="2400" spc="0" dirty="0">
                <a:solidFill>
                  <a:srgbClr val="252525"/>
                </a:solidFill>
                <a:latin typeface="Times New Roman"/>
                <a:cs typeface="Times New Roman"/>
              </a:rPr>
              <a:t>gap between</a:t>
            </a:r>
            <a:r>
              <a:rPr sz="2400" spc="-25" dirty="0">
                <a:solidFill>
                  <a:srgbClr val="252525"/>
                </a:solidFill>
                <a:latin typeface="Times New Roman"/>
                <a:cs typeface="Times New Roman"/>
              </a:rPr>
              <a:t> </a:t>
            </a:r>
            <a:r>
              <a:rPr sz="2400" spc="0" dirty="0">
                <a:solidFill>
                  <a:srgbClr val="252525"/>
                </a:solidFill>
                <a:latin typeface="Times New Roman"/>
                <a:cs typeface="Times New Roman"/>
              </a:rPr>
              <a:t>the doctor</a:t>
            </a:r>
            <a:r>
              <a:rPr sz="2400" spc="-4" dirty="0">
                <a:solidFill>
                  <a:srgbClr val="252525"/>
                </a:solidFill>
                <a:latin typeface="Times New Roman"/>
                <a:cs typeface="Times New Roman"/>
              </a:rPr>
              <a:t> </a:t>
            </a:r>
            <a:r>
              <a:rPr sz="2400" spc="0" dirty="0">
                <a:solidFill>
                  <a:srgbClr val="252525"/>
                </a:solidFill>
                <a:latin typeface="Times New Roman"/>
                <a:cs typeface="Times New Roman"/>
              </a:rPr>
              <a:t>and</a:t>
            </a:r>
            <a:r>
              <a:rPr sz="2400" spc="-14" dirty="0">
                <a:solidFill>
                  <a:srgbClr val="252525"/>
                </a:solidFill>
                <a:latin typeface="Times New Roman"/>
                <a:cs typeface="Times New Roman"/>
              </a:rPr>
              <a:t> </a:t>
            </a:r>
            <a:r>
              <a:rPr sz="2400" spc="0" dirty="0">
                <a:solidFill>
                  <a:srgbClr val="252525"/>
                </a:solidFill>
                <a:latin typeface="Times New Roman"/>
                <a:cs typeface="Times New Roman"/>
              </a:rPr>
              <a:t>t</a:t>
            </a:r>
            <a:r>
              <a:rPr sz="2400" spc="4" dirty="0">
                <a:solidFill>
                  <a:srgbClr val="252525"/>
                </a:solidFill>
                <a:latin typeface="Times New Roman"/>
                <a:cs typeface="Times New Roman"/>
              </a:rPr>
              <a:t>h</a:t>
            </a:r>
            <a:r>
              <a:rPr sz="2400" spc="0" dirty="0">
                <a:solidFill>
                  <a:srgbClr val="252525"/>
                </a:solidFill>
                <a:latin typeface="Times New Roman"/>
                <a:cs typeface="Times New Roman"/>
              </a:rPr>
              <a:t>e</a:t>
            </a:r>
            <a:r>
              <a:rPr sz="2400" spc="-9" dirty="0">
                <a:solidFill>
                  <a:srgbClr val="252525"/>
                </a:solidFill>
                <a:latin typeface="Times New Roman"/>
                <a:cs typeface="Times New Roman"/>
              </a:rPr>
              <a:t> </a:t>
            </a:r>
            <a:r>
              <a:rPr sz="2400" spc="0" dirty="0">
                <a:solidFill>
                  <a:srgbClr val="252525"/>
                </a:solidFill>
                <a:latin typeface="Times New Roman"/>
                <a:cs typeface="Times New Roman"/>
              </a:rPr>
              <a:t>pat</a:t>
            </a:r>
            <a:r>
              <a:rPr sz="2400" spc="4" dirty="0">
                <a:solidFill>
                  <a:srgbClr val="252525"/>
                </a:solidFill>
                <a:latin typeface="Times New Roman"/>
                <a:cs typeface="Times New Roman"/>
              </a:rPr>
              <a:t>i</a:t>
            </a:r>
            <a:r>
              <a:rPr sz="2400" spc="0" dirty="0">
                <a:solidFill>
                  <a:srgbClr val="252525"/>
                </a:solidFill>
                <a:latin typeface="Times New Roman"/>
                <a:cs typeface="Times New Roman"/>
              </a:rPr>
              <a:t>ent</a:t>
            </a:r>
            <a:r>
              <a:rPr sz="2400" spc="9" dirty="0">
                <a:solidFill>
                  <a:srgbClr val="252525"/>
                </a:solidFill>
                <a:latin typeface="Times New Roman"/>
                <a:cs typeface="Times New Roman"/>
              </a:rPr>
              <a:t>s</a:t>
            </a:r>
            <a:r>
              <a:rPr sz="2400" spc="0" dirty="0">
                <a:solidFill>
                  <a:srgbClr val="252525"/>
                </a:solidFill>
                <a:latin typeface="Times New Roman"/>
                <a:cs typeface="Times New Roman"/>
              </a:rPr>
              <a:t>.</a:t>
            </a:r>
            <a:endParaRPr sz="2400">
              <a:latin typeface="Times New Roman"/>
              <a:cs typeface="Times New Roman"/>
            </a:endParaRPr>
          </a:p>
        </p:txBody>
      </p:sp>
      <p:sp>
        <p:nvSpPr>
          <p:cNvPr id="5" name="object 5"/>
          <p:cNvSpPr txBox="1"/>
          <p:nvPr/>
        </p:nvSpPr>
        <p:spPr>
          <a:xfrm>
            <a:off x="535940" y="2449212"/>
            <a:ext cx="4103229" cy="331806"/>
          </a:xfrm>
          <a:prstGeom prst="rect">
            <a:avLst/>
          </a:prstGeom>
        </p:spPr>
        <p:txBody>
          <a:bodyPr wrap="square" lIns="0" tIns="0" rIns="0" bIns="0" rtlCol="0">
            <a:noAutofit/>
          </a:bodyPr>
          <a:lstStyle/>
          <a:p>
            <a:pPr marL="12700">
              <a:lnSpc>
                <a:spcPts val="2565"/>
              </a:lnSpc>
              <a:spcBef>
                <a:spcPts val="128"/>
              </a:spcBef>
            </a:pPr>
            <a:r>
              <a:rPr sz="2400" spc="0" dirty="0">
                <a:solidFill>
                  <a:srgbClr val="863623"/>
                </a:solidFill>
                <a:latin typeface="Wingdings"/>
                <a:cs typeface="Wingdings"/>
              </a:rPr>
              <a:t></a:t>
            </a:r>
            <a:r>
              <a:rPr sz="2400" spc="375" dirty="0">
                <a:solidFill>
                  <a:srgbClr val="863623"/>
                </a:solidFill>
                <a:latin typeface="Times New Roman"/>
                <a:cs typeface="Times New Roman"/>
              </a:rPr>
              <a:t> </a:t>
            </a:r>
            <a:r>
              <a:rPr sz="2400" spc="0" dirty="0">
                <a:solidFill>
                  <a:srgbClr val="252525"/>
                </a:solidFill>
                <a:latin typeface="Times New Roman"/>
                <a:cs typeface="Times New Roman"/>
              </a:rPr>
              <a:t>Best</a:t>
            </a:r>
            <a:r>
              <a:rPr sz="2400" spc="-9" dirty="0">
                <a:solidFill>
                  <a:srgbClr val="252525"/>
                </a:solidFill>
                <a:latin typeface="Times New Roman"/>
                <a:cs typeface="Times New Roman"/>
              </a:rPr>
              <a:t> </a:t>
            </a:r>
            <a:r>
              <a:rPr sz="2400" spc="4" dirty="0">
                <a:solidFill>
                  <a:srgbClr val="252525"/>
                </a:solidFill>
                <a:latin typeface="Times New Roman"/>
                <a:cs typeface="Times New Roman"/>
              </a:rPr>
              <a:t>t</a:t>
            </a:r>
            <a:r>
              <a:rPr sz="2400" spc="0" dirty="0">
                <a:solidFill>
                  <a:srgbClr val="252525"/>
                </a:solidFill>
                <a:latin typeface="Times New Roman"/>
                <a:cs typeface="Times New Roman"/>
              </a:rPr>
              <a:t>o</a:t>
            </a:r>
            <a:r>
              <a:rPr sz="2400" spc="-9" dirty="0">
                <a:solidFill>
                  <a:srgbClr val="252525"/>
                </a:solidFill>
                <a:latin typeface="Times New Roman"/>
                <a:cs typeface="Times New Roman"/>
              </a:rPr>
              <a:t> </a:t>
            </a:r>
            <a:r>
              <a:rPr sz="2400" spc="0" dirty="0">
                <a:solidFill>
                  <a:srgbClr val="252525"/>
                </a:solidFill>
                <a:latin typeface="Times New Roman"/>
                <a:cs typeface="Times New Roman"/>
              </a:rPr>
              <a:t>be used</a:t>
            </a:r>
            <a:r>
              <a:rPr sz="2400" spc="9" dirty="0">
                <a:solidFill>
                  <a:srgbClr val="252525"/>
                </a:solidFill>
                <a:latin typeface="Times New Roman"/>
                <a:cs typeface="Times New Roman"/>
              </a:rPr>
              <a:t> </a:t>
            </a:r>
            <a:r>
              <a:rPr sz="2400" spc="0" dirty="0">
                <a:solidFill>
                  <a:srgbClr val="252525"/>
                </a:solidFill>
                <a:latin typeface="Times New Roman"/>
                <a:cs typeface="Times New Roman"/>
              </a:rPr>
              <a:t>on ru</a:t>
            </a:r>
            <a:r>
              <a:rPr sz="2400" spc="4" dirty="0">
                <a:solidFill>
                  <a:srgbClr val="252525"/>
                </a:solidFill>
                <a:latin typeface="Times New Roman"/>
                <a:cs typeface="Times New Roman"/>
              </a:rPr>
              <a:t>r</a:t>
            </a:r>
            <a:r>
              <a:rPr sz="2400" spc="0" dirty="0">
                <a:solidFill>
                  <a:srgbClr val="252525"/>
                </a:solidFill>
                <a:latin typeface="Times New Roman"/>
                <a:cs typeface="Times New Roman"/>
              </a:rPr>
              <a:t>al</a:t>
            </a:r>
            <a:r>
              <a:rPr sz="2400" spc="-14" dirty="0">
                <a:solidFill>
                  <a:srgbClr val="252525"/>
                </a:solidFill>
                <a:latin typeface="Times New Roman"/>
                <a:cs typeface="Times New Roman"/>
              </a:rPr>
              <a:t> </a:t>
            </a:r>
            <a:r>
              <a:rPr sz="2400" spc="0" dirty="0">
                <a:solidFill>
                  <a:srgbClr val="252525"/>
                </a:solidFill>
                <a:latin typeface="Times New Roman"/>
                <a:cs typeface="Times New Roman"/>
              </a:rPr>
              <a:t>ar</a:t>
            </a:r>
            <a:r>
              <a:rPr sz="2400" spc="4" dirty="0">
                <a:solidFill>
                  <a:srgbClr val="252525"/>
                </a:solidFill>
                <a:latin typeface="Times New Roman"/>
                <a:cs typeface="Times New Roman"/>
              </a:rPr>
              <a:t>e</a:t>
            </a:r>
            <a:r>
              <a:rPr sz="2400" spc="0" dirty="0">
                <a:solidFill>
                  <a:srgbClr val="252525"/>
                </a:solidFill>
                <a:latin typeface="Times New Roman"/>
                <a:cs typeface="Times New Roman"/>
              </a:rPr>
              <a:t>a</a:t>
            </a:r>
            <a:r>
              <a:rPr sz="2400" spc="9" dirty="0">
                <a:solidFill>
                  <a:srgbClr val="252525"/>
                </a:solidFill>
                <a:latin typeface="Times New Roman"/>
                <a:cs typeface="Times New Roman"/>
              </a:rPr>
              <a:t>s</a:t>
            </a:r>
            <a:r>
              <a:rPr sz="2400" spc="0" dirty="0">
                <a:solidFill>
                  <a:srgbClr val="252525"/>
                </a:solidFill>
                <a:latin typeface="Times New Roman"/>
                <a:cs typeface="Times New Roman"/>
              </a:rPr>
              <a:t>.</a:t>
            </a:r>
            <a:endParaRPr sz="2400">
              <a:latin typeface="Times New Roman"/>
              <a:cs typeface="Times New Roman"/>
            </a:endParaRPr>
          </a:p>
        </p:txBody>
      </p:sp>
      <p:sp>
        <p:nvSpPr>
          <p:cNvPr id="4" name="object 4"/>
          <p:cNvSpPr txBox="1"/>
          <p:nvPr/>
        </p:nvSpPr>
        <p:spPr>
          <a:xfrm>
            <a:off x="535940" y="3253637"/>
            <a:ext cx="7966435" cy="661490"/>
          </a:xfrm>
          <a:prstGeom prst="rect">
            <a:avLst/>
          </a:prstGeom>
        </p:spPr>
        <p:txBody>
          <a:bodyPr wrap="square" lIns="0" tIns="0" rIns="0" bIns="0" rtlCol="0">
            <a:noAutofit/>
          </a:bodyPr>
          <a:lstStyle/>
          <a:p>
            <a:pPr marL="12700">
              <a:lnSpc>
                <a:spcPts val="2565"/>
              </a:lnSpc>
              <a:spcBef>
                <a:spcPts val="128"/>
              </a:spcBef>
            </a:pPr>
            <a:r>
              <a:rPr sz="2400" spc="0" dirty="0">
                <a:solidFill>
                  <a:srgbClr val="863623"/>
                </a:solidFill>
                <a:latin typeface="Wingdings"/>
                <a:cs typeface="Wingdings"/>
              </a:rPr>
              <a:t></a:t>
            </a:r>
            <a:r>
              <a:rPr sz="2400" spc="375" dirty="0">
                <a:solidFill>
                  <a:srgbClr val="863623"/>
                </a:solidFill>
                <a:latin typeface="Times New Roman"/>
                <a:cs typeface="Times New Roman"/>
              </a:rPr>
              <a:t> </a:t>
            </a:r>
            <a:r>
              <a:rPr sz="2400" spc="4" dirty="0">
                <a:solidFill>
                  <a:srgbClr val="252525"/>
                </a:solidFill>
                <a:latin typeface="Times New Roman"/>
                <a:cs typeface="Times New Roman"/>
              </a:rPr>
              <a:t>I</a:t>
            </a:r>
            <a:r>
              <a:rPr sz="2400" spc="0" dirty="0">
                <a:solidFill>
                  <a:srgbClr val="252525"/>
                </a:solidFill>
                <a:latin typeface="Times New Roman"/>
                <a:cs typeface="Times New Roman"/>
              </a:rPr>
              <a:t>t </a:t>
            </a:r>
            <a:r>
              <a:rPr sz="2400" spc="89" dirty="0">
                <a:solidFill>
                  <a:srgbClr val="252525"/>
                </a:solidFill>
                <a:latin typeface="Times New Roman"/>
                <a:cs typeface="Times New Roman"/>
              </a:rPr>
              <a:t> </a:t>
            </a:r>
            <a:r>
              <a:rPr sz="2400" spc="4" dirty="0">
                <a:solidFill>
                  <a:srgbClr val="252525"/>
                </a:solidFill>
                <a:latin typeface="Times New Roman"/>
                <a:cs typeface="Times New Roman"/>
              </a:rPr>
              <a:t>i</a:t>
            </a:r>
            <a:r>
              <a:rPr sz="2400" spc="0" dirty="0">
                <a:solidFill>
                  <a:srgbClr val="252525"/>
                </a:solidFill>
                <a:latin typeface="Times New Roman"/>
                <a:cs typeface="Times New Roman"/>
              </a:rPr>
              <a:t>s </a:t>
            </a:r>
            <a:r>
              <a:rPr sz="2400" spc="84" dirty="0">
                <a:solidFill>
                  <a:srgbClr val="252525"/>
                </a:solidFill>
                <a:latin typeface="Times New Roman"/>
                <a:cs typeface="Times New Roman"/>
              </a:rPr>
              <a:t> </a:t>
            </a:r>
            <a:r>
              <a:rPr sz="2400" spc="0" dirty="0">
                <a:solidFill>
                  <a:srgbClr val="252525"/>
                </a:solidFill>
                <a:latin typeface="Times New Roman"/>
                <a:cs typeface="Times New Roman"/>
              </a:rPr>
              <a:t>a </a:t>
            </a:r>
            <a:r>
              <a:rPr sz="2400" spc="94" dirty="0">
                <a:solidFill>
                  <a:srgbClr val="252525"/>
                </a:solidFill>
                <a:latin typeface="Times New Roman"/>
                <a:cs typeface="Times New Roman"/>
              </a:rPr>
              <a:t> </a:t>
            </a:r>
            <a:r>
              <a:rPr sz="2400" spc="-19" dirty="0">
                <a:solidFill>
                  <a:srgbClr val="252525"/>
                </a:solidFill>
                <a:latin typeface="Times New Roman"/>
                <a:cs typeface="Times New Roman"/>
              </a:rPr>
              <a:t>m</a:t>
            </a:r>
            <a:r>
              <a:rPr sz="2400" spc="0" dirty="0">
                <a:solidFill>
                  <a:srgbClr val="252525"/>
                </a:solidFill>
                <a:latin typeface="Times New Roman"/>
                <a:cs typeface="Times New Roman"/>
              </a:rPr>
              <a:t>u</a:t>
            </a:r>
            <a:r>
              <a:rPr sz="2400" spc="-9" dirty="0">
                <a:solidFill>
                  <a:srgbClr val="252525"/>
                </a:solidFill>
                <a:latin typeface="Times New Roman"/>
                <a:cs typeface="Times New Roman"/>
              </a:rPr>
              <a:t>l</a:t>
            </a:r>
            <a:r>
              <a:rPr sz="2400" spc="-4" dirty="0">
                <a:solidFill>
                  <a:srgbClr val="252525"/>
                </a:solidFill>
                <a:latin typeface="Times New Roman"/>
                <a:cs typeface="Times New Roman"/>
              </a:rPr>
              <a:t>t</a:t>
            </a:r>
            <a:r>
              <a:rPr sz="2400" spc="0" dirty="0">
                <a:solidFill>
                  <a:srgbClr val="252525"/>
                </a:solidFill>
                <a:latin typeface="Times New Roman"/>
                <a:cs typeface="Times New Roman"/>
              </a:rPr>
              <a:t>ipurpose </a:t>
            </a:r>
            <a:r>
              <a:rPr sz="2400" spc="94" dirty="0">
                <a:solidFill>
                  <a:srgbClr val="252525"/>
                </a:solidFill>
                <a:latin typeface="Times New Roman"/>
                <a:cs typeface="Times New Roman"/>
              </a:rPr>
              <a:t> </a:t>
            </a:r>
            <a:r>
              <a:rPr sz="2400" spc="-9" dirty="0">
                <a:solidFill>
                  <a:srgbClr val="252525"/>
                </a:solidFill>
                <a:latin typeface="Times New Roman"/>
                <a:cs typeface="Times New Roman"/>
              </a:rPr>
              <a:t>s</a:t>
            </a:r>
            <a:r>
              <a:rPr sz="2400" spc="0" dirty="0">
                <a:solidFill>
                  <a:srgbClr val="252525"/>
                </a:solidFill>
                <a:latin typeface="Times New Roman"/>
                <a:cs typeface="Times New Roman"/>
              </a:rPr>
              <a:t>o </a:t>
            </a:r>
            <a:r>
              <a:rPr sz="2400" spc="94" dirty="0">
                <a:solidFill>
                  <a:srgbClr val="252525"/>
                </a:solidFill>
                <a:latin typeface="Times New Roman"/>
                <a:cs typeface="Times New Roman"/>
              </a:rPr>
              <a:t> </a:t>
            </a:r>
            <a:r>
              <a:rPr sz="2400" spc="0" dirty="0">
                <a:solidFill>
                  <a:srgbClr val="252525"/>
                </a:solidFill>
                <a:latin typeface="Times New Roman"/>
                <a:cs typeface="Times New Roman"/>
              </a:rPr>
              <a:t>t</a:t>
            </a:r>
            <a:r>
              <a:rPr sz="2400" spc="-9" dirty="0">
                <a:solidFill>
                  <a:srgbClr val="252525"/>
                </a:solidFill>
                <a:latin typeface="Times New Roman"/>
                <a:cs typeface="Times New Roman"/>
              </a:rPr>
              <a:t>h</a:t>
            </a:r>
            <a:r>
              <a:rPr sz="2400" spc="0" dirty="0">
                <a:solidFill>
                  <a:srgbClr val="252525"/>
                </a:solidFill>
                <a:latin typeface="Times New Roman"/>
                <a:cs typeface="Times New Roman"/>
              </a:rPr>
              <a:t>at </a:t>
            </a:r>
            <a:r>
              <a:rPr sz="2400" spc="89" dirty="0">
                <a:solidFill>
                  <a:srgbClr val="252525"/>
                </a:solidFill>
                <a:latin typeface="Times New Roman"/>
                <a:cs typeface="Times New Roman"/>
              </a:rPr>
              <a:t> </a:t>
            </a:r>
            <a:r>
              <a:rPr sz="2400" spc="0" dirty="0">
                <a:solidFill>
                  <a:srgbClr val="252525"/>
                </a:solidFill>
                <a:latin typeface="Times New Roman"/>
                <a:cs typeface="Times New Roman"/>
              </a:rPr>
              <a:t>ov</a:t>
            </a:r>
            <a:r>
              <a:rPr sz="2400" spc="-9" dirty="0">
                <a:solidFill>
                  <a:srgbClr val="252525"/>
                </a:solidFill>
                <a:latin typeface="Times New Roman"/>
                <a:cs typeface="Times New Roman"/>
              </a:rPr>
              <a:t>e</a:t>
            </a:r>
            <a:r>
              <a:rPr sz="2400" spc="-4" dirty="0">
                <a:solidFill>
                  <a:srgbClr val="252525"/>
                </a:solidFill>
                <a:latin typeface="Times New Roman"/>
                <a:cs typeface="Times New Roman"/>
              </a:rPr>
              <a:t>r</a:t>
            </a:r>
            <a:r>
              <a:rPr sz="2400" spc="0" dirty="0">
                <a:solidFill>
                  <a:srgbClr val="252525"/>
                </a:solidFill>
                <a:latin typeface="Times New Roman"/>
                <a:cs typeface="Times New Roman"/>
              </a:rPr>
              <a:t>all </a:t>
            </a:r>
            <a:r>
              <a:rPr sz="2400" spc="79" dirty="0">
                <a:solidFill>
                  <a:srgbClr val="252525"/>
                </a:solidFill>
                <a:latin typeface="Times New Roman"/>
                <a:cs typeface="Times New Roman"/>
              </a:rPr>
              <a:t> </a:t>
            </a:r>
            <a:r>
              <a:rPr sz="2400" spc="0" dirty="0">
                <a:solidFill>
                  <a:srgbClr val="252525"/>
                </a:solidFill>
                <a:latin typeface="Times New Roman"/>
                <a:cs typeface="Times New Roman"/>
              </a:rPr>
              <a:t>con</a:t>
            </a:r>
            <a:r>
              <a:rPr sz="2400" spc="-14" dirty="0">
                <a:solidFill>
                  <a:srgbClr val="252525"/>
                </a:solidFill>
                <a:latin typeface="Times New Roman"/>
                <a:cs typeface="Times New Roman"/>
              </a:rPr>
              <a:t>d</a:t>
            </a:r>
            <a:r>
              <a:rPr sz="2400" spc="-4" dirty="0">
                <a:solidFill>
                  <a:srgbClr val="252525"/>
                </a:solidFill>
                <a:latin typeface="Times New Roman"/>
                <a:cs typeface="Times New Roman"/>
              </a:rPr>
              <a:t>i</a:t>
            </a:r>
            <a:r>
              <a:rPr sz="2400" spc="0" dirty="0">
                <a:solidFill>
                  <a:srgbClr val="252525"/>
                </a:solidFill>
                <a:latin typeface="Times New Roman"/>
                <a:cs typeface="Times New Roman"/>
              </a:rPr>
              <a:t>t</a:t>
            </a:r>
            <a:r>
              <a:rPr sz="2400" spc="4" dirty="0">
                <a:solidFill>
                  <a:srgbClr val="252525"/>
                </a:solidFill>
                <a:latin typeface="Times New Roman"/>
                <a:cs typeface="Times New Roman"/>
              </a:rPr>
              <a:t>i</a:t>
            </a:r>
            <a:r>
              <a:rPr sz="2400" spc="-9" dirty="0">
                <a:solidFill>
                  <a:srgbClr val="252525"/>
                </a:solidFill>
                <a:latin typeface="Times New Roman"/>
                <a:cs typeface="Times New Roman"/>
              </a:rPr>
              <a:t>o</a:t>
            </a:r>
            <a:r>
              <a:rPr sz="2400" spc="0" dirty="0">
                <a:solidFill>
                  <a:srgbClr val="252525"/>
                </a:solidFill>
                <a:latin typeface="Times New Roman"/>
                <a:cs typeface="Times New Roman"/>
              </a:rPr>
              <a:t>ns </a:t>
            </a:r>
            <a:r>
              <a:rPr sz="2400" spc="100" dirty="0">
                <a:solidFill>
                  <a:srgbClr val="252525"/>
                </a:solidFill>
                <a:latin typeface="Times New Roman"/>
                <a:cs typeface="Times New Roman"/>
              </a:rPr>
              <a:t> </a:t>
            </a:r>
            <a:r>
              <a:rPr sz="2400" spc="0" dirty="0">
                <a:solidFill>
                  <a:srgbClr val="252525"/>
                </a:solidFill>
                <a:latin typeface="Times New Roman"/>
                <a:cs typeface="Times New Roman"/>
              </a:rPr>
              <a:t>are </a:t>
            </a:r>
            <a:r>
              <a:rPr sz="2400" spc="94" dirty="0">
                <a:solidFill>
                  <a:srgbClr val="252525"/>
                </a:solidFill>
                <a:latin typeface="Times New Roman"/>
                <a:cs typeface="Times New Roman"/>
              </a:rPr>
              <a:t> </a:t>
            </a:r>
            <a:r>
              <a:rPr sz="2400" spc="-9" dirty="0">
                <a:solidFill>
                  <a:srgbClr val="252525"/>
                </a:solidFill>
                <a:latin typeface="Times New Roman"/>
                <a:cs typeface="Times New Roman"/>
              </a:rPr>
              <a:t>e</a:t>
            </a:r>
            <a:r>
              <a:rPr sz="2400" spc="0" dirty="0">
                <a:solidFill>
                  <a:srgbClr val="252525"/>
                </a:solidFill>
                <a:latin typeface="Times New Roman"/>
                <a:cs typeface="Times New Roman"/>
              </a:rPr>
              <a:t>a</a:t>
            </a:r>
            <a:r>
              <a:rPr sz="2400" spc="-9" dirty="0">
                <a:solidFill>
                  <a:srgbClr val="252525"/>
                </a:solidFill>
                <a:latin typeface="Times New Roman"/>
                <a:cs typeface="Times New Roman"/>
              </a:rPr>
              <a:t>s</a:t>
            </a:r>
            <a:r>
              <a:rPr sz="2400" spc="0" dirty="0">
                <a:solidFill>
                  <a:srgbClr val="252525"/>
                </a:solidFill>
                <a:latin typeface="Times New Roman"/>
                <a:cs typeface="Times New Roman"/>
              </a:rPr>
              <a:t>ily</a:t>
            </a:r>
            <a:endParaRPr sz="2400">
              <a:latin typeface="Times New Roman"/>
              <a:cs typeface="Times New Roman"/>
            </a:endParaRPr>
          </a:p>
          <a:p>
            <a:pPr marL="378764" marR="46006">
              <a:lnSpc>
                <a:spcPts val="2595"/>
              </a:lnSpc>
              <a:spcBef>
                <a:spcPts val="1"/>
              </a:spcBef>
            </a:pPr>
            <a:r>
              <a:rPr sz="2400" spc="-19" dirty="0">
                <a:solidFill>
                  <a:srgbClr val="252525"/>
                </a:solidFill>
                <a:latin typeface="Times New Roman"/>
                <a:cs typeface="Times New Roman"/>
              </a:rPr>
              <a:t>m</a:t>
            </a:r>
            <a:r>
              <a:rPr sz="2400" spc="0" dirty="0">
                <a:solidFill>
                  <a:srgbClr val="252525"/>
                </a:solidFill>
                <a:latin typeface="Times New Roman"/>
                <a:cs typeface="Times New Roman"/>
              </a:rPr>
              <a:t>ea</a:t>
            </a:r>
            <a:r>
              <a:rPr sz="2400" spc="4" dirty="0">
                <a:solidFill>
                  <a:srgbClr val="252525"/>
                </a:solidFill>
                <a:latin typeface="Times New Roman"/>
                <a:cs typeface="Times New Roman"/>
              </a:rPr>
              <a:t>s</a:t>
            </a:r>
            <a:r>
              <a:rPr sz="2400" spc="0" dirty="0">
                <a:solidFill>
                  <a:srgbClr val="252525"/>
                </a:solidFill>
                <a:latin typeface="Times New Roman"/>
                <a:cs typeface="Times New Roman"/>
              </a:rPr>
              <a:t>ur</a:t>
            </a:r>
            <a:r>
              <a:rPr sz="2400" spc="4" dirty="0">
                <a:solidFill>
                  <a:srgbClr val="252525"/>
                </a:solidFill>
                <a:latin typeface="Times New Roman"/>
                <a:cs typeface="Times New Roman"/>
              </a:rPr>
              <a:t>ed</a:t>
            </a:r>
            <a:r>
              <a:rPr sz="2400" spc="0" dirty="0">
                <a:solidFill>
                  <a:srgbClr val="252525"/>
                </a:solidFill>
                <a:latin typeface="Times New Roman"/>
                <a:cs typeface="Times New Roman"/>
              </a:rPr>
              <a:t>.</a:t>
            </a:r>
            <a:endParaRPr sz="2400">
              <a:latin typeface="Times New Roman"/>
              <a:cs typeface="Times New Roman"/>
            </a:endParaRPr>
          </a:p>
        </p:txBody>
      </p:sp>
      <p:sp>
        <p:nvSpPr>
          <p:cNvPr id="3" name="object 3"/>
          <p:cNvSpPr txBox="1"/>
          <p:nvPr/>
        </p:nvSpPr>
        <p:spPr>
          <a:xfrm>
            <a:off x="535940" y="4387994"/>
            <a:ext cx="2394571" cy="331806"/>
          </a:xfrm>
          <a:prstGeom prst="rect">
            <a:avLst/>
          </a:prstGeom>
        </p:spPr>
        <p:txBody>
          <a:bodyPr wrap="square" lIns="0" tIns="0" rIns="0" bIns="0" rtlCol="0">
            <a:noAutofit/>
          </a:bodyPr>
          <a:lstStyle/>
          <a:p>
            <a:pPr marL="12700">
              <a:lnSpc>
                <a:spcPts val="2565"/>
              </a:lnSpc>
              <a:spcBef>
                <a:spcPts val="128"/>
              </a:spcBef>
            </a:pPr>
            <a:r>
              <a:rPr sz="2400" spc="0" dirty="0">
                <a:solidFill>
                  <a:srgbClr val="863623"/>
                </a:solidFill>
                <a:latin typeface="Wingdings"/>
                <a:cs typeface="Wingdings"/>
              </a:rPr>
              <a:t></a:t>
            </a:r>
            <a:r>
              <a:rPr sz="2400" spc="375" dirty="0">
                <a:solidFill>
                  <a:srgbClr val="863623"/>
                </a:solidFill>
                <a:latin typeface="Times New Roman"/>
                <a:cs typeface="Times New Roman"/>
              </a:rPr>
              <a:t> </a:t>
            </a:r>
            <a:r>
              <a:rPr sz="2400" spc="0" dirty="0">
                <a:solidFill>
                  <a:srgbClr val="252525"/>
                </a:solidFill>
                <a:latin typeface="Times New Roman"/>
                <a:cs typeface="Times New Roman"/>
              </a:rPr>
              <a:t>Easy </a:t>
            </a:r>
            <a:r>
              <a:rPr sz="2400" spc="4" dirty="0">
                <a:solidFill>
                  <a:srgbClr val="252525"/>
                </a:solidFill>
                <a:latin typeface="Times New Roman"/>
                <a:cs typeface="Times New Roman"/>
              </a:rPr>
              <a:t>t</a:t>
            </a:r>
            <a:r>
              <a:rPr sz="2400" spc="0" dirty="0">
                <a:solidFill>
                  <a:srgbClr val="252525"/>
                </a:solidFill>
                <a:latin typeface="Times New Roman"/>
                <a:cs typeface="Times New Roman"/>
              </a:rPr>
              <a:t>o</a:t>
            </a:r>
            <a:r>
              <a:rPr sz="2400" spc="-9" dirty="0">
                <a:solidFill>
                  <a:srgbClr val="252525"/>
                </a:solidFill>
                <a:latin typeface="Times New Roman"/>
                <a:cs typeface="Times New Roman"/>
              </a:rPr>
              <a:t> </a:t>
            </a:r>
            <a:r>
              <a:rPr sz="2400" spc="0" dirty="0">
                <a:solidFill>
                  <a:srgbClr val="252525"/>
                </a:solidFill>
                <a:latin typeface="Times New Roman"/>
                <a:cs typeface="Times New Roman"/>
              </a:rPr>
              <a:t>ope</a:t>
            </a:r>
            <a:r>
              <a:rPr sz="2400" spc="4" dirty="0">
                <a:solidFill>
                  <a:srgbClr val="252525"/>
                </a:solidFill>
                <a:latin typeface="Times New Roman"/>
                <a:cs typeface="Times New Roman"/>
              </a:rPr>
              <a:t>r</a:t>
            </a:r>
            <a:r>
              <a:rPr sz="2400" spc="0" dirty="0">
                <a:solidFill>
                  <a:srgbClr val="252525"/>
                </a:solidFill>
                <a:latin typeface="Times New Roman"/>
                <a:cs typeface="Times New Roman"/>
              </a:rPr>
              <a:t>at</a:t>
            </a:r>
            <a:r>
              <a:rPr sz="2400" spc="14" dirty="0">
                <a:solidFill>
                  <a:srgbClr val="252525"/>
                </a:solidFill>
                <a:latin typeface="Times New Roman"/>
                <a:cs typeface="Times New Roman"/>
              </a:rPr>
              <a:t>e</a:t>
            </a:r>
            <a:r>
              <a:rPr sz="2400" spc="0" dirty="0">
                <a:solidFill>
                  <a:srgbClr val="252525"/>
                </a:solidFill>
                <a:latin typeface="Times New Roman"/>
                <a:cs typeface="Times New Roman"/>
              </a:rPr>
              <a:t>.</a:t>
            </a:r>
            <a:endParaRPr sz="2400">
              <a:latin typeface="Times New Roman"/>
              <a:cs typeface="Times New Roman"/>
            </a:endParaRPr>
          </a:p>
        </p:txBody>
      </p:sp>
      <p:sp>
        <p:nvSpPr>
          <p:cNvPr id="2" name="object 2"/>
          <p:cNvSpPr txBox="1"/>
          <p:nvPr/>
        </p:nvSpPr>
        <p:spPr>
          <a:xfrm>
            <a:off x="535940" y="5210572"/>
            <a:ext cx="7598460" cy="380491"/>
          </a:xfrm>
          <a:prstGeom prst="rect">
            <a:avLst/>
          </a:prstGeom>
        </p:spPr>
        <p:txBody>
          <a:bodyPr wrap="square" lIns="0" tIns="0" rIns="0" bIns="0" rtlCol="0">
            <a:noAutofit/>
          </a:bodyPr>
          <a:lstStyle/>
          <a:p>
            <a:pPr marL="12700">
              <a:lnSpc>
                <a:spcPts val="2955"/>
              </a:lnSpc>
              <a:spcBef>
                <a:spcPts val="147"/>
              </a:spcBef>
            </a:pPr>
            <a:r>
              <a:rPr sz="2400" spc="0" dirty="0">
                <a:solidFill>
                  <a:srgbClr val="863623"/>
                </a:solidFill>
                <a:latin typeface="Wingdings"/>
                <a:cs typeface="Wingdings"/>
              </a:rPr>
              <a:t></a:t>
            </a:r>
            <a:r>
              <a:rPr sz="2400" spc="375" dirty="0">
                <a:solidFill>
                  <a:srgbClr val="863623"/>
                </a:solidFill>
                <a:latin typeface="Times New Roman"/>
                <a:cs typeface="Times New Roman"/>
              </a:rPr>
              <a:t> </a:t>
            </a:r>
            <a:r>
              <a:rPr sz="2400" spc="0" dirty="0">
                <a:solidFill>
                  <a:srgbClr val="252525"/>
                </a:solidFill>
                <a:latin typeface="Times New Roman"/>
                <a:cs typeface="Times New Roman"/>
              </a:rPr>
              <a:t>Co</a:t>
            </a:r>
            <a:r>
              <a:rPr sz="2400" spc="-25" dirty="0">
                <a:solidFill>
                  <a:srgbClr val="252525"/>
                </a:solidFill>
                <a:latin typeface="Times New Roman"/>
                <a:cs typeface="Times New Roman"/>
              </a:rPr>
              <a:t>m</a:t>
            </a:r>
            <a:r>
              <a:rPr sz="2400" spc="0" dirty="0">
                <a:solidFill>
                  <a:srgbClr val="252525"/>
                </a:solidFill>
                <a:latin typeface="Times New Roman"/>
                <a:cs typeface="Times New Roman"/>
              </a:rPr>
              <a:t>pa</a:t>
            </a:r>
            <a:r>
              <a:rPr sz="2400" spc="4" dirty="0">
                <a:solidFill>
                  <a:srgbClr val="252525"/>
                </a:solidFill>
                <a:latin typeface="Times New Roman"/>
                <a:cs typeface="Times New Roman"/>
              </a:rPr>
              <a:t>r</a:t>
            </a:r>
            <a:r>
              <a:rPr sz="2400" spc="0" dirty="0">
                <a:solidFill>
                  <a:srgbClr val="252525"/>
                </a:solidFill>
                <a:latin typeface="Times New Roman"/>
                <a:cs typeface="Times New Roman"/>
              </a:rPr>
              <a:t>e with</a:t>
            </a:r>
            <a:r>
              <a:rPr sz="2400" spc="9" dirty="0">
                <a:solidFill>
                  <a:srgbClr val="252525"/>
                </a:solidFill>
                <a:latin typeface="Times New Roman"/>
                <a:cs typeface="Times New Roman"/>
              </a:rPr>
              <a:t> </a:t>
            </a:r>
            <a:r>
              <a:rPr sz="2400" spc="0" dirty="0">
                <a:solidFill>
                  <a:srgbClr val="252525"/>
                </a:solidFill>
                <a:latin typeface="Times New Roman"/>
                <a:cs typeface="Times New Roman"/>
              </a:rPr>
              <a:t>co</a:t>
            </a:r>
            <a:r>
              <a:rPr sz="2400" spc="-14" dirty="0">
                <a:solidFill>
                  <a:srgbClr val="252525"/>
                </a:solidFill>
                <a:latin typeface="Times New Roman"/>
                <a:cs typeface="Times New Roman"/>
              </a:rPr>
              <a:t>m</a:t>
            </a:r>
            <a:r>
              <a:rPr sz="2400" spc="0" dirty="0">
                <a:solidFill>
                  <a:srgbClr val="252525"/>
                </a:solidFill>
                <a:latin typeface="Times New Roman"/>
                <a:cs typeface="Times New Roman"/>
              </a:rPr>
              <a:t>pact sen</a:t>
            </a:r>
            <a:r>
              <a:rPr sz="2400" spc="4" dirty="0">
                <a:solidFill>
                  <a:srgbClr val="252525"/>
                </a:solidFill>
                <a:latin typeface="Times New Roman"/>
                <a:cs typeface="Times New Roman"/>
              </a:rPr>
              <a:t>s</a:t>
            </a:r>
            <a:r>
              <a:rPr sz="2400" spc="0" dirty="0">
                <a:solidFill>
                  <a:srgbClr val="252525"/>
                </a:solidFill>
                <a:latin typeface="Times New Roman"/>
                <a:cs typeface="Times New Roman"/>
              </a:rPr>
              <a:t>or </a:t>
            </a:r>
            <a:r>
              <a:rPr sz="2400" spc="4" dirty="0">
                <a:solidFill>
                  <a:srgbClr val="252525"/>
                </a:solidFill>
                <a:latin typeface="Times New Roman"/>
                <a:cs typeface="Times New Roman"/>
              </a:rPr>
              <a:t>i</a:t>
            </a:r>
            <a:r>
              <a:rPr sz="2400" spc="0" dirty="0">
                <a:solidFill>
                  <a:srgbClr val="252525"/>
                </a:solidFill>
                <a:latin typeface="Times New Roman"/>
                <a:cs typeface="Times New Roman"/>
              </a:rPr>
              <a:t>t</a:t>
            </a:r>
            <a:r>
              <a:rPr sz="2400" spc="-19" dirty="0">
                <a:solidFill>
                  <a:srgbClr val="252525"/>
                </a:solidFill>
                <a:latin typeface="Times New Roman"/>
                <a:cs typeface="Times New Roman"/>
              </a:rPr>
              <a:t> </a:t>
            </a:r>
            <a:r>
              <a:rPr sz="2400" spc="0" dirty="0">
                <a:solidFill>
                  <a:srgbClr val="252525"/>
                </a:solidFill>
                <a:latin typeface="Times New Roman"/>
                <a:cs typeface="Times New Roman"/>
              </a:rPr>
              <a:t>gives bet</a:t>
            </a:r>
            <a:r>
              <a:rPr sz="2400" spc="9" dirty="0">
                <a:solidFill>
                  <a:srgbClr val="252525"/>
                </a:solidFill>
                <a:latin typeface="Times New Roman"/>
                <a:cs typeface="Times New Roman"/>
              </a:rPr>
              <a:t>t</a:t>
            </a:r>
            <a:r>
              <a:rPr sz="2400" spc="0" dirty="0">
                <a:solidFill>
                  <a:srgbClr val="252525"/>
                </a:solidFill>
                <a:latin typeface="Times New Roman"/>
                <a:cs typeface="Times New Roman"/>
              </a:rPr>
              <a:t>er</a:t>
            </a:r>
            <a:r>
              <a:rPr sz="2400" spc="-25" dirty="0">
                <a:solidFill>
                  <a:srgbClr val="252525"/>
                </a:solidFill>
                <a:latin typeface="Times New Roman"/>
                <a:cs typeface="Times New Roman"/>
              </a:rPr>
              <a:t> </a:t>
            </a:r>
            <a:r>
              <a:rPr sz="2400" spc="0" dirty="0">
                <a:solidFill>
                  <a:srgbClr val="252525"/>
                </a:solidFill>
                <a:latin typeface="Times New Roman"/>
                <a:cs typeface="Times New Roman"/>
              </a:rPr>
              <a:t>pe</a:t>
            </a:r>
            <a:r>
              <a:rPr sz="2400" spc="4" dirty="0">
                <a:solidFill>
                  <a:srgbClr val="252525"/>
                </a:solidFill>
                <a:latin typeface="Times New Roman"/>
                <a:cs typeface="Times New Roman"/>
              </a:rPr>
              <a:t>r</a:t>
            </a:r>
            <a:r>
              <a:rPr sz="2400" spc="0" dirty="0">
                <a:solidFill>
                  <a:srgbClr val="252525"/>
                </a:solidFill>
                <a:latin typeface="Times New Roman"/>
                <a:cs typeface="Times New Roman"/>
              </a:rPr>
              <a:t>for</a:t>
            </a:r>
            <a:r>
              <a:rPr sz="2400" spc="-19" dirty="0">
                <a:solidFill>
                  <a:srgbClr val="252525"/>
                </a:solidFill>
                <a:latin typeface="Times New Roman"/>
                <a:cs typeface="Times New Roman"/>
              </a:rPr>
              <a:t>m</a:t>
            </a:r>
            <a:r>
              <a:rPr sz="2400" spc="0" dirty="0">
                <a:solidFill>
                  <a:srgbClr val="252525"/>
                </a:solidFill>
                <a:latin typeface="Times New Roman"/>
                <a:cs typeface="Times New Roman"/>
              </a:rPr>
              <a:t>an</a:t>
            </a:r>
            <a:r>
              <a:rPr sz="2400" spc="9" dirty="0">
                <a:solidFill>
                  <a:srgbClr val="252525"/>
                </a:solidFill>
                <a:latin typeface="Times New Roman"/>
                <a:cs typeface="Times New Roman"/>
              </a:rPr>
              <a:t>c</a:t>
            </a:r>
            <a:r>
              <a:rPr sz="2800" spc="-4" dirty="0">
                <a:solidFill>
                  <a:srgbClr val="252525"/>
                </a:solidFill>
                <a:latin typeface="Times New Roman"/>
                <a:cs typeface="Times New Roman"/>
              </a:rPr>
              <a:t>e</a:t>
            </a:r>
            <a:r>
              <a:rPr sz="2800" spc="0" dirty="0">
                <a:solidFill>
                  <a:srgbClr val="252525"/>
                </a:solidFill>
                <a:latin typeface="Times New Roman"/>
                <a:cs typeface="Times New Roman"/>
              </a:rPr>
              <a:t>.</a:t>
            </a:r>
            <a:endParaRPr sz="28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0"/>
            <a:ext cx="9144000" cy="6858000"/>
          </a:xfrm>
          <a:prstGeom prst="rect">
            <a:avLst/>
          </a:prstGeom>
          <a:blipFill>
            <a:blip r:embed="rId2" cstate="print"/>
            <a:stretch>
              <a:fillRect/>
            </a:stretch>
          </a:blipFill>
        </p:spPr>
        <p:txBody>
          <a:bodyPr wrap="square" lIns="0" tIns="0" rIns="0" bIns="0" rtlCol="0">
            <a:noAutofit/>
          </a:bodyPr>
          <a:lstStyle/>
          <a:p>
            <a:endParaRPr/>
          </a:p>
        </p:txBody>
      </p:sp>
      <p:sp>
        <p:nvSpPr>
          <p:cNvPr id="6" name="object 6"/>
          <p:cNvSpPr/>
          <p:nvPr/>
        </p:nvSpPr>
        <p:spPr>
          <a:xfrm>
            <a:off x="0" y="0"/>
            <a:ext cx="9144000" cy="6858000"/>
          </a:xfrm>
          <a:prstGeom prst="rect">
            <a:avLst/>
          </a:prstGeom>
          <a:blipFill>
            <a:blip r:embed="rId3" cstate="print"/>
            <a:stretch>
              <a:fillRect/>
            </a:stretch>
          </a:blipFill>
        </p:spPr>
        <p:txBody>
          <a:bodyPr wrap="square" lIns="0" tIns="0" rIns="0" bIns="0" rtlCol="0">
            <a:noAutofit/>
          </a:bodyPr>
          <a:lstStyle/>
          <a:p>
            <a:endParaRPr/>
          </a:p>
        </p:txBody>
      </p:sp>
      <p:sp>
        <p:nvSpPr>
          <p:cNvPr id="7" name="object 7"/>
          <p:cNvSpPr/>
          <p:nvPr/>
        </p:nvSpPr>
        <p:spPr>
          <a:xfrm>
            <a:off x="1171956" y="1937003"/>
            <a:ext cx="3119755" cy="1650"/>
          </a:xfrm>
          <a:custGeom>
            <a:avLst/>
            <a:gdLst/>
            <a:ahLst/>
            <a:cxnLst/>
            <a:rect l="l" t="t" r="r" b="b"/>
            <a:pathLst>
              <a:path w="3119755" h="1650">
                <a:moveTo>
                  <a:pt x="3119755" y="1650"/>
                </a:moveTo>
                <a:lnTo>
                  <a:pt x="0" y="0"/>
                </a:lnTo>
              </a:path>
            </a:pathLst>
          </a:custGeom>
          <a:ln w="12192">
            <a:solidFill>
              <a:srgbClr val="DBA354"/>
            </a:solidFill>
          </a:ln>
        </p:spPr>
        <p:txBody>
          <a:bodyPr wrap="square" lIns="0" tIns="0" rIns="0" bIns="0" rtlCol="0">
            <a:noAutofit/>
          </a:bodyPr>
          <a:lstStyle/>
          <a:p>
            <a:endParaRPr/>
          </a:p>
        </p:txBody>
      </p:sp>
      <p:sp>
        <p:nvSpPr>
          <p:cNvPr id="8" name="object 8"/>
          <p:cNvSpPr/>
          <p:nvPr/>
        </p:nvSpPr>
        <p:spPr>
          <a:xfrm>
            <a:off x="4832604" y="1933955"/>
            <a:ext cx="3119754" cy="1651"/>
          </a:xfrm>
          <a:custGeom>
            <a:avLst/>
            <a:gdLst/>
            <a:ahLst/>
            <a:cxnLst/>
            <a:rect l="l" t="t" r="r" b="b"/>
            <a:pathLst>
              <a:path w="3119754" h="1651">
                <a:moveTo>
                  <a:pt x="3119754" y="1651"/>
                </a:moveTo>
                <a:lnTo>
                  <a:pt x="0" y="0"/>
                </a:lnTo>
              </a:path>
            </a:pathLst>
          </a:custGeom>
          <a:ln w="12192">
            <a:solidFill>
              <a:srgbClr val="DBA354"/>
            </a:solidFill>
          </a:ln>
        </p:spPr>
        <p:txBody>
          <a:bodyPr wrap="square" lIns="0" tIns="0" rIns="0" bIns="0" rtlCol="0">
            <a:noAutofit/>
          </a:bodyPr>
          <a:lstStyle/>
          <a:p>
            <a:endParaRPr/>
          </a:p>
        </p:txBody>
      </p:sp>
      <p:sp>
        <p:nvSpPr>
          <p:cNvPr id="4" name="object 4"/>
          <p:cNvSpPr txBox="1"/>
          <p:nvPr/>
        </p:nvSpPr>
        <p:spPr>
          <a:xfrm>
            <a:off x="778256" y="884577"/>
            <a:ext cx="7430502" cy="1776299"/>
          </a:xfrm>
          <a:prstGeom prst="rect">
            <a:avLst/>
          </a:prstGeom>
        </p:spPr>
        <p:txBody>
          <a:bodyPr wrap="square" lIns="0" tIns="0" rIns="0" bIns="0" rtlCol="0">
            <a:noAutofit/>
          </a:bodyPr>
          <a:lstStyle/>
          <a:p>
            <a:pPr marL="2548001" marR="2399194" algn="ctr">
              <a:lnSpc>
                <a:spcPts val="3775"/>
              </a:lnSpc>
              <a:spcBef>
                <a:spcPts val="188"/>
              </a:spcBef>
            </a:pPr>
            <a:r>
              <a:rPr sz="3600" spc="0" dirty="0">
                <a:solidFill>
                  <a:srgbClr val="885D1D"/>
                </a:solidFill>
                <a:latin typeface="Times New Roman"/>
                <a:cs typeface="Times New Roman"/>
              </a:rPr>
              <a:t>AB</a:t>
            </a:r>
            <a:r>
              <a:rPr sz="3600" spc="9" dirty="0">
                <a:solidFill>
                  <a:srgbClr val="885D1D"/>
                </a:solidFill>
                <a:latin typeface="Times New Roman"/>
                <a:cs typeface="Times New Roman"/>
              </a:rPr>
              <a:t>S</a:t>
            </a:r>
            <a:r>
              <a:rPr sz="3600" spc="0" dirty="0">
                <a:solidFill>
                  <a:srgbClr val="885D1D"/>
                </a:solidFill>
                <a:latin typeface="Times New Roman"/>
                <a:cs typeface="Times New Roman"/>
              </a:rPr>
              <a:t>TRACT</a:t>
            </a:r>
            <a:endParaRPr sz="3600" dirty="0">
              <a:latin typeface="Times New Roman"/>
              <a:cs typeface="Times New Roman"/>
            </a:endParaRPr>
          </a:p>
          <a:p>
            <a:pPr marL="3396719" marR="3219363" algn="ctr">
              <a:lnSpc>
                <a:spcPct val="92488"/>
              </a:lnSpc>
              <a:spcBef>
                <a:spcPts val="786"/>
              </a:spcBef>
            </a:pPr>
            <a:r>
              <a:rPr sz="5400" spc="0" dirty="0">
                <a:solidFill>
                  <a:srgbClr val="DBA354"/>
                </a:solidFill>
                <a:latin typeface="Wingdings"/>
                <a:cs typeface="Wingdings"/>
              </a:rPr>
              <a:t></a:t>
            </a:r>
            <a:endParaRPr sz="5400" dirty="0">
              <a:latin typeface="Wingdings"/>
              <a:cs typeface="Wingdings"/>
            </a:endParaRPr>
          </a:p>
        </p:txBody>
      </p:sp>
      <p:sp>
        <p:nvSpPr>
          <p:cNvPr id="2" name="object 2"/>
          <p:cNvSpPr txBox="1"/>
          <p:nvPr/>
        </p:nvSpPr>
        <p:spPr>
          <a:xfrm>
            <a:off x="778256" y="2367150"/>
            <a:ext cx="7633194" cy="3606273"/>
          </a:xfrm>
          <a:prstGeom prst="rect">
            <a:avLst/>
          </a:prstGeom>
        </p:spPr>
        <p:txBody>
          <a:bodyPr wrap="square" lIns="0" tIns="0" rIns="0" bIns="0" rtlCol="0">
            <a:noAutofit/>
          </a:bodyPr>
          <a:lstStyle/>
          <a:p>
            <a:pPr marL="355600" indent="-342900">
              <a:lnSpc>
                <a:spcPts val="2565"/>
              </a:lnSpc>
              <a:spcBef>
                <a:spcPts val="128"/>
              </a:spcBef>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rPr>
              <a:t>The preliminary health tests of patients in the hospital are carried out by doctors. This requires them to be in contact with the patient which may unknowingly expose them to contagious diseases and it wastes their invaluable time for tests which are primitive in nature. This also increases the waiting time of other patients in the hospital and these lead times can stack up to delay urgent medical treatment of the patients with severe illness. The present guidelines of the World Health Organization amidst the ongoing pandemic of COVID-19 strongly suggest social distancing among humans to curtail the spread of the novel coronavirus. </a:t>
            </a:r>
            <a:endParaRPr lang="en-US" sz="24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0"/>
            <a:ext cx="9144000" cy="6858000"/>
          </a:xfrm>
          <a:prstGeom prst="rect">
            <a:avLst/>
          </a:prstGeom>
          <a:blipFill>
            <a:blip r:embed="rId2" cstate="print"/>
            <a:stretch>
              <a:fillRect/>
            </a:stretch>
          </a:blipFill>
        </p:spPr>
        <p:txBody>
          <a:bodyPr wrap="square" lIns="0" tIns="0" rIns="0" bIns="0" rtlCol="0">
            <a:noAutofit/>
          </a:bodyPr>
          <a:lstStyle/>
          <a:p>
            <a:endParaRPr/>
          </a:p>
        </p:txBody>
      </p:sp>
      <p:sp>
        <p:nvSpPr>
          <p:cNvPr id="6" name="object 6"/>
          <p:cNvSpPr/>
          <p:nvPr/>
        </p:nvSpPr>
        <p:spPr>
          <a:xfrm>
            <a:off x="0" y="0"/>
            <a:ext cx="9144000" cy="6858000"/>
          </a:xfrm>
          <a:prstGeom prst="rect">
            <a:avLst/>
          </a:prstGeom>
          <a:blipFill>
            <a:blip r:embed="rId3" cstate="print"/>
            <a:stretch>
              <a:fillRect/>
            </a:stretch>
          </a:blipFill>
        </p:spPr>
        <p:txBody>
          <a:bodyPr wrap="square" lIns="0" tIns="0" rIns="0" bIns="0" rtlCol="0">
            <a:noAutofit/>
          </a:bodyPr>
          <a:lstStyle/>
          <a:p>
            <a:endParaRPr/>
          </a:p>
        </p:txBody>
      </p:sp>
      <p:sp>
        <p:nvSpPr>
          <p:cNvPr id="4" name="object 4"/>
          <p:cNvSpPr txBox="1"/>
          <p:nvPr/>
        </p:nvSpPr>
        <p:spPr>
          <a:xfrm>
            <a:off x="2900934" y="633498"/>
            <a:ext cx="3410051" cy="482600"/>
          </a:xfrm>
          <a:prstGeom prst="rect">
            <a:avLst/>
          </a:prstGeom>
        </p:spPr>
        <p:txBody>
          <a:bodyPr wrap="square" lIns="0" tIns="0" rIns="0" bIns="0" rtlCol="0">
            <a:noAutofit/>
          </a:bodyPr>
          <a:lstStyle/>
          <a:p>
            <a:pPr marL="12700">
              <a:lnSpc>
                <a:spcPts val="3775"/>
              </a:lnSpc>
              <a:spcBef>
                <a:spcPts val="188"/>
              </a:spcBef>
            </a:pPr>
            <a:r>
              <a:rPr sz="3600" spc="0" dirty="0">
                <a:solidFill>
                  <a:srgbClr val="885D1D"/>
                </a:solidFill>
                <a:latin typeface="Times New Roman"/>
                <a:cs typeface="Times New Roman"/>
              </a:rPr>
              <a:t>FUTURE SCO</a:t>
            </a:r>
            <a:r>
              <a:rPr sz="3600" spc="4" dirty="0">
                <a:solidFill>
                  <a:srgbClr val="885D1D"/>
                </a:solidFill>
                <a:latin typeface="Times New Roman"/>
                <a:cs typeface="Times New Roman"/>
              </a:rPr>
              <a:t>P</a:t>
            </a:r>
            <a:r>
              <a:rPr sz="3600" spc="0" dirty="0">
                <a:solidFill>
                  <a:srgbClr val="885D1D"/>
                </a:solidFill>
                <a:latin typeface="Times New Roman"/>
                <a:cs typeface="Times New Roman"/>
              </a:rPr>
              <a:t>E</a:t>
            </a:r>
            <a:endParaRPr sz="3600">
              <a:latin typeface="Times New Roman"/>
              <a:cs typeface="Times New Roman"/>
            </a:endParaRPr>
          </a:p>
        </p:txBody>
      </p:sp>
      <p:sp>
        <p:nvSpPr>
          <p:cNvPr id="3" name="object 3"/>
          <p:cNvSpPr txBox="1"/>
          <p:nvPr/>
        </p:nvSpPr>
        <p:spPr>
          <a:xfrm>
            <a:off x="535940" y="1680488"/>
            <a:ext cx="7673386" cy="1063953"/>
          </a:xfrm>
          <a:prstGeom prst="rect">
            <a:avLst/>
          </a:prstGeom>
        </p:spPr>
        <p:txBody>
          <a:bodyPr wrap="square" lIns="0" tIns="0" rIns="0" bIns="0" rtlCol="0">
            <a:noAutofit/>
          </a:bodyPr>
          <a:lstStyle/>
          <a:p>
            <a:pPr marL="12700" marR="39873">
              <a:lnSpc>
                <a:spcPts val="2565"/>
              </a:lnSpc>
              <a:spcBef>
                <a:spcPts val="128"/>
              </a:spcBef>
            </a:pPr>
            <a:r>
              <a:rPr sz="2400" spc="0" dirty="0">
                <a:solidFill>
                  <a:srgbClr val="863623"/>
                </a:solidFill>
                <a:latin typeface="Wingdings"/>
                <a:cs typeface="Wingdings"/>
              </a:rPr>
              <a:t></a:t>
            </a:r>
            <a:r>
              <a:rPr sz="2400" spc="375" dirty="0">
                <a:solidFill>
                  <a:srgbClr val="863623"/>
                </a:solidFill>
                <a:latin typeface="Times New Roman"/>
                <a:cs typeface="Times New Roman"/>
              </a:rPr>
              <a:t> </a:t>
            </a:r>
            <a:r>
              <a:rPr sz="2400" spc="0" dirty="0">
                <a:solidFill>
                  <a:srgbClr val="252525"/>
                </a:solidFill>
                <a:latin typeface="Times New Roman"/>
                <a:cs typeface="Times New Roman"/>
              </a:rPr>
              <a:t>Mul</a:t>
            </a:r>
            <a:r>
              <a:rPr sz="2400" spc="4" dirty="0">
                <a:solidFill>
                  <a:srgbClr val="252525"/>
                </a:solidFill>
                <a:latin typeface="Times New Roman"/>
                <a:cs typeface="Times New Roman"/>
              </a:rPr>
              <a:t>t</a:t>
            </a:r>
            <a:r>
              <a:rPr sz="2400" spc="0" dirty="0">
                <a:solidFill>
                  <a:srgbClr val="252525"/>
                </a:solidFill>
                <a:latin typeface="Times New Roman"/>
                <a:cs typeface="Times New Roman"/>
              </a:rPr>
              <a:t>iple</a:t>
            </a:r>
            <a:r>
              <a:rPr sz="2400" spc="-39" dirty="0">
                <a:solidFill>
                  <a:srgbClr val="252525"/>
                </a:solidFill>
                <a:latin typeface="Times New Roman"/>
                <a:cs typeface="Times New Roman"/>
              </a:rPr>
              <a:t> </a:t>
            </a:r>
            <a:r>
              <a:rPr sz="2400" spc="0" dirty="0">
                <a:solidFill>
                  <a:srgbClr val="252525"/>
                </a:solidFill>
                <a:latin typeface="Times New Roman"/>
                <a:cs typeface="Times New Roman"/>
              </a:rPr>
              <a:t>para</a:t>
            </a:r>
            <a:r>
              <a:rPr sz="2400" spc="-14" dirty="0">
                <a:solidFill>
                  <a:srgbClr val="252525"/>
                </a:solidFill>
                <a:latin typeface="Times New Roman"/>
                <a:cs typeface="Times New Roman"/>
              </a:rPr>
              <a:t>m</a:t>
            </a:r>
            <a:r>
              <a:rPr sz="2400" spc="0" dirty="0">
                <a:solidFill>
                  <a:srgbClr val="252525"/>
                </a:solidFill>
                <a:latin typeface="Times New Roman"/>
                <a:cs typeface="Times New Roman"/>
              </a:rPr>
              <a:t>ete</a:t>
            </a:r>
            <a:r>
              <a:rPr sz="2400" spc="4" dirty="0">
                <a:solidFill>
                  <a:srgbClr val="252525"/>
                </a:solidFill>
                <a:latin typeface="Times New Roman"/>
                <a:cs typeface="Times New Roman"/>
              </a:rPr>
              <a:t>r</a:t>
            </a:r>
            <a:r>
              <a:rPr sz="2400" spc="0" dirty="0">
                <a:solidFill>
                  <a:srgbClr val="252525"/>
                </a:solidFill>
                <a:latin typeface="Times New Roman"/>
                <a:cs typeface="Times New Roman"/>
              </a:rPr>
              <a:t>s</a:t>
            </a:r>
            <a:r>
              <a:rPr sz="2400" spc="-9" dirty="0">
                <a:solidFill>
                  <a:srgbClr val="252525"/>
                </a:solidFill>
                <a:latin typeface="Times New Roman"/>
                <a:cs typeface="Times New Roman"/>
              </a:rPr>
              <a:t> </a:t>
            </a:r>
            <a:r>
              <a:rPr sz="2400" spc="0" dirty="0">
                <a:solidFill>
                  <a:srgbClr val="252525"/>
                </a:solidFill>
                <a:latin typeface="Times New Roman"/>
                <a:cs typeface="Times New Roman"/>
              </a:rPr>
              <a:t>l</a:t>
            </a:r>
            <a:r>
              <a:rPr sz="2400" spc="4" dirty="0">
                <a:solidFill>
                  <a:srgbClr val="252525"/>
                </a:solidFill>
                <a:latin typeface="Times New Roman"/>
                <a:cs typeface="Times New Roman"/>
              </a:rPr>
              <a:t>i</a:t>
            </a:r>
            <a:r>
              <a:rPr sz="2400" spc="0" dirty="0">
                <a:solidFill>
                  <a:srgbClr val="252525"/>
                </a:solidFill>
                <a:latin typeface="Times New Roman"/>
                <a:cs typeface="Times New Roman"/>
              </a:rPr>
              <a:t>ke</a:t>
            </a:r>
            <a:r>
              <a:rPr sz="2400" spc="-25" dirty="0">
                <a:solidFill>
                  <a:srgbClr val="252525"/>
                </a:solidFill>
                <a:latin typeface="Times New Roman"/>
                <a:cs typeface="Times New Roman"/>
              </a:rPr>
              <a:t> </a:t>
            </a:r>
            <a:r>
              <a:rPr sz="2400" spc="0" dirty="0">
                <a:solidFill>
                  <a:srgbClr val="252525"/>
                </a:solidFill>
                <a:latin typeface="Times New Roman"/>
                <a:cs typeface="Times New Roman"/>
              </a:rPr>
              <a:t>Blood</a:t>
            </a:r>
            <a:r>
              <a:rPr sz="2400" spc="-19" dirty="0">
                <a:solidFill>
                  <a:srgbClr val="252525"/>
                </a:solidFill>
                <a:latin typeface="Times New Roman"/>
                <a:cs typeface="Times New Roman"/>
              </a:rPr>
              <a:t> </a:t>
            </a:r>
            <a:r>
              <a:rPr sz="2400" spc="0" dirty="0">
                <a:solidFill>
                  <a:srgbClr val="252525"/>
                </a:solidFill>
                <a:latin typeface="Times New Roman"/>
                <a:cs typeface="Times New Roman"/>
              </a:rPr>
              <a:t>pressu</a:t>
            </a:r>
            <a:r>
              <a:rPr sz="2400" spc="4" dirty="0">
                <a:solidFill>
                  <a:srgbClr val="252525"/>
                </a:solidFill>
                <a:latin typeface="Times New Roman"/>
                <a:cs typeface="Times New Roman"/>
              </a:rPr>
              <a:t>r</a:t>
            </a:r>
            <a:r>
              <a:rPr sz="2400" spc="0" dirty="0">
                <a:solidFill>
                  <a:srgbClr val="252525"/>
                </a:solidFill>
                <a:latin typeface="Times New Roman"/>
                <a:cs typeface="Times New Roman"/>
              </a:rPr>
              <a:t>e,</a:t>
            </a:r>
            <a:r>
              <a:rPr sz="2400" spc="-9" dirty="0">
                <a:solidFill>
                  <a:srgbClr val="252525"/>
                </a:solidFill>
                <a:latin typeface="Times New Roman"/>
                <a:cs typeface="Times New Roman"/>
              </a:rPr>
              <a:t> </a:t>
            </a:r>
            <a:r>
              <a:rPr sz="2400" spc="0" dirty="0">
                <a:solidFill>
                  <a:srgbClr val="252525"/>
                </a:solidFill>
                <a:latin typeface="Times New Roman"/>
                <a:cs typeface="Times New Roman"/>
              </a:rPr>
              <a:t>re</a:t>
            </a:r>
            <a:r>
              <a:rPr sz="2400" spc="4" dirty="0">
                <a:solidFill>
                  <a:srgbClr val="252525"/>
                </a:solidFill>
                <a:latin typeface="Times New Roman"/>
                <a:cs typeface="Times New Roman"/>
              </a:rPr>
              <a:t>t</a:t>
            </a:r>
            <a:r>
              <a:rPr sz="2400" spc="0" dirty="0">
                <a:solidFill>
                  <a:srgbClr val="252525"/>
                </a:solidFill>
                <a:latin typeface="Times New Roman"/>
                <a:cs typeface="Times New Roman"/>
              </a:rPr>
              <a:t>inal</a:t>
            </a:r>
            <a:r>
              <a:rPr sz="2400" spc="-39" dirty="0">
                <a:solidFill>
                  <a:srgbClr val="252525"/>
                </a:solidFill>
                <a:latin typeface="Times New Roman"/>
                <a:cs typeface="Times New Roman"/>
              </a:rPr>
              <a:t> </a:t>
            </a:r>
            <a:r>
              <a:rPr sz="2400" spc="0" dirty="0">
                <a:solidFill>
                  <a:srgbClr val="252525"/>
                </a:solidFill>
                <a:latin typeface="Times New Roman"/>
                <a:cs typeface="Times New Roman"/>
              </a:rPr>
              <a:t>siz</a:t>
            </a:r>
            <a:r>
              <a:rPr sz="2400" spc="4" dirty="0">
                <a:solidFill>
                  <a:srgbClr val="252525"/>
                </a:solidFill>
                <a:latin typeface="Times New Roman"/>
                <a:cs typeface="Times New Roman"/>
              </a:rPr>
              <a:t>e</a:t>
            </a:r>
            <a:r>
              <a:rPr sz="2400" spc="0" dirty="0">
                <a:solidFill>
                  <a:srgbClr val="252525"/>
                </a:solidFill>
                <a:latin typeface="Times New Roman"/>
                <a:cs typeface="Times New Roman"/>
              </a:rPr>
              <a:t>,</a:t>
            </a:r>
            <a:r>
              <a:rPr sz="2400" spc="-9" dirty="0">
                <a:solidFill>
                  <a:srgbClr val="252525"/>
                </a:solidFill>
                <a:latin typeface="Times New Roman"/>
                <a:cs typeface="Times New Roman"/>
              </a:rPr>
              <a:t> </a:t>
            </a:r>
            <a:r>
              <a:rPr sz="2400" spc="0" dirty="0">
                <a:solidFill>
                  <a:srgbClr val="252525"/>
                </a:solidFill>
                <a:latin typeface="Times New Roman"/>
                <a:cs typeface="Times New Roman"/>
              </a:rPr>
              <a:t>age</a:t>
            </a:r>
            <a:endParaRPr sz="2400">
              <a:latin typeface="Times New Roman"/>
              <a:cs typeface="Times New Roman"/>
            </a:endParaRPr>
          </a:p>
          <a:p>
            <a:pPr marL="378764">
              <a:lnSpc>
                <a:spcPct val="100041"/>
              </a:lnSpc>
            </a:pPr>
            <a:r>
              <a:rPr sz="2400" spc="0" dirty="0">
                <a:solidFill>
                  <a:srgbClr val="252525"/>
                </a:solidFill>
                <a:latin typeface="Times New Roman"/>
                <a:cs typeface="Times New Roman"/>
              </a:rPr>
              <a:t>and weight</a:t>
            </a:r>
            <a:r>
              <a:rPr sz="2400" spc="-14" dirty="0">
                <a:solidFill>
                  <a:srgbClr val="252525"/>
                </a:solidFill>
                <a:latin typeface="Times New Roman"/>
                <a:cs typeface="Times New Roman"/>
              </a:rPr>
              <a:t> </a:t>
            </a:r>
            <a:r>
              <a:rPr sz="2400" spc="0" dirty="0">
                <a:solidFill>
                  <a:srgbClr val="252525"/>
                </a:solidFill>
                <a:latin typeface="Times New Roman"/>
                <a:cs typeface="Times New Roman"/>
              </a:rPr>
              <a:t>can</a:t>
            </a:r>
            <a:r>
              <a:rPr sz="2400" spc="-4" dirty="0">
                <a:solidFill>
                  <a:srgbClr val="252525"/>
                </a:solidFill>
                <a:latin typeface="Times New Roman"/>
                <a:cs typeface="Times New Roman"/>
              </a:rPr>
              <a:t> </a:t>
            </a:r>
            <a:r>
              <a:rPr sz="2400" spc="0" dirty="0">
                <a:solidFill>
                  <a:srgbClr val="252525"/>
                </a:solidFill>
                <a:latin typeface="Times New Roman"/>
                <a:cs typeface="Times New Roman"/>
              </a:rPr>
              <a:t>be in</a:t>
            </a:r>
            <a:r>
              <a:rPr sz="2400" spc="4" dirty="0">
                <a:solidFill>
                  <a:srgbClr val="252525"/>
                </a:solidFill>
                <a:latin typeface="Times New Roman"/>
                <a:cs typeface="Times New Roman"/>
              </a:rPr>
              <a:t>c</a:t>
            </a:r>
            <a:r>
              <a:rPr sz="2400" spc="0" dirty="0">
                <a:solidFill>
                  <a:srgbClr val="252525"/>
                </a:solidFill>
                <a:latin typeface="Times New Roman"/>
                <a:cs typeface="Times New Roman"/>
              </a:rPr>
              <a:t>luded</a:t>
            </a:r>
            <a:r>
              <a:rPr sz="2400" spc="-29" dirty="0">
                <a:solidFill>
                  <a:srgbClr val="252525"/>
                </a:solidFill>
                <a:latin typeface="Times New Roman"/>
                <a:cs typeface="Times New Roman"/>
              </a:rPr>
              <a:t> </a:t>
            </a:r>
            <a:r>
              <a:rPr sz="2400" spc="0" dirty="0">
                <a:solidFill>
                  <a:srgbClr val="252525"/>
                </a:solidFill>
                <a:latin typeface="Times New Roman"/>
                <a:cs typeface="Times New Roman"/>
              </a:rPr>
              <a:t>as con</a:t>
            </a:r>
            <a:r>
              <a:rPr sz="2400" spc="9" dirty="0">
                <a:solidFill>
                  <a:srgbClr val="252525"/>
                </a:solidFill>
                <a:latin typeface="Times New Roman"/>
                <a:cs typeface="Times New Roman"/>
              </a:rPr>
              <a:t>t</a:t>
            </a:r>
            <a:r>
              <a:rPr sz="2400" spc="0" dirty="0">
                <a:solidFill>
                  <a:srgbClr val="252525"/>
                </a:solidFill>
                <a:latin typeface="Times New Roman"/>
                <a:cs typeface="Times New Roman"/>
              </a:rPr>
              <a:t>ro</a:t>
            </a:r>
            <a:r>
              <a:rPr sz="2400" spc="4" dirty="0">
                <a:solidFill>
                  <a:srgbClr val="252525"/>
                </a:solidFill>
                <a:latin typeface="Times New Roman"/>
                <a:cs typeface="Times New Roman"/>
              </a:rPr>
              <a:t>l</a:t>
            </a:r>
            <a:r>
              <a:rPr sz="2400" spc="0" dirty="0">
                <a:solidFill>
                  <a:srgbClr val="252525"/>
                </a:solidFill>
                <a:latin typeface="Times New Roman"/>
                <a:cs typeface="Times New Roman"/>
              </a:rPr>
              <a:t>ling</a:t>
            </a:r>
            <a:r>
              <a:rPr sz="2400" spc="-39" dirty="0">
                <a:solidFill>
                  <a:srgbClr val="252525"/>
                </a:solidFill>
                <a:latin typeface="Times New Roman"/>
                <a:cs typeface="Times New Roman"/>
              </a:rPr>
              <a:t> </a:t>
            </a:r>
            <a:r>
              <a:rPr sz="2400" spc="0" dirty="0">
                <a:solidFill>
                  <a:srgbClr val="252525"/>
                </a:solidFill>
                <a:latin typeface="Times New Roman"/>
                <a:cs typeface="Times New Roman"/>
              </a:rPr>
              <a:t>pa</a:t>
            </a:r>
            <a:r>
              <a:rPr sz="2400" spc="4" dirty="0">
                <a:solidFill>
                  <a:srgbClr val="252525"/>
                </a:solidFill>
                <a:latin typeface="Times New Roman"/>
                <a:cs typeface="Times New Roman"/>
              </a:rPr>
              <a:t>r</a:t>
            </a:r>
            <a:r>
              <a:rPr sz="2400" spc="0" dirty="0">
                <a:solidFill>
                  <a:srgbClr val="252525"/>
                </a:solidFill>
                <a:latin typeface="Times New Roman"/>
                <a:cs typeface="Times New Roman"/>
              </a:rPr>
              <a:t>a</a:t>
            </a:r>
            <a:r>
              <a:rPr sz="2400" spc="-14" dirty="0">
                <a:solidFill>
                  <a:srgbClr val="252525"/>
                </a:solidFill>
                <a:latin typeface="Times New Roman"/>
                <a:cs typeface="Times New Roman"/>
              </a:rPr>
              <a:t>m</a:t>
            </a:r>
            <a:r>
              <a:rPr sz="2400" spc="0" dirty="0">
                <a:solidFill>
                  <a:srgbClr val="252525"/>
                </a:solidFill>
                <a:latin typeface="Times New Roman"/>
                <a:cs typeface="Times New Roman"/>
              </a:rPr>
              <a:t>et</a:t>
            </a:r>
            <a:r>
              <a:rPr sz="2400" spc="4" dirty="0">
                <a:solidFill>
                  <a:srgbClr val="252525"/>
                </a:solidFill>
                <a:latin typeface="Times New Roman"/>
                <a:cs typeface="Times New Roman"/>
              </a:rPr>
              <a:t>e</a:t>
            </a:r>
            <a:r>
              <a:rPr sz="2400" spc="0" dirty="0">
                <a:solidFill>
                  <a:srgbClr val="252525"/>
                </a:solidFill>
                <a:latin typeface="Times New Roman"/>
                <a:cs typeface="Times New Roman"/>
              </a:rPr>
              <a:t>rs</a:t>
            </a:r>
            <a:r>
              <a:rPr sz="2400" spc="-19" dirty="0">
                <a:solidFill>
                  <a:srgbClr val="252525"/>
                </a:solidFill>
                <a:latin typeface="Times New Roman"/>
                <a:cs typeface="Times New Roman"/>
              </a:rPr>
              <a:t> </a:t>
            </a:r>
            <a:r>
              <a:rPr sz="2400" spc="0" dirty="0">
                <a:solidFill>
                  <a:srgbClr val="252525"/>
                </a:solidFill>
                <a:latin typeface="Times New Roman"/>
                <a:cs typeface="Times New Roman"/>
              </a:rPr>
              <a:t>in</a:t>
            </a:r>
            <a:r>
              <a:rPr sz="2400" spc="-4" dirty="0">
                <a:solidFill>
                  <a:srgbClr val="252525"/>
                </a:solidFill>
                <a:latin typeface="Times New Roman"/>
                <a:cs typeface="Times New Roman"/>
              </a:rPr>
              <a:t> </a:t>
            </a:r>
            <a:r>
              <a:rPr sz="2400" spc="0" dirty="0">
                <a:solidFill>
                  <a:srgbClr val="252525"/>
                </a:solidFill>
                <a:latin typeface="Times New Roman"/>
                <a:cs typeface="Times New Roman"/>
              </a:rPr>
              <a:t>the future.</a:t>
            </a:r>
            <a:endParaRPr sz="2400">
              <a:latin typeface="Times New Roman"/>
              <a:cs typeface="Times New Roman"/>
            </a:endParaRPr>
          </a:p>
        </p:txBody>
      </p:sp>
      <p:sp>
        <p:nvSpPr>
          <p:cNvPr id="2" name="object 2"/>
          <p:cNvSpPr txBox="1"/>
          <p:nvPr/>
        </p:nvSpPr>
        <p:spPr>
          <a:xfrm>
            <a:off x="535940" y="3290213"/>
            <a:ext cx="7392945" cy="698066"/>
          </a:xfrm>
          <a:prstGeom prst="rect">
            <a:avLst/>
          </a:prstGeom>
        </p:spPr>
        <p:txBody>
          <a:bodyPr wrap="square" lIns="0" tIns="0" rIns="0" bIns="0" rtlCol="0">
            <a:noAutofit/>
          </a:bodyPr>
          <a:lstStyle/>
          <a:p>
            <a:pPr marL="12700">
              <a:lnSpc>
                <a:spcPts val="2565"/>
              </a:lnSpc>
              <a:spcBef>
                <a:spcPts val="128"/>
              </a:spcBef>
            </a:pPr>
            <a:r>
              <a:rPr sz="2400" spc="0" dirty="0">
                <a:solidFill>
                  <a:srgbClr val="863623"/>
                </a:solidFill>
                <a:latin typeface="Wingdings"/>
                <a:cs typeface="Wingdings"/>
              </a:rPr>
              <a:t></a:t>
            </a:r>
            <a:r>
              <a:rPr sz="2400" spc="375" dirty="0">
                <a:solidFill>
                  <a:srgbClr val="863623"/>
                </a:solidFill>
                <a:latin typeface="Times New Roman"/>
                <a:cs typeface="Times New Roman"/>
              </a:rPr>
              <a:t> </a:t>
            </a:r>
            <a:r>
              <a:rPr sz="2400" spc="0" dirty="0">
                <a:solidFill>
                  <a:srgbClr val="252525"/>
                </a:solidFill>
                <a:latin typeface="Times New Roman"/>
                <a:cs typeface="Times New Roman"/>
              </a:rPr>
              <a:t>This</a:t>
            </a:r>
            <a:r>
              <a:rPr sz="2400" spc="-9" dirty="0">
                <a:solidFill>
                  <a:srgbClr val="252525"/>
                </a:solidFill>
                <a:latin typeface="Times New Roman"/>
                <a:cs typeface="Times New Roman"/>
              </a:rPr>
              <a:t> </a:t>
            </a:r>
            <a:r>
              <a:rPr sz="2400" spc="0" dirty="0">
                <a:solidFill>
                  <a:srgbClr val="252525"/>
                </a:solidFill>
                <a:latin typeface="Times New Roman"/>
                <a:cs typeface="Times New Roman"/>
              </a:rPr>
              <a:t>system</a:t>
            </a:r>
            <a:r>
              <a:rPr sz="2400" spc="-14" dirty="0">
                <a:solidFill>
                  <a:srgbClr val="252525"/>
                </a:solidFill>
                <a:latin typeface="Times New Roman"/>
                <a:cs typeface="Times New Roman"/>
              </a:rPr>
              <a:t> </a:t>
            </a:r>
            <a:r>
              <a:rPr sz="2400" spc="0" dirty="0">
                <a:solidFill>
                  <a:srgbClr val="252525"/>
                </a:solidFill>
                <a:latin typeface="Times New Roman"/>
                <a:cs typeface="Times New Roman"/>
              </a:rPr>
              <a:t>also</a:t>
            </a:r>
            <a:r>
              <a:rPr sz="2400" spc="-4" dirty="0">
                <a:solidFill>
                  <a:srgbClr val="252525"/>
                </a:solidFill>
                <a:latin typeface="Times New Roman"/>
                <a:cs typeface="Times New Roman"/>
              </a:rPr>
              <a:t> </a:t>
            </a:r>
            <a:r>
              <a:rPr sz="2400" spc="0" dirty="0">
                <a:solidFill>
                  <a:srgbClr val="252525"/>
                </a:solidFill>
                <a:latin typeface="Times New Roman"/>
                <a:cs typeface="Times New Roman"/>
              </a:rPr>
              <a:t>developed</a:t>
            </a:r>
            <a:r>
              <a:rPr sz="2400" spc="-19" dirty="0">
                <a:solidFill>
                  <a:srgbClr val="252525"/>
                </a:solidFill>
                <a:latin typeface="Times New Roman"/>
                <a:cs typeface="Times New Roman"/>
              </a:rPr>
              <a:t> </a:t>
            </a:r>
            <a:r>
              <a:rPr sz="2400" spc="0" dirty="0">
                <a:solidFill>
                  <a:srgbClr val="252525"/>
                </a:solidFill>
                <a:latin typeface="Times New Roman"/>
                <a:cs typeface="Times New Roman"/>
              </a:rPr>
              <a:t>by using</a:t>
            </a:r>
            <a:r>
              <a:rPr sz="2400" spc="-14" dirty="0">
                <a:solidFill>
                  <a:srgbClr val="252525"/>
                </a:solidFill>
                <a:latin typeface="Times New Roman"/>
                <a:cs typeface="Times New Roman"/>
              </a:rPr>
              <a:t> </a:t>
            </a:r>
            <a:r>
              <a:rPr sz="2400" spc="0" dirty="0">
                <a:solidFill>
                  <a:srgbClr val="252525"/>
                </a:solidFill>
                <a:latin typeface="Times New Roman"/>
                <a:cs typeface="Times New Roman"/>
              </a:rPr>
              <a:t>advanced</a:t>
            </a:r>
            <a:r>
              <a:rPr sz="2400" spc="-9" dirty="0">
                <a:solidFill>
                  <a:srgbClr val="252525"/>
                </a:solidFill>
                <a:latin typeface="Times New Roman"/>
                <a:cs typeface="Times New Roman"/>
              </a:rPr>
              <a:t> </a:t>
            </a:r>
            <a:r>
              <a:rPr sz="2400" spc="0" dirty="0">
                <a:solidFill>
                  <a:srgbClr val="252525"/>
                </a:solidFill>
                <a:latin typeface="Times New Roman"/>
                <a:cs typeface="Times New Roman"/>
              </a:rPr>
              <a:t>G</a:t>
            </a:r>
            <a:r>
              <a:rPr sz="2400" spc="-9" dirty="0">
                <a:solidFill>
                  <a:srgbClr val="252525"/>
                </a:solidFill>
                <a:latin typeface="Times New Roman"/>
                <a:cs typeface="Times New Roman"/>
              </a:rPr>
              <a:t>S</a:t>
            </a:r>
            <a:r>
              <a:rPr sz="2400" spc="0" dirty="0">
                <a:solidFill>
                  <a:srgbClr val="252525"/>
                </a:solidFill>
                <a:latin typeface="Times New Roman"/>
                <a:cs typeface="Times New Roman"/>
              </a:rPr>
              <a:t>M</a:t>
            </a:r>
            <a:r>
              <a:rPr sz="2400" spc="9" dirty="0">
                <a:solidFill>
                  <a:srgbClr val="252525"/>
                </a:solidFill>
                <a:latin typeface="Times New Roman"/>
                <a:cs typeface="Times New Roman"/>
              </a:rPr>
              <a:t> </a:t>
            </a:r>
            <a:r>
              <a:rPr sz="2400" spc="0" dirty="0">
                <a:solidFill>
                  <a:srgbClr val="252525"/>
                </a:solidFill>
                <a:latin typeface="Times New Roman"/>
                <a:cs typeface="Times New Roman"/>
              </a:rPr>
              <a:t>and</a:t>
            </a:r>
            <a:endParaRPr sz="2400">
              <a:latin typeface="Times New Roman"/>
              <a:cs typeface="Times New Roman"/>
            </a:endParaRPr>
          </a:p>
          <a:p>
            <a:pPr marL="378764" marR="46006">
              <a:lnSpc>
                <a:spcPct val="95825"/>
              </a:lnSpc>
            </a:pPr>
            <a:r>
              <a:rPr sz="2400" spc="0" dirty="0">
                <a:solidFill>
                  <a:srgbClr val="252525"/>
                </a:solidFill>
                <a:latin typeface="Times New Roman"/>
                <a:cs typeface="Times New Roman"/>
              </a:rPr>
              <a:t>G</a:t>
            </a:r>
            <a:r>
              <a:rPr sz="2400" spc="-4" dirty="0">
                <a:solidFill>
                  <a:srgbClr val="252525"/>
                </a:solidFill>
                <a:latin typeface="Times New Roman"/>
                <a:cs typeface="Times New Roman"/>
              </a:rPr>
              <a:t>P</a:t>
            </a:r>
            <a:r>
              <a:rPr sz="2400" spc="0" dirty="0">
                <a:solidFill>
                  <a:srgbClr val="252525"/>
                </a:solidFill>
                <a:latin typeface="Times New Roman"/>
                <a:cs typeface="Times New Roman"/>
              </a:rPr>
              <a:t>RS</a:t>
            </a:r>
            <a:r>
              <a:rPr sz="2400" spc="14" dirty="0">
                <a:solidFill>
                  <a:srgbClr val="252525"/>
                </a:solidFill>
                <a:latin typeface="Times New Roman"/>
                <a:cs typeface="Times New Roman"/>
              </a:rPr>
              <a:t> </a:t>
            </a:r>
            <a:r>
              <a:rPr sz="2400" spc="0" dirty="0">
                <a:solidFill>
                  <a:srgbClr val="252525"/>
                </a:solidFill>
                <a:latin typeface="Times New Roman"/>
                <a:cs typeface="Times New Roman"/>
              </a:rPr>
              <a:t>te</a:t>
            </a:r>
            <a:r>
              <a:rPr sz="2400" spc="4" dirty="0">
                <a:solidFill>
                  <a:srgbClr val="252525"/>
                </a:solidFill>
                <a:latin typeface="Times New Roman"/>
                <a:cs typeface="Times New Roman"/>
              </a:rPr>
              <a:t>c</a:t>
            </a:r>
            <a:r>
              <a:rPr sz="2400" spc="0" dirty="0">
                <a:solidFill>
                  <a:srgbClr val="252525"/>
                </a:solidFill>
                <a:latin typeface="Times New Roman"/>
                <a:cs typeface="Times New Roman"/>
              </a:rPr>
              <a:t>hnology</a:t>
            </a:r>
            <a:r>
              <a:rPr sz="2400" spc="-19" dirty="0">
                <a:solidFill>
                  <a:srgbClr val="252525"/>
                </a:solidFill>
                <a:latin typeface="Times New Roman"/>
                <a:cs typeface="Times New Roman"/>
              </a:rPr>
              <a:t> </a:t>
            </a:r>
            <a:r>
              <a:rPr sz="2400" spc="0" dirty="0">
                <a:solidFill>
                  <a:srgbClr val="252525"/>
                </a:solidFill>
                <a:latin typeface="Times New Roman"/>
                <a:cs typeface="Times New Roman"/>
              </a:rPr>
              <a:t>in</a:t>
            </a:r>
            <a:r>
              <a:rPr sz="2400" spc="-4" dirty="0">
                <a:solidFill>
                  <a:srgbClr val="252525"/>
                </a:solidFill>
                <a:latin typeface="Times New Roman"/>
                <a:cs typeface="Times New Roman"/>
              </a:rPr>
              <a:t> </a:t>
            </a:r>
            <a:r>
              <a:rPr sz="2400" spc="0" dirty="0">
                <a:solidFill>
                  <a:srgbClr val="252525"/>
                </a:solidFill>
                <a:latin typeface="Times New Roman"/>
                <a:cs typeface="Times New Roman"/>
              </a:rPr>
              <a:t>future.</a:t>
            </a:r>
            <a:endParaRPr sz="240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0"/>
            <a:ext cx="9144000" cy="6858000"/>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p:nvPr/>
        </p:nvSpPr>
        <p:spPr>
          <a:xfrm>
            <a:off x="0" y="0"/>
            <a:ext cx="9144000" cy="6858000"/>
          </a:xfrm>
          <a:prstGeom prst="rect">
            <a:avLst/>
          </a:prstGeom>
          <a:blipFill>
            <a:blip r:embed="rId3" cstate="print"/>
            <a:stretch>
              <a:fillRect/>
            </a:stretch>
          </a:blipFill>
        </p:spPr>
        <p:txBody>
          <a:bodyPr wrap="square" lIns="0" tIns="0" rIns="0" bIns="0" rtlCol="0">
            <a:noAutofit/>
          </a:bodyPr>
          <a:lstStyle/>
          <a:p>
            <a:endParaRPr/>
          </a:p>
        </p:txBody>
      </p:sp>
      <p:sp>
        <p:nvSpPr>
          <p:cNvPr id="5" name="object 5"/>
          <p:cNvSpPr txBox="1"/>
          <p:nvPr/>
        </p:nvSpPr>
        <p:spPr>
          <a:xfrm>
            <a:off x="3085338" y="633498"/>
            <a:ext cx="3041091" cy="482600"/>
          </a:xfrm>
          <a:prstGeom prst="rect">
            <a:avLst/>
          </a:prstGeom>
        </p:spPr>
        <p:txBody>
          <a:bodyPr wrap="square" lIns="0" tIns="0" rIns="0" bIns="0" rtlCol="0">
            <a:noAutofit/>
          </a:bodyPr>
          <a:lstStyle/>
          <a:p>
            <a:pPr marL="12700">
              <a:lnSpc>
                <a:spcPts val="3775"/>
              </a:lnSpc>
              <a:spcBef>
                <a:spcPts val="188"/>
              </a:spcBef>
            </a:pPr>
            <a:r>
              <a:rPr sz="3600" spc="0" dirty="0">
                <a:solidFill>
                  <a:srgbClr val="885D1D"/>
                </a:solidFill>
                <a:latin typeface="Times New Roman"/>
                <a:cs typeface="Times New Roman"/>
              </a:rPr>
              <a:t>CONCLU</a:t>
            </a:r>
            <a:r>
              <a:rPr sz="3600" spc="4" dirty="0">
                <a:solidFill>
                  <a:srgbClr val="885D1D"/>
                </a:solidFill>
                <a:latin typeface="Times New Roman"/>
                <a:cs typeface="Times New Roman"/>
              </a:rPr>
              <a:t>S</a:t>
            </a:r>
            <a:r>
              <a:rPr sz="3600" spc="0" dirty="0">
                <a:solidFill>
                  <a:srgbClr val="885D1D"/>
                </a:solidFill>
                <a:latin typeface="Times New Roman"/>
                <a:cs typeface="Times New Roman"/>
              </a:rPr>
              <a:t>ION</a:t>
            </a:r>
            <a:endParaRPr sz="3600">
              <a:latin typeface="Times New Roman"/>
              <a:cs typeface="Times New Roman"/>
            </a:endParaRPr>
          </a:p>
        </p:txBody>
      </p:sp>
      <p:sp>
        <p:nvSpPr>
          <p:cNvPr id="4" name="object 4"/>
          <p:cNvSpPr txBox="1"/>
          <p:nvPr/>
        </p:nvSpPr>
        <p:spPr>
          <a:xfrm>
            <a:off x="535940" y="1680488"/>
            <a:ext cx="3457093" cy="332112"/>
          </a:xfrm>
          <a:prstGeom prst="rect">
            <a:avLst/>
          </a:prstGeom>
        </p:spPr>
        <p:txBody>
          <a:bodyPr wrap="square" lIns="0" tIns="0" rIns="0" bIns="0" rtlCol="0">
            <a:noAutofit/>
          </a:bodyPr>
          <a:lstStyle/>
          <a:p>
            <a:pPr marL="12700">
              <a:lnSpc>
                <a:spcPts val="2565"/>
              </a:lnSpc>
              <a:spcBef>
                <a:spcPts val="128"/>
              </a:spcBef>
            </a:pPr>
            <a:r>
              <a:rPr sz="2400" spc="0" dirty="0">
                <a:solidFill>
                  <a:srgbClr val="863623"/>
                </a:solidFill>
                <a:latin typeface="Wingdings"/>
                <a:cs typeface="Wingdings"/>
              </a:rPr>
              <a:t></a:t>
            </a:r>
            <a:r>
              <a:rPr sz="2400" spc="375" dirty="0">
                <a:solidFill>
                  <a:srgbClr val="863623"/>
                </a:solidFill>
                <a:latin typeface="Times New Roman"/>
                <a:cs typeface="Times New Roman"/>
              </a:rPr>
              <a:t> </a:t>
            </a:r>
            <a:r>
              <a:rPr sz="2400" spc="0" dirty="0">
                <a:solidFill>
                  <a:srgbClr val="252525"/>
                </a:solidFill>
                <a:latin typeface="Times New Roman"/>
                <a:cs typeface="Times New Roman"/>
              </a:rPr>
              <a:t>Portab</a:t>
            </a:r>
            <a:r>
              <a:rPr sz="2400" spc="4" dirty="0">
                <a:solidFill>
                  <a:srgbClr val="252525"/>
                </a:solidFill>
                <a:latin typeface="Times New Roman"/>
                <a:cs typeface="Times New Roman"/>
              </a:rPr>
              <a:t>l</a:t>
            </a:r>
            <a:r>
              <a:rPr sz="2400" spc="0" dirty="0">
                <a:solidFill>
                  <a:srgbClr val="252525"/>
                </a:solidFill>
                <a:latin typeface="Times New Roman"/>
                <a:cs typeface="Times New Roman"/>
              </a:rPr>
              <a:t>e</a:t>
            </a:r>
            <a:r>
              <a:rPr sz="2400" spc="-25" dirty="0">
                <a:solidFill>
                  <a:srgbClr val="252525"/>
                </a:solidFill>
                <a:latin typeface="Times New Roman"/>
                <a:cs typeface="Times New Roman"/>
              </a:rPr>
              <a:t> </a:t>
            </a:r>
            <a:r>
              <a:rPr sz="2400" spc="0" dirty="0">
                <a:solidFill>
                  <a:srgbClr val="252525"/>
                </a:solidFill>
                <a:latin typeface="Times New Roman"/>
                <a:cs typeface="Times New Roman"/>
              </a:rPr>
              <a:t>and</a:t>
            </a:r>
            <a:r>
              <a:rPr sz="2400" spc="-14" dirty="0">
                <a:solidFill>
                  <a:srgbClr val="252525"/>
                </a:solidFill>
                <a:latin typeface="Times New Roman"/>
                <a:cs typeface="Times New Roman"/>
              </a:rPr>
              <a:t> </a:t>
            </a:r>
            <a:r>
              <a:rPr sz="2400" spc="0" dirty="0">
                <a:solidFill>
                  <a:srgbClr val="252525"/>
                </a:solidFill>
                <a:latin typeface="Times New Roman"/>
                <a:cs typeface="Times New Roman"/>
              </a:rPr>
              <a:t>easy</a:t>
            </a:r>
            <a:r>
              <a:rPr sz="2400" spc="-9" dirty="0">
                <a:solidFill>
                  <a:srgbClr val="252525"/>
                </a:solidFill>
                <a:latin typeface="Times New Roman"/>
                <a:cs typeface="Times New Roman"/>
              </a:rPr>
              <a:t> </a:t>
            </a:r>
            <a:r>
              <a:rPr sz="2400" spc="0" dirty="0">
                <a:solidFill>
                  <a:srgbClr val="252525"/>
                </a:solidFill>
                <a:latin typeface="Times New Roman"/>
                <a:cs typeface="Times New Roman"/>
              </a:rPr>
              <a:t>to use.</a:t>
            </a:r>
            <a:endParaRPr sz="2400">
              <a:latin typeface="Times New Roman"/>
              <a:cs typeface="Times New Roman"/>
            </a:endParaRPr>
          </a:p>
        </p:txBody>
      </p:sp>
      <p:sp>
        <p:nvSpPr>
          <p:cNvPr id="3" name="object 3"/>
          <p:cNvSpPr txBox="1"/>
          <p:nvPr/>
        </p:nvSpPr>
        <p:spPr>
          <a:xfrm>
            <a:off x="535940" y="2558940"/>
            <a:ext cx="4082249" cy="331806"/>
          </a:xfrm>
          <a:prstGeom prst="rect">
            <a:avLst/>
          </a:prstGeom>
        </p:spPr>
        <p:txBody>
          <a:bodyPr wrap="square" lIns="0" tIns="0" rIns="0" bIns="0" rtlCol="0">
            <a:noAutofit/>
          </a:bodyPr>
          <a:lstStyle/>
          <a:p>
            <a:pPr marL="12700">
              <a:lnSpc>
                <a:spcPts val="2565"/>
              </a:lnSpc>
              <a:spcBef>
                <a:spcPts val="128"/>
              </a:spcBef>
            </a:pPr>
            <a:r>
              <a:rPr sz="2400" spc="0" dirty="0">
                <a:solidFill>
                  <a:srgbClr val="863623"/>
                </a:solidFill>
                <a:latin typeface="Wingdings"/>
                <a:cs typeface="Wingdings"/>
              </a:rPr>
              <a:t></a:t>
            </a:r>
            <a:r>
              <a:rPr sz="2400" spc="375" dirty="0">
                <a:solidFill>
                  <a:srgbClr val="863623"/>
                </a:solidFill>
                <a:latin typeface="Times New Roman"/>
                <a:cs typeface="Times New Roman"/>
              </a:rPr>
              <a:t> </a:t>
            </a:r>
            <a:r>
              <a:rPr sz="2400" spc="0" dirty="0">
                <a:solidFill>
                  <a:srgbClr val="252525"/>
                </a:solidFill>
                <a:latin typeface="Times New Roman"/>
                <a:cs typeface="Times New Roman"/>
              </a:rPr>
              <a:t>Prev</a:t>
            </a:r>
            <a:r>
              <a:rPr sz="2400" spc="4" dirty="0">
                <a:solidFill>
                  <a:srgbClr val="252525"/>
                </a:solidFill>
                <a:latin typeface="Times New Roman"/>
                <a:cs typeface="Times New Roman"/>
              </a:rPr>
              <a:t>e</a:t>
            </a:r>
            <a:r>
              <a:rPr sz="2400" spc="0" dirty="0">
                <a:solidFill>
                  <a:srgbClr val="252525"/>
                </a:solidFill>
                <a:latin typeface="Times New Roman"/>
                <a:cs typeface="Times New Roman"/>
              </a:rPr>
              <a:t>nt</a:t>
            </a:r>
            <a:r>
              <a:rPr sz="2400" spc="4" dirty="0">
                <a:solidFill>
                  <a:srgbClr val="252525"/>
                </a:solidFill>
                <a:latin typeface="Times New Roman"/>
                <a:cs typeface="Times New Roman"/>
              </a:rPr>
              <a:t>i</a:t>
            </a:r>
            <a:r>
              <a:rPr sz="2400" spc="0" dirty="0">
                <a:solidFill>
                  <a:srgbClr val="252525"/>
                </a:solidFill>
                <a:latin typeface="Times New Roman"/>
                <a:cs typeface="Times New Roman"/>
              </a:rPr>
              <a:t>on</a:t>
            </a:r>
            <a:r>
              <a:rPr sz="2400" spc="-25" dirty="0">
                <a:solidFill>
                  <a:srgbClr val="252525"/>
                </a:solidFill>
                <a:latin typeface="Times New Roman"/>
                <a:cs typeface="Times New Roman"/>
              </a:rPr>
              <a:t> </a:t>
            </a:r>
            <a:r>
              <a:rPr sz="2400" spc="0" dirty="0">
                <a:solidFill>
                  <a:srgbClr val="252525"/>
                </a:solidFill>
                <a:latin typeface="Times New Roman"/>
                <a:cs typeface="Times New Roman"/>
              </a:rPr>
              <a:t>is bet</a:t>
            </a:r>
            <a:r>
              <a:rPr sz="2400" spc="9" dirty="0">
                <a:solidFill>
                  <a:srgbClr val="252525"/>
                </a:solidFill>
                <a:latin typeface="Times New Roman"/>
                <a:cs typeface="Times New Roman"/>
              </a:rPr>
              <a:t>t</a:t>
            </a:r>
            <a:r>
              <a:rPr sz="2400" spc="0" dirty="0">
                <a:solidFill>
                  <a:srgbClr val="252525"/>
                </a:solidFill>
                <a:latin typeface="Times New Roman"/>
                <a:cs typeface="Times New Roman"/>
              </a:rPr>
              <a:t>er</a:t>
            </a:r>
            <a:r>
              <a:rPr sz="2400" spc="-29" dirty="0">
                <a:solidFill>
                  <a:srgbClr val="252525"/>
                </a:solidFill>
                <a:latin typeface="Times New Roman"/>
                <a:cs typeface="Times New Roman"/>
              </a:rPr>
              <a:t> </a:t>
            </a:r>
            <a:r>
              <a:rPr sz="2400" spc="0" dirty="0">
                <a:solidFill>
                  <a:srgbClr val="252525"/>
                </a:solidFill>
                <a:latin typeface="Times New Roman"/>
                <a:cs typeface="Times New Roman"/>
              </a:rPr>
              <a:t>than cure.</a:t>
            </a:r>
            <a:endParaRPr sz="2400">
              <a:latin typeface="Times New Roman"/>
              <a:cs typeface="Times New Roman"/>
            </a:endParaRPr>
          </a:p>
        </p:txBody>
      </p:sp>
      <p:sp>
        <p:nvSpPr>
          <p:cNvPr id="2" name="object 2"/>
          <p:cNvSpPr txBox="1"/>
          <p:nvPr/>
        </p:nvSpPr>
        <p:spPr>
          <a:xfrm>
            <a:off x="535940" y="3437018"/>
            <a:ext cx="6711918" cy="697566"/>
          </a:xfrm>
          <a:prstGeom prst="rect">
            <a:avLst/>
          </a:prstGeom>
        </p:spPr>
        <p:txBody>
          <a:bodyPr wrap="square" lIns="0" tIns="0" rIns="0" bIns="0" rtlCol="0">
            <a:noAutofit/>
          </a:bodyPr>
          <a:lstStyle/>
          <a:p>
            <a:pPr algn="ctr">
              <a:lnSpc>
                <a:spcPts val="2565"/>
              </a:lnSpc>
              <a:spcBef>
                <a:spcPts val="128"/>
              </a:spcBef>
            </a:pPr>
            <a:r>
              <a:rPr sz="2400" spc="0" dirty="0">
                <a:solidFill>
                  <a:srgbClr val="863623"/>
                </a:solidFill>
                <a:latin typeface="Wingdings"/>
                <a:cs typeface="Wingdings"/>
              </a:rPr>
              <a:t></a:t>
            </a:r>
            <a:r>
              <a:rPr sz="2400" spc="375" dirty="0">
                <a:solidFill>
                  <a:srgbClr val="863623"/>
                </a:solidFill>
                <a:latin typeface="Times New Roman"/>
                <a:cs typeface="Times New Roman"/>
              </a:rPr>
              <a:t> </a:t>
            </a:r>
            <a:r>
              <a:rPr sz="2400" spc="0" dirty="0">
                <a:solidFill>
                  <a:srgbClr val="252525"/>
                </a:solidFill>
                <a:latin typeface="Times New Roman"/>
                <a:cs typeface="Times New Roman"/>
              </a:rPr>
              <a:t>Mode</a:t>
            </a:r>
            <a:r>
              <a:rPr sz="2400" spc="4" dirty="0">
                <a:solidFill>
                  <a:srgbClr val="252525"/>
                </a:solidFill>
                <a:latin typeface="Times New Roman"/>
                <a:cs typeface="Times New Roman"/>
              </a:rPr>
              <a:t>r</a:t>
            </a:r>
            <a:r>
              <a:rPr sz="2400" spc="0" dirty="0">
                <a:solidFill>
                  <a:srgbClr val="252525"/>
                </a:solidFill>
                <a:latin typeface="Times New Roman"/>
                <a:cs typeface="Times New Roman"/>
              </a:rPr>
              <a:t>n</a:t>
            </a:r>
            <a:r>
              <a:rPr sz="2400" spc="-9" dirty="0">
                <a:solidFill>
                  <a:srgbClr val="252525"/>
                </a:solidFill>
                <a:latin typeface="Times New Roman"/>
                <a:cs typeface="Times New Roman"/>
              </a:rPr>
              <a:t> </a:t>
            </a:r>
            <a:r>
              <a:rPr sz="2400" spc="0" dirty="0">
                <a:solidFill>
                  <a:srgbClr val="252525"/>
                </a:solidFill>
                <a:latin typeface="Times New Roman"/>
                <a:cs typeface="Times New Roman"/>
              </a:rPr>
              <a:t>te</a:t>
            </a:r>
            <a:r>
              <a:rPr sz="2400" spc="4" dirty="0">
                <a:solidFill>
                  <a:srgbClr val="252525"/>
                </a:solidFill>
                <a:latin typeface="Times New Roman"/>
                <a:cs typeface="Times New Roman"/>
              </a:rPr>
              <a:t>c</a:t>
            </a:r>
            <a:r>
              <a:rPr sz="2400" spc="0" dirty="0">
                <a:solidFill>
                  <a:srgbClr val="252525"/>
                </a:solidFill>
                <a:latin typeface="Times New Roman"/>
                <a:cs typeface="Times New Roman"/>
              </a:rPr>
              <a:t>hnolog</a:t>
            </a:r>
            <a:r>
              <a:rPr sz="2400" spc="4" dirty="0">
                <a:solidFill>
                  <a:srgbClr val="252525"/>
                </a:solidFill>
                <a:latin typeface="Times New Roman"/>
                <a:cs typeface="Times New Roman"/>
              </a:rPr>
              <a:t>i</a:t>
            </a:r>
            <a:r>
              <a:rPr sz="2400" spc="0" dirty="0">
                <a:solidFill>
                  <a:srgbClr val="252525"/>
                </a:solidFill>
                <a:latin typeface="Times New Roman"/>
                <a:cs typeface="Times New Roman"/>
              </a:rPr>
              <a:t>es</a:t>
            </a:r>
            <a:r>
              <a:rPr sz="2400" spc="-29" dirty="0">
                <a:solidFill>
                  <a:srgbClr val="252525"/>
                </a:solidFill>
                <a:latin typeface="Times New Roman"/>
                <a:cs typeface="Times New Roman"/>
              </a:rPr>
              <a:t> </a:t>
            </a:r>
            <a:r>
              <a:rPr sz="2400" spc="0" dirty="0">
                <a:solidFill>
                  <a:srgbClr val="252525"/>
                </a:solidFill>
                <a:latin typeface="Times New Roman"/>
                <a:cs typeface="Times New Roman"/>
              </a:rPr>
              <a:t>have</a:t>
            </a:r>
            <a:r>
              <a:rPr sz="2400" spc="-4" dirty="0">
                <a:solidFill>
                  <a:srgbClr val="252525"/>
                </a:solidFill>
                <a:latin typeface="Times New Roman"/>
                <a:cs typeface="Times New Roman"/>
              </a:rPr>
              <a:t> </a:t>
            </a:r>
            <a:r>
              <a:rPr sz="2400" spc="0" dirty="0">
                <a:solidFill>
                  <a:srgbClr val="252525"/>
                </a:solidFill>
                <a:latin typeface="Times New Roman"/>
                <a:cs typeface="Times New Roman"/>
              </a:rPr>
              <a:t>deve</a:t>
            </a:r>
            <a:r>
              <a:rPr sz="2400" spc="4" dirty="0">
                <a:solidFill>
                  <a:srgbClr val="252525"/>
                </a:solidFill>
                <a:latin typeface="Times New Roman"/>
                <a:cs typeface="Times New Roman"/>
              </a:rPr>
              <a:t>l</a:t>
            </a:r>
            <a:r>
              <a:rPr sz="2400" spc="0" dirty="0">
                <a:solidFill>
                  <a:srgbClr val="252525"/>
                </a:solidFill>
                <a:latin typeface="Times New Roman"/>
                <a:cs typeface="Times New Roman"/>
              </a:rPr>
              <a:t>oped</a:t>
            </a:r>
            <a:r>
              <a:rPr sz="2400" spc="-19" dirty="0">
                <a:solidFill>
                  <a:srgbClr val="252525"/>
                </a:solidFill>
                <a:latin typeface="Times New Roman"/>
                <a:cs typeface="Times New Roman"/>
              </a:rPr>
              <a:t> </a:t>
            </a:r>
            <a:r>
              <a:rPr sz="2400" spc="0" dirty="0">
                <a:solidFill>
                  <a:srgbClr val="252525"/>
                </a:solidFill>
                <a:latin typeface="Times New Roman"/>
                <a:cs typeface="Times New Roman"/>
              </a:rPr>
              <a:t>that</a:t>
            </a:r>
            <a:r>
              <a:rPr sz="2400" spc="-14" dirty="0">
                <a:solidFill>
                  <a:srgbClr val="252525"/>
                </a:solidFill>
                <a:latin typeface="Times New Roman"/>
                <a:cs typeface="Times New Roman"/>
              </a:rPr>
              <a:t> </a:t>
            </a:r>
            <a:r>
              <a:rPr sz="2400" spc="0" dirty="0">
                <a:solidFill>
                  <a:srgbClr val="252525"/>
                </a:solidFill>
                <a:latin typeface="Times New Roman"/>
                <a:cs typeface="Times New Roman"/>
              </a:rPr>
              <a:t>pro</a:t>
            </a:r>
            <a:r>
              <a:rPr sz="2400" spc="-14" dirty="0">
                <a:solidFill>
                  <a:srgbClr val="252525"/>
                </a:solidFill>
                <a:latin typeface="Times New Roman"/>
                <a:cs typeface="Times New Roman"/>
              </a:rPr>
              <a:t>m</a:t>
            </a:r>
            <a:r>
              <a:rPr sz="2400" spc="0" dirty="0">
                <a:solidFill>
                  <a:srgbClr val="252525"/>
                </a:solidFill>
                <a:latin typeface="Times New Roman"/>
                <a:cs typeface="Times New Roman"/>
              </a:rPr>
              <a:t>otes</a:t>
            </a:r>
            <a:endParaRPr sz="2400">
              <a:latin typeface="Times New Roman"/>
              <a:cs typeface="Times New Roman"/>
            </a:endParaRPr>
          </a:p>
          <a:p>
            <a:pPr marL="343204" marR="381730" algn="ctr">
              <a:lnSpc>
                <a:spcPct val="95825"/>
              </a:lnSpc>
            </a:pPr>
            <a:r>
              <a:rPr sz="2400" spc="0" dirty="0">
                <a:solidFill>
                  <a:srgbClr val="252525"/>
                </a:solidFill>
                <a:latin typeface="Times New Roman"/>
                <a:cs typeface="Times New Roman"/>
              </a:rPr>
              <a:t>co</a:t>
            </a:r>
            <a:r>
              <a:rPr sz="2400" spc="-14" dirty="0">
                <a:solidFill>
                  <a:srgbClr val="252525"/>
                </a:solidFill>
                <a:latin typeface="Times New Roman"/>
                <a:cs typeface="Times New Roman"/>
              </a:rPr>
              <a:t>m</a:t>
            </a:r>
            <a:r>
              <a:rPr sz="2400" spc="0" dirty="0">
                <a:solidFill>
                  <a:srgbClr val="252525"/>
                </a:solidFill>
                <a:latin typeface="Times New Roman"/>
                <a:cs typeface="Times New Roman"/>
              </a:rPr>
              <a:t>fortab</a:t>
            </a:r>
            <a:r>
              <a:rPr sz="2400" spc="4" dirty="0">
                <a:solidFill>
                  <a:srgbClr val="252525"/>
                </a:solidFill>
                <a:latin typeface="Times New Roman"/>
                <a:cs typeface="Times New Roman"/>
              </a:rPr>
              <a:t>l</a:t>
            </a:r>
            <a:r>
              <a:rPr sz="2400" spc="0" dirty="0">
                <a:solidFill>
                  <a:srgbClr val="252525"/>
                </a:solidFill>
                <a:latin typeface="Times New Roman"/>
                <a:cs typeface="Times New Roman"/>
              </a:rPr>
              <a:t>e</a:t>
            </a:r>
            <a:r>
              <a:rPr sz="2400" spc="-9" dirty="0">
                <a:solidFill>
                  <a:srgbClr val="252525"/>
                </a:solidFill>
                <a:latin typeface="Times New Roman"/>
                <a:cs typeface="Times New Roman"/>
              </a:rPr>
              <a:t> </a:t>
            </a:r>
            <a:r>
              <a:rPr sz="2400" spc="0" dirty="0">
                <a:solidFill>
                  <a:srgbClr val="252525"/>
                </a:solidFill>
                <a:latin typeface="Times New Roman"/>
                <a:cs typeface="Times New Roman"/>
              </a:rPr>
              <a:t>and</a:t>
            </a:r>
            <a:r>
              <a:rPr sz="2400" spc="-9" dirty="0">
                <a:solidFill>
                  <a:srgbClr val="252525"/>
                </a:solidFill>
                <a:latin typeface="Times New Roman"/>
                <a:cs typeface="Times New Roman"/>
              </a:rPr>
              <a:t> </a:t>
            </a:r>
            <a:r>
              <a:rPr sz="2400" spc="0" dirty="0">
                <a:solidFill>
                  <a:srgbClr val="252525"/>
                </a:solidFill>
                <a:latin typeface="Times New Roman"/>
                <a:cs typeface="Times New Roman"/>
              </a:rPr>
              <a:t>bet</a:t>
            </a:r>
            <a:r>
              <a:rPr sz="2400" spc="9" dirty="0">
                <a:solidFill>
                  <a:srgbClr val="252525"/>
                </a:solidFill>
                <a:latin typeface="Times New Roman"/>
                <a:cs typeface="Times New Roman"/>
              </a:rPr>
              <a:t>t</a:t>
            </a:r>
            <a:r>
              <a:rPr sz="2400" spc="0" dirty="0">
                <a:solidFill>
                  <a:srgbClr val="252525"/>
                </a:solidFill>
                <a:latin typeface="Times New Roman"/>
                <a:cs typeface="Times New Roman"/>
              </a:rPr>
              <a:t>er</a:t>
            </a:r>
            <a:r>
              <a:rPr sz="2400" spc="-29" dirty="0">
                <a:solidFill>
                  <a:srgbClr val="252525"/>
                </a:solidFill>
                <a:latin typeface="Times New Roman"/>
                <a:cs typeface="Times New Roman"/>
              </a:rPr>
              <a:t> </a:t>
            </a:r>
            <a:r>
              <a:rPr sz="2400" spc="0" dirty="0">
                <a:solidFill>
                  <a:srgbClr val="252525"/>
                </a:solidFill>
                <a:latin typeface="Times New Roman"/>
                <a:cs typeface="Times New Roman"/>
              </a:rPr>
              <a:t>l</a:t>
            </a:r>
            <a:r>
              <a:rPr sz="2400" spc="4" dirty="0">
                <a:solidFill>
                  <a:srgbClr val="252525"/>
                </a:solidFill>
                <a:latin typeface="Times New Roman"/>
                <a:cs typeface="Times New Roman"/>
              </a:rPr>
              <a:t>i</a:t>
            </a:r>
            <a:r>
              <a:rPr sz="2400" spc="0" dirty="0">
                <a:solidFill>
                  <a:srgbClr val="252525"/>
                </a:solidFill>
                <a:latin typeface="Times New Roman"/>
                <a:cs typeface="Times New Roman"/>
              </a:rPr>
              <a:t>fe</a:t>
            </a:r>
            <a:r>
              <a:rPr sz="2400" spc="-14" dirty="0">
                <a:solidFill>
                  <a:srgbClr val="252525"/>
                </a:solidFill>
                <a:latin typeface="Times New Roman"/>
                <a:cs typeface="Times New Roman"/>
              </a:rPr>
              <a:t> </a:t>
            </a:r>
            <a:r>
              <a:rPr sz="2400" spc="0" dirty="0">
                <a:solidFill>
                  <a:srgbClr val="252525"/>
                </a:solidFill>
                <a:latin typeface="Times New Roman"/>
                <a:cs typeface="Times New Roman"/>
              </a:rPr>
              <a:t>which</a:t>
            </a:r>
            <a:r>
              <a:rPr sz="2400" spc="-9" dirty="0">
                <a:solidFill>
                  <a:srgbClr val="252525"/>
                </a:solidFill>
                <a:latin typeface="Times New Roman"/>
                <a:cs typeface="Times New Roman"/>
              </a:rPr>
              <a:t> </a:t>
            </a:r>
            <a:r>
              <a:rPr sz="2400" spc="0" dirty="0">
                <a:solidFill>
                  <a:srgbClr val="252525"/>
                </a:solidFill>
                <a:latin typeface="Times New Roman"/>
                <a:cs typeface="Times New Roman"/>
              </a:rPr>
              <a:t>is d</a:t>
            </a:r>
            <a:r>
              <a:rPr sz="2400" spc="9" dirty="0">
                <a:solidFill>
                  <a:srgbClr val="252525"/>
                </a:solidFill>
                <a:latin typeface="Times New Roman"/>
                <a:cs typeface="Times New Roman"/>
              </a:rPr>
              <a:t>i</a:t>
            </a:r>
            <a:r>
              <a:rPr sz="2400" spc="0" dirty="0">
                <a:solidFill>
                  <a:srgbClr val="252525"/>
                </a:solidFill>
                <a:latin typeface="Times New Roman"/>
                <a:cs typeface="Times New Roman"/>
              </a:rPr>
              <a:t>sea</a:t>
            </a:r>
            <a:r>
              <a:rPr sz="2400" spc="4" dirty="0">
                <a:solidFill>
                  <a:srgbClr val="252525"/>
                </a:solidFill>
                <a:latin typeface="Times New Roman"/>
                <a:cs typeface="Times New Roman"/>
              </a:rPr>
              <a:t>s</a:t>
            </a:r>
            <a:r>
              <a:rPr sz="2400" spc="0" dirty="0">
                <a:solidFill>
                  <a:srgbClr val="252525"/>
                </a:solidFill>
                <a:latin typeface="Times New Roman"/>
                <a:cs typeface="Times New Roman"/>
              </a:rPr>
              <a:t>e</a:t>
            </a:r>
            <a:r>
              <a:rPr sz="2400" spc="-19" dirty="0">
                <a:solidFill>
                  <a:srgbClr val="252525"/>
                </a:solidFill>
                <a:latin typeface="Times New Roman"/>
                <a:cs typeface="Times New Roman"/>
              </a:rPr>
              <a:t> </a:t>
            </a:r>
            <a:r>
              <a:rPr sz="2400" spc="0" dirty="0">
                <a:solidFill>
                  <a:srgbClr val="252525"/>
                </a:solidFill>
                <a:latin typeface="Times New Roman"/>
                <a:cs typeface="Times New Roman"/>
              </a:rPr>
              <a:t>free.</a:t>
            </a:r>
            <a:endParaRPr sz="240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0"/>
            <a:ext cx="9144000" cy="6858000"/>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p:nvPr/>
        </p:nvSpPr>
        <p:spPr>
          <a:xfrm>
            <a:off x="0" y="0"/>
            <a:ext cx="9144000" cy="6858000"/>
          </a:xfrm>
          <a:prstGeom prst="rect">
            <a:avLst/>
          </a:prstGeom>
          <a:blipFill>
            <a:blip r:embed="rId3" cstate="print"/>
            <a:stretch>
              <a:fillRect/>
            </a:stretch>
          </a:blipFill>
        </p:spPr>
        <p:txBody>
          <a:bodyPr wrap="square" lIns="0" tIns="0" rIns="0" bIns="0" rtlCol="0">
            <a:noAutofit/>
          </a:bodyPr>
          <a:lstStyle/>
          <a:p>
            <a:endParaRPr/>
          </a:p>
        </p:txBody>
      </p:sp>
      <p:sp>
        <p:nvSpPr>
          <p:cNvPr id="8" name="object 8"/>
          <p:cNvSpPr/>
          <p:nvPr/>
        </p:nvSpPr>
        <p:spPr>
          <a:xfrm>
            <a:off x="1171956" y="1937003"/>
            <a:ext cx="3119755" cy="1650"/>
          </a:xfrm>
          <a:custGeom>
            <a:avLst/>
            <a:gdLst/>
            <a:ahLst/>
            <a:cxnLst/>
            <a:rect l="l" t="t" r="r" b="b"/>
            <a:pathLst>
              <a:path w="3119755" h="1650">
                <a:moveTo>
                  <a:pt x="3119755" y="1650"/>
                </a:moveTo>
                <a:lnTo>
                  <a:pt x="0" y="0"/>
                </a:lnTo>
              </a:path>
            </a:pathLst>
          </a:custGeom>
          <a:ln w="12192">
            <a:solidFill>
              <a:srgbClr val="DBA354"/>
            </a:solidFill>
          </a:ln>
        </p:spPr>
        <p:txBody>
          <a:bodyPr wrap="square" lIns="0" tIns="0" rIns="0" bIns="0" rtlCol="0">
            <a:noAutofit/>
          </a:bodyPr>
          <a:lstStyle/>
          <a:p>
            <a:endParaRPr/>
          </a:p>
        </p:txBody>
      </p:sp>
      <p:sp>
        <p:nvSpPr>
          <p:cNvPr id="9" name="object 9"/>
          <p:cNvSpPr/>
          <p:nvPr/>
        </p:nvSpPr>
        <p:spPr>
          <a:xfrm>
            <a:off x="4832604" y="1933955"/>
            <a:ext cx="3119754" cy="1651"/>
          </a:xfrm>
          <a:custGeom>
            <a:avLst/>
            <a:gdLst/>
            <a:ahLst/>
            <a:cxnLst/>
            <a:rect l="l" t="t" r="r" b="b"/>
            <a:pathLst>
              <a:path w="3119754" h="1651">
                <a:moveTo>
                  <a:pt x="3119754" y="1651"/>
                </a:moveTo>
                <a:lnTo>
                  <a:pt x="0" y="0"/>
                </a:lnTo>
              </a:path>
            </a:pathLst>
          </a:custGeom>
          <a:ln w="12192">
            <a:solidFill>
              <a:srgbClr val="DBA354"/>
            </a:solidFill>
          </a:ln>
        </p:spPr>
        <p:txBody>
          <a:bodyPr wrap="square" lIns="0" tIns="0" rIns="0" bIns="0" rtlCol="0">
            <a:noAutofit/>
          </a:bodyPr>
          <a:lstStyle/>
          <a:p>
            <a:endParaRPr/>
          </a:p>
        </p:txBody>
      </p:sp>
      <p:sp>
        <p:nvSpPr>
          <p:cNvPr id="5" name="object 5"/>
          <p:cNvSpPr txBox="1"/>
          <p:nvPr/>
        </p:nvSpPr>
        <p:spPr>
          <a:xfrm>
            <a:off x="4226433" y="1535984"/>
            <a:ext cx="814420" cy="711504"/>
          </a:xfrm>
          <a:prstGeom prst="rect">
            <a:avLst/>
          </a:prstGeom>
        </p:spPr>
        <p:txBody>
          <a:bodyPr wrap="square" lIns="0" tIns="0" rIns="0" bIns="0" rtlCol="0">
            <a:noAutofit/>
          </a:bodyPr>
          <a:lstStyle/>
          <a:p>
            <a:pPr marL="12700">
              <a:lnSpc>
                <a:spcPts val="5600"/>
              </a:lnSpc>
              <a:spcBef>
                <a:spcPts val="280"/>
              </a:spcBef>
            </a:pPr>
            <a:r>
              <a:rPr sz="5400" spc="0" dirty="0">
                <a:solidFill>
                  <a:srgbClr val="DBA354"/>
                </a:solidFill>
                <a:latin typeface="Wingdings"/>
                <a:cs typeface="Wingdings"/>
              </a:rPr>
              <a:t></a:t>
            </a:r>
            <a:endParaRPr sz="5400">
              <a:latin typeface="Wingdings"/>
              <a:cs typeface="Wingdings"/>
            </a:endParaRPr>
          </a:p>
        </p:txBody>
      </p:sp>
      <p:sp>
        <p:nvSpPr>
          <p:cNvPr id="4" name="object 4"/>
          <p:cNvSpPr txBox="1"/>
          <p:nvPr/>
        </p:nvSpPr>
        <p:spPr>
          <a:xfrm>
            <a:off x="2466213" y="3380591"/>
            <a:ext cx="2644262" cy="711504"/>
          </a:xfrm>
          <a:prstGeom prst="rect">
            <a:avLst/>
          </a:prstGeom>
        </p:spPr>
        <p:txBody>
          <a:bodyPr wrap="square" lIns="0" tIns="0" rIns="0" bIns="0" rtlCol="0">
            <a:noAutofit/>
          </a:bodyPr>
          <a:lstStyle/>
          <a:p>
            <a:pPr marL="12700">
              <a:lnSpc>
                <a:spcPts val="5600"/>
              </a:lnSpc>
              <a:spcBef>
                <a:spcPts val="280"/>
              </a:spcBef>
            </a:pPr>
            <a:r>
              <a:rPr sz="5400" b="1" spc="0" dirty="0">
                <a:solidFill>
                  <a:srgbClr val="252525"/>
                </a:solidFill>
                <a:latin typeface="Times New Roman"/>
                <a:cs typeface="Times New Roman"/>
              </a:rPr>
              <a:t>THANK</a:t>
            </a:r>
            <a:endParaRPr sz="5400">
              <a:latin typeface="Times New Roman"/>
              <a:cs typeface="Times New Roman"/>
            </a:endParaRPr>
          </a:p>
        </p:txBody>
      </p:sp>
      <p:sp>
        <p:nvSpPr>
          <p:cNvPr id="3" name="object 3"/>
          <p:cNvSpPr txBox="1"/>
          <p:nvPr/>
        </p:nvSpPr>
        <p:spPr>
          <a:xfrm>
            <a:off x="5126927" y="3380591"/>
            <a:ext cx="1652840" cy="711504"/>
          </a:xfrm>
          <a:prstGeom prst="rect">
            <a:avLst/>
          </a:prstGeom>
        </p:spPr>
        <p:txBody>
          <a:bodyPr wrap="square" lIns="0" tIns="0" rIns="0" bIns="0" rtlCol="0">
            <a:noAutofit/>
          </a:bodyPr>
          <a:lstStyle/>
          <a:p>
            <a:pPr marL="12700">
              <a:lnSpc>
                <a:spcPts val="5600"/>
              </a:lnSpc>
              <a:spcBef>
                <a:spcPts val="280"/>
              </a:spcBef>
            </a:pPr>
            <a:r>
              <a:rPr sz="5400" b="1" spc="0" dirty="0">
                <a:solidFill>
                  <a:srgbClr val="252525"/>
                </a:solidFill>
                <a:latin typeface="Times New Roman"/>
                <a:cs typeface="Times New Roman"/>
              </a:rPr>
              <a:t>YOU</a:t>
            </a:r>
            <a:endParaRPr sz="54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0"/>
            <a:ext cx="9144000" cy="6858000"/>
          </a:xfrm>
          <a:prstGeom prst="rect">
            <a:avLst/>
          </a:prstGeom>
          <a:blipFill>
            <a:blip r:embed="rId2" cstate="print"/>
            <a:stretch>
              <a:fillRect/>
            </a:stretch>
          </a:blipFill>
        </p:spPr>
        <p:txBody>
          <a:bodyPr wrap="square" lIns="0" tIns="0" rIns="0" bIns="0" rtlCol="0">
            <a:noAutofit/>
          </a:bodyPr>
          <a:lstStyle/>
          <a:p>
            <a:endParaRPr/>
          </a:p>
        </p:txBody>
      </p:sp>
      <p:sp>
        <p:nvSpPr>
          <p:cNvPr id="6" name="object 6"/>
          <p:cNvSpPr/>
          <p:nvPr/>
        </p:nvSpPr>
        <p:spPr>
          <a:xfrm>
            <a:off x="0" y="0"/>
            <a:ext cx="9144000" cy="6858000"/>
          </a:xfrm>
          <a:prstGeom prst="rect">
            <a:avLst/>
          </a:prstGeom>
          <a:blipFill>
            <a:blip r:embed="rId3" cstate="print"/>
            <a:stretch>
              <a:fillRect/>
            </a:stretch>
          </a:blipFill>
        </p:spPr>
        <p:txBody>
          <a:bodyPr wrap="square" lIns="0" tIns="0" rIns="0" bIns="0" rtlCol="0">
            <a:noAutofit/>
          </a:bodyPr>
          <a:lstStyle/>
          <a:p>
            <a:endParaRPr/>
          </a:p>
        </p:txBody>
      </p:sp>
      <p:sp>
        <p:nvSpPr>
          <p:cNvPr id="7" name="object 7"/>
          <p:cNvSpPr/>
          <p:nvPr/>
        </p:nvSpPr>
        <p:spPr>
          <a:xfrm>
            <a:off x="1171956" y="1937003"/>
            <a:ext cx="3119755" cy="1650"/>
          </a:xfrm>
          <a:custGeom>
            <a:avLst/>
            <a:gdLst/>
            <a:ahLst/>
            <a:cxnLst/>
            <a:rect l="l" t="t" r="r" b="b"/>
            <a:pathLst>
              <a:path w="3119755" h="1650">
                <a:moveTo>
                  <a:pt x="3119755" y="1650"/>
                </a:moveTo>
                <a:lnTo>
                  <a:pt x="0" y="0"/>
                </a:lnTo>
              </a:path>
            </a:pathLst>
          </a:custGeom>
          <a:ln w="12192">
            <a:solidFill>
              <a:srgbClr val="DBA354"/>
            </a:solidFill>
          </a:ln>
        </p:spPr>
        <p:txBody>
          <a:bodyPr wrap="square" lIns="0" tIns="0" rIns="0" bIns="0" rtlCol="0">
            <a:noAutofit/>
          </a:bodyPr>
          <a:lstStyle/>
          <a:p>
            <a:endParaRPr/>
          </a:p>
        </p:txBody>
      </p:sp>
      <p:sp>
        <p:nvSpPr>
          <p:cNvPr id="8" name="object 8"/>
          <p:cNvSpPr/>
          <p:nvPr/>
        </p:nvSpPr>
        <p:spPr>
          <a:xfrm>
            <a:off x="4832604" y="1933955"/>
            <a:ext cx="3119754" cy="1651"/>
          </a:xfrm>
          <a:custGeom>
            <a:avLst/>
            <a:gdLst/>
            <a:ahLst/>
            <a:cxnLst/>
            <a:rect l="l" t="t" r="r" b="b"/>
            <a:pathLst>
              <a:path w="3119754" h="1651">
                <a:moveTo>
                  <a:pt x="3119754" y="1651"/>
                </a:moveTo>
                <a:lnTo>
                  <a:pt x="0" y="0"/>
                </a:lnTo>
              </a:path>
            </a:pathLst>
          </a:custGeom>
          <a:ln w="12192">
            <a:solidFill>
              <a:srgbClr val="DBA354"/>
            </a:solidFill>
          </a:ln>
        </p:spPr>
        <p:txBody>
          <a:bodyPr wrap="square" lIns="0" tIns="0" rIns="0" bIns="0" rtlCol="0">
            <a:noAutofit/>
          </a:bodyPr>
          <a:lstStyle/>
          <a:p>
            <a:endParaRPr/>
          </a:p>
        </p:txBody>
      </p:sp>
      <p:sp>
        <p:nvSpPr>
          <p:cNvPr id="4" name="object 4"/>
          <p:cNvSpPr txBox="1"/>
          <p:nvPr/>
        </p:nvSpPr>
        <p:spPr>
          <a:xfrm>
            <a:off x="3296539" y="785152"/>
            <a:ext cx="2592349" cy="1462336"/>
          </a:xfrm>
          <a:prstGeom prst="rect">
            <a:avLst/>
          </a:prstGeom>
        </p:spPr>
        <p:txBody>
          <a:bodyPr wrap="square" lIns="0" tIns="0" rIns="0" bIns="0" rtlCol="0">
            <a:noAutofit/>
          </a:bodyPr>
          <a:lstStyle/>
          <a:p>
            <a:pPr algn="ctr">
              <a:lnSpc>
                <a:spcPts val="5620"/>
              </a:lnSpc>
              <a:spcBef>
                <a:spcPts val="281"/>
              </a:spcBef>
            </a:pPr>
            <a:r>
              <a:rPr sz="5400" spc="0" dirty="0">
                <a:solidFill>
                  <a:srgbClr val="885D1D"/>
                </a:solidFill>
                <a:latin typeface="Arial"/>
                <a:cs typeface="Arial"/>
              </a:rPr>
              <a:t>Outlines</a:t>
            </a:r>
            <a:endParaRPr sz="5400">
              <a:latin typeface="Arial"/>
              <a:cs typeface="Arial"/>
            </a:endParaRPr>
          </a:p>
          <a:p>
            <a:pPr marL="878436" marR="899492" algn="ctr">
              <a:lnSpc>
                <a:spcPts val="5895"/>
              </a:lnSpc>
              <a:spcBef>
                <a:spcPts val="13"/>
              </a:spcBef>
            </a:pPr>
            <a:r>
              <a:rPr sz="5400" spc="0" dirty="0">
                <a:solidFill>
                  <a:srgbClr val="DBA354"/>
                </a:solidFill>
                <a:latin typeface="Wingdings"/>
                <a:cs typeface="Wingdings"/>
              </a:rPr>
              <a:t></a:t>
            </a:r>
            <a:endParaRPr sz="5400">
              <a:latin typeface="Wingdings"/>
              <a:cs typeface="Wingdings"/>
            </a:endParaRPr>
          </a:p>
        </p:txBody>
      </p:sp>
      <p:sp>
        <p:nvSpPr>
          <p:cNvPr id="3" name="object 3"/>
          <p:cNvSpPr txBox="1"/>
          <p:nvPr/>
        </p:nvSpPr>
        <p:spPr>
          <a:xfrm>
            <a:off x="778256" y="2293666"/>
            <a:ext cx="288961" cy="3624503"/>
          </a:xfrm>
          <a:prstGeom prst="rect">
            <a:avLst/>
          </a:prstGeom>
        </p:spPr>
        <p:txBody>
          <a:bodyPr wrap="square" lIns="0" tIns="0" rIns="0" bIns="0" rtlCol="0">
            <a:noAutofit/>
          </a:bodyPr>
          <a:lstStyle/>
          <a:p>
            <a:pPr marL="12700" marR="287">
              <a:lnSpc>
                <a:spcPts val="2345"/>
              </a:lnSpc>
              <a:spcBef>
                <a:spcPts val="117"/>
              </a:spcBef>
            </a:pPr>
            <a:r>
              <a:rPr sz="2200" spc="0" dirty="0">
                <a:solidFill>
                  <a:srgbClr val="863623"/>
                </a:solidFill>
                <a:latin typeface="Wingdings"/>
                <a:cs typeface="Wingdings"/>
              </a:rPr>
              <a:t></a:t>
            </a:r>
            <a:endParaRPr sz="2200">
              <a:latin typeface="Wingdings"/>
              <a:cs typeface="Wingdings"/>
            </a:endParaRPr>
          </a:p>
          <a:p>
            <a:pPr marL="12700">
              <a:lnSpc>
                <a:spcPct val="92488"/>
              </a:lnSpc>
              <a:spcBef>
                <a:spcPts val="342"/>
              </a:spcBef>
            </a:pPr>
            <a:r>
              <a:rPr sz="2200" spc="0" dirty="0">
                <a:solidFill>
                  <a:srgbClr val="863623"/>
                </a:solidFill>
                <a:latin typeface="Wingdings"/>
                <a:cs typeface="Wingdings"/>
              </a:rPr>
              <a:t></a:t>
            </a:r>
            <a:endParaRPr sz="2200">
              <a:latin typeface="Wingdings"/>
              <a:cs typeface="Wingdings"/>
            </a:endParaRPr>
          </a:p>
          <a:p>
            <a:pPr marL="12700" marR="287">
              <a:lnSpc>
                <a:spcPct val="92488"/>
              </a:lnSpc>
              <a:spcBef>
                <a:spcPts val="465"/>
              </a:spcBef>
            </a:pPr>
            <a:r>
              <a:rPr sz="2200" spc="0" dirty="0">
                <a:solidFill>
                  <a:srgbClr val="863623"/>
                </a:solidFill>
                <a:latin typeface="Wingdings"/>
                <a:cs typeface="Wingdings"/>
              </a:rPr>
              <a:t></a:t>
            </a:r>
            <a:endParaRPr sz="2200">
              <a:latin typeface="Wingdings"/>
              <a:cs typeface="Wingdings"/>
            </a:endParaRPr>
          </a:p>
          <a:p>
            <a:pPr marL="12700" marR="287">
              <a:lnSpc>
                <a:spcPct val="92488"/>
              </a:lnSpc>
              <a:spcBef>
                <a:spcPts val="459"/>
              </a:spcBef>
            </a:pPr>
            <a:r>
              <a:rPr sz="2200" spc="0" dirty="0">
                <a:solidFill>
                  <a:srgbClr val="863623"/>
                </a:solidFill>
                <a:latin typeface="Wingdings"/>
                <a:cs typeface="Wingdings"/>
              </a:rPr>
              <a:t></a:t>
            </a:r>
            <a:endParaRPr sz="2200">
              <a:latin typeface="Wingdings"/>
              <a:cs typeface="Wingdings"/>
            </a:endParaRPr>
          </a:p>
          <a:p>
            <a:pPr marL="12700" marR="287">
              <a:lnSpc>
                <a:spcPct val="92488"/>
              </a:lnSpc>
              <a:spcBef>
                <a:spcPts val="459"/>
              </a:spcBef>
            </a:pPr>
            <a:r>
              <a:rPr sz="2200" spc="0" dirty="0">
                <a:solidFill>
                  <a:srgbClr val="863623"/>
                </a:solidFill>
                <a:latin typeface="Wingdings"/>
                <a:cs typeface="Wingdings"/>
              </a:rPr>
              <a:t></a:t>
            </a:r>
            <a:endParaRPr sz="2200">
              <a:latin typeface="Wingdings"/>
              <a:cs typeface="Wingdings"/>
            </a:endParaRPr>
          </a:p>
          <a:p>
            <a:pPr marL="12700" marR="287">
              <a:lnSpc>
                <a:spcPct val="92488"/>
              </a:lnSpc>
              <a:spcBef>
                <a:spcPts val="464"/>
              </a:spcBef>
            </a:pPr>
            <a:r>
              <a:rPr sz="2200" spc="0" dirty="0">
                <a:solidFill>
                  <a:srgbClr val="863623"/>
                </a:solidFill>
                <a:latin typeface="Wingdings"/>
                <a:cs typeface="Wingdings"/>
              </a:rPr>
              <a:t></a:t>
            </a:r>
            <a:endParaRPr sz="2200">
              <a:latin typeface="Wingdings"/>
              <a:cs typeface="Wingdings"/>
            </a:endParaRPr>
          </a:p>
          <a:p>
            <a:pPr marL="12700" marR="287">
              <a:lnSpc>
                <a:spcPct val="92488"/>
              </a:lnSpc>
              <a:spcBef>
                <a:spcPts val="459"/>
              </a:spcBef>
            </a:pPr>
            <a:r>
              <a:rPr sz="2200" spc="0" dirty="0">
                <a:solidFill>
                  <a:srgbClr val="863623"/>
                </a:solidFill>
                <a:latin typeface="Wingdings"/>
                <a:cs typeface="Wingdings"/>
              </a:rPr>
              <a:t></a:t>
            </a:r>
            <a:endParaRPr sz="2200">
              <a:latin typeface="Wingdings"/>
              <a:cs typeface="Wingdings"/>
            </a:endParaRPr>
          </a:p>
          <a:p>
            <a:pPr marL="12700" marR="287">
              <a:lnSpc>
                <a:spcPct val="92488"/>
              </a:lnSpc>
              <a:spcBef>
                <a:spcPts val="459"/>
              </a:spcBef>
            </a:pPr>
            <a:r>
              <a:rPr sz="2200" spc="0" dirty="0">
                <a:solidFill>
                  <a:srgbClr val="863623"/>
                </a:solidFill>
                <a:latin typeface="Wingdings"/>
                <a:cs typeface="Wingdings"/>
              </a:rPr>
              <a:t></a:t>
            </a:r>
            <a:endParaRPr sz="2200">
              <a:latin typeface="Wingdings"/>
              <a:cs typeface="Wingdings"/>
            </a:endParaRPr>
          </a:p>
          <a:p>
            <a:pPr marL="12700" marR="287">
              <a:lnSpc>
                <a:spcPct val="92488"/>
              </a:lnSpc>
              <a:spcBef>
                <a:spcPts val="459"/>
              </a:spcBef>
            </a:pPr>
            <a:r>
              <a:rPr sz="2200" spc="0" dirty="0">
                <a:solidFill>
                  <a:srgbClr val="863623"/>
                </a:solidFill>
                <a:latin typeface="Wingdings"/>
                <a:cs typeface="Wingdings"/>
              </a:rPr>
              <a:t></a:t>
            </a:r>
            <a:endParaRPr sz="2200">
              <a:latin typeface="Wingdings"/>
              <a:cs typeface="Wingdings"/>
            </a:endParaRPr>
          </a:p>
          <a:p>
            <a:pPr marL="12700" marR="287">
              <a:lnSpc>
                <a:spcPct val="92488"/>
              </a:lnSpc>
              <a:spcBef>
                <a:spcPts val="464"/>
              </a:spcBef>
            </a:pPr>
            <a:r>
              <a:rPr sz="2200" spc="0" dirty="0">
                <a:solidFill>
                  <a:srgbClr val="863623"/>
                </a:solidFill>
                <a:latin typeface="Wingdings"/>
                <a:cs typeface="Wingdings"/>
              </a:rPr>
              <a:t></a:t>
            </a:r>
            <a:endParaRPr sz="2200">
              <a:latin typeface="Wingdings"/>
              <a:cs typeface="Wingdings"/>
            </a:endParaRPr>
          </a:p>
        </p:txBody>
      </p:sp>
      <p:sp>
        <p:nvSpPr>
          <p:cNvPr id="2" name="object 2"/>
          <p:cNvSpPr txBox="1"/>
          <p:nvPr/>
        </p:nvSpPr>
        <p:spPr>
          <a:xfrm>
            <a:off x="1144016" y="2293562"/>
            <a:ext cx="2353105" cy="3624503"/>
          </a:xfrm>
          <a:prstGeom prst="rect">
            <a:avLst/>
          </a:prstGeom>
        </p:spPr>
        <p:txBody>
          <a:bodyPr wrap="square" lIns="0" tIns="0" rIns="0" bIns="0" rtlCol="0">
            <a:noAutofit/>
          </a:bodyPr>
          <a:lstStyle/>
          <a:p>
            <a:pPr marL="12700" marR="35492">
              <a:lnSpc>
                <a:spcPts val="2345"/>
              </a:lnSpc>
              <a:spcBef>
                <a:spcPts val="117"/>
              </a:spcBef>
            </a:pPr>
            <a:r>
              <a:rPr sz="2200" spc="0" dirty="0">
                <a:solidFill>
                  <a:srgbClr val="252525"/>
                </a:solidFill>
                <a:latin typeface="Arial"/>
                <a:cs typeface="Arial"/>
              </a:rPr>
              <a:t>Int</a:t>
            </a:r>
            <a:r>
              <a:rPr sz="2200" spc="4" dirty="0">
                <a:solidFill>
                  <a:srgbClr val="252525"/>
                </a:solidFill>
                <a:latin typeface="Arial"/>
                <a:cs typeface="Arial"/>
              </a:rPr>
              <a:t>r</a:t>
            </a:r>
            <a:r>
              <a:rPr sz="2200" spc="0" dirty="0">
                <a:solidFill>
                  <a:srgbClr val="252525"/>
                </a:solidFill>
                <a:latin typeface="Arial"/>
                <a:cs typeface="Arial"/>
              </a:rPr>
              <a:t>od</a:t>
            </a:r>
            <a:r>
              <a:rPr sz="2200" spc="4" dirty="0">
                <a:solidFill>
                  <a:srgbClr val="252525"/>
                </a:solidFill>
                <a:latin typeface="Arial"/>
                <a:cs typeface="Arial"/>
              </a:rPr>
              <a:t>u</a:t>
            </a:r>
            <a:r>
              <a:rPr sz="2200" spc="0" dirty="0">
                <a:solidFill>
                  <a:srgbClr val="252525"/>
                </a:solidFill>
                <a:latin typeface="Arial"/>
                <a:cs typeface="Arial"/>
              </a:rPr>
              <a:t>c</a:t>
            </a:r>
            <a:r>
              <a:rPr sz="2200" spc="4" dirty="0">
                <a:solidFill>
                  <a:srgbClr val="252525"/>
                </a:solidFill>
                <a:latin typeface="Arial"/>
                <a:cs typeface="Arial"/>
              </a:rPr>
              <a:t>t</a:t>
            </a:r>
            <a:r>
              <a:rPr sz="2200" spc="0" dirty="0">
                <a:solidFill>
                  <a:srgbClr val="252525"/>
                </a:solidFill>
                <a:latin typeface="Arial"/>
                <a:cs typeface="Arial"/>
              </a:rPr>
              <a:t>i</a:t>
            </a:r>
            <a:r>
              <a:rPr sz="2200" spc="4" dirty="0">
                <a:solidFill>
                  <a:srgbClr val="252525"/>
                </a:solidFill>
                <a:latin typeface="Arial"/>
                <a:cs typeface="Arial"/>
              </a:rPr>
              <a:t>o</a:t>
            </a:r>
            <a:r>
              <a:rPr sz="2200" spc="0" dirty="0">
                <a:solidFill>
                  <a:srgbClr val="252525"/>
                </a:solidFill>
                <a:latin typeface="Arial"/>
                <a:cs typeface="Arial"/>
              </a:rPr>
              <a:t>n</a:t>
            </a:r>
            <a:endParaRPr sz="2200">
              <a:latin typeface="Arial"/>
              <a:cs typeface="Arial"/>
            </a:endParaRPr>
          </a:p>
          <a:p>
            <a:pPr marL="12700" marR="35492">
              <a:lnSpc>
                <a:spcPct val="95825"/>
              </a:lnSpc>
              <a:spcBef>
                <a:spcPts val="257"/>
              </a:spcBef>
            </a:pPr>
            <a:r>
              <a:rPr sz="2200" spc="0" dirty="0">
                <a:solidFill>
                  <a:srgbClr val="252525"/>
                </a:solidFill>
                <a:latin typeface="Arial"/>
                <a:cs typeface="Arial"/>
              </a:rPr>
              <a:t>E</a:t>
            </a:r>
            <a:r>
              <a:rPr sz="2200" spc="-9" dirty="0">
                <a:solidFill>
                  <a:srgbClr val="252525"/>
                </a:solidFill>
                <a:latin typeface="Arial"/>
                <a:cs typeface="Arial"/>
              </a:rPr>
              <a:t>x</a:t>
            </a:r>
            <a:r>
              <a:rPr sz="2200" spc="0" dirty="0">
                <a:solidFill>
                  <a:srgbClr val="252525"/>
                </a:solidFill>
                <a:latin typeface="Arial"/>
                <a:cs typeface="Arial"/>
              </a:rPr>
              <a:t>i</a:t>
            </a:r>
            <a:r>
              <a:rPr sz="2200" spc="4" dirty="0">
                <a:solidFill>
                  <a:srgbClr val="252525"/>
                </a:solidFill>
                <a:latin typeface="Arial"/>
                <a:cs typeface="Arial"/>
              </a:rPr>
              <a:t>s</a:t>
            </a:r>
            <a:r>
              <a:rPr sz="2200" spc="0" dirty="0">
                <a:solidFill>
                  <a:srgbClr val="252525"/>
                </a:solidFill>
                <a:latin typeface="Arial"/>
                <a:cs typeface="Arial"/>
              </a:rPr>
              <a:t>ting</a:t>
            </a:r>
            <a:r>
              <a:rPr sz="2200" spc="-41" dirty="0">
                <a:solidFill>
                  <a:srgbClr val="252525"/>
                </a:solidFill>
                <a:latin typeface="Arial"/>
                <a:cs typeface="Arial"/>
              </a:rPr>
              <a:t> </a:t>
            </a:r>
            <a:r>
              <a:rPr sz="2200" spc="0" dirty="0">
                <a:solidFill>
                  <a:srgbClr val="252525"/>
                </a:solidFill>
                <a:latin typeface="Arial"/>
                <a:cs typeface="Arial"/>
              </a:rPr>
              <a:t>S</a:t>
            </a:r>
            <a:r>
              <a:rPr sz="2200" spc="-9" dirty="0">
                <a:solidFill>
                  <a:srgbClr val="252525"/>
                </a:solidFill>
                <a:latin typeface="Arial"/>
                <a:cs typeface="Arial"/>
              </a:rPr>
              <a:t>y</a:t>
            </a:r>
            <a:r>
              <a:rPr sz="2200" spc="0" dirty="0">
                <a:solidFill>
                  <a:srgbClr val="252525"/>
                </a:solidFill>
                <a:latin typeface="Arial"/>
                <a:cs typeface="Arial"/>
              </a:rPr>
              <a:t>st</a:t>
            </a:r>
            <a:r>
              <a:rPr sz="2200" spc="4" dirty="0">
                <a:solidFill>
                  <a:srgbClr val="252525"/>
                </a:solidFill>
                <a:latin typeface="Arial"/>
                <a:cs typeface="Arial"/>
              </a:rPr>
              <a:t>e</a:t>
            </a:r>
            <a:r>
              <a:rPr sz="2200" spc="0" dirty="0">
                <a:solidFill>
                  <a:srgbClr val="252525"/>
                </a:solidFill>
                <a:latin typeface="Arial"/>
                <a:cs typeface="Arial"/>
              </a:rPr>
              <a:t>m</a:t>
            </a:r>
            <a:endParaRPr sz="2200">
              <a:latin typeface="Arial"/>
              <a:cs typeface="Arial"/>
            </a:endParaRPr>
          </a:p>
          <a:p>
            <a:pPr marL="12700" marR="35492">
              <a:lnSpc>
                <a:spcPct val="95825"/>
              </a:lnSpc>
              <a:spcBef>
                <a:spcPts val="375"/>
              </a:spcBef>
            </a:pPr>
            <a:r>
              <a:rPr sz="2200" spc="0" dirty="0">
                <a:solidFill>
                  <a:srgbClr val="252525"/>
                </a:solidFill>
                <a:latin typeface="Arial"/>
                <a:cs typeface="Arial"/>
              </a:rPr>
              <a:t>Drawb</a:t>
            </a:r>
            <a:r>
              <a:rPr sz="2200" spc="4" dirty="0">
                <a:solidFill>
                  <a:srgbClr val="252525"/>
                </a:solidFill>
                <a:latin typeface="Arial"/>
                <a:cs typeface="Arial"/>
              </a:rPr>
              <a:t>a</a:t>
            </a:r>
            <a:r>
              <a:rPr sz="2200" spc="0" dirty="0">
                <a:solidFill>
                  <a:srgbClr val="252525"/>
                </a:solidFill>
                <a:latin typeface="Arial"/>
                <a:cs typeface="Arial"/>
              </a:rPr>
              <a:t>c</a:t>
            </a:r>
            <a:r>
              <a:rPr sz="2200" spc="9" dirty="0">
                <a:solidFill>
                  <a:srgbClr val="252525"/>
                </a:solidFill>
                <a:latin typeface="Arial"/>
                <a:cs typeface="Arial"/>
              </a:rPr>
              <a:t>k</a:t>
            </a:r>
            <a:r>
              <a:rPr sz="2200" spc="0" dirty="0">
                <a:solidFill>
                  <a:srgbClr val="252525"/>
                </a:solidFill>
                <a:latin typeface="Arial"/>
                <a:cs typeface="Arial"/>
              </a:rPr>
              <a:t>s</a:t>
            </a:r>
            <a:endParaRPr sz="2200">
              <a:latin typeface="Arial"/>
              <a:cs typeface="Arial"/>
            </a:endParaRPr>
          </a:p>
          <a:p>
            <a:pPr marL="12700" marR="35492">
              <a:lnSpc>
                <a:spcPct val="95825"/>
              </a:lnSpc>
              <a:spcBef>
                <a:spcPts val="375"/>
              </a:spcBef>
            </a:pPr>
            <a:r>
              <a:rPr sz="2200" spc="0" dirty="0">
                <a:solidFill>
                  <a:srgbClr val="252525"/>
                </a:solidFill>
                <a:latin typeface="Arial"/>
                <a:cs typeface="Arial"/>
              </a:rPr>
              <a:t>Main</a:t>
            </a:r>
            <a:r>
              <a:rPr sz="2200" spc="-27" dirty="0">
                <a:solidFill>
                  <a:srgbClr val="252525"/>
                </a:solidFill>
                <a:latin typeface="Arial"/>
                <a:cs typeface="Arial"/>
              </a:rPr>
              <a:t> </a:t>
            </a:r>
            <a:r>
              <a:rPr sz="2200" spc="0" dirty="0">
                <a:solidFill>
                  <a:srgbClr val="252525"/>
                </a:solidFill>
                <a:latin typeface="Arial"/>
                <a:cs typeface="Arial"/>
              </a:rPr>
              <a:t>Obje</a:t>
            </a:r>
            <a:r>
              <a:rPr sz="2200" spc="9" dirty="0">
                <a:solidFill>
                  <a:srgbClr val="252525"/>
                </a:solidFill>
                <a:latin typeface="Arial"/>
                <a:cs typeface="Arial"/>
              </a:rPr>
              <a:t>c</a:t>
            </a:r>
            <a:r>
              <a:rPr sz="2200" spc="0" dirty="0">
                <a:solidFill>
                  <a:srgbClr val="252525"/>
                </a:solidFill>
                <a:latin typeface="Arial"/>
                <a:cs typeface="Arial"/>
              </a:rPr>
              <a:t>tives</a:t>
            </a:r>
            <a:endParaRPr sz="2200">
              <a:latin typeface="Arial"/>
              <a:cs typeface="Arial"/>
            </a:endParaRPr>
          </a:p>
          <a:p>
            <a:pPr marL="12700" marR="35492">
              <a:lnSpc>
                <a:spcPct val="95825"/>
              </a:lnSpc>
              <a:spcBef>
                <a:spcPts val="375"/>
              </a:spcBef>
            </a:pPr>
            <a:r>
              <a:rPr sz="2200" spc="0" dirty="0">
                <a:solidFill>
                  <a:srgbClr val="252525"/>
                </a:solidFill>
                <a:latin typeface="Arial"/>
                <a:cs typeface="Arial"/>
              </a:rPr>
              <a:t>Modu</a:t>
            </a:r>
            <a:r>
              <a:rPr sz="2200" spc="4" dirty="0">
                <a:solidFill>
                  <a:srgbClr val="252525"/>
                </a:solidFill>
                <a:latin typeface="Arial"/>
                <a:cs typeface="Arial"/>
              </a:rPr>
              <a:t>l</a:t>
            </a:r>
            <a:r>
              <a:rPr sz="2200" spc="0" dirty="0">
                <a:solidFill>
                  <a:srgbClr val="252525"/>
                </a:solidFill>
                <a:latin typeface="Arial"/>
                <a:cs typeface="Arial"/>
              </a:rPr>
              <a:t>es</a:t>
            </a:r>
            <a:endParaRPr sz="2200">
              <a:latin typeface="Arial"/>
              <a:cs typeface="Arial"/>
            </a:endParaRPr>
          </a:p>
          <a:p>
            <a:pPr marL="12700">
              <a:lnSpc>
                <a:spcPts val="2529"/>
              </a:lnSpc>
              <a:spcBef>
                <a:spcPts val="375"/>
              </a:spcBef>
            </a:pPr>
            <a:r>
              <a:rPr sz="2200" spc="0" dirty="0">
                <a:solidFill>
                  <a:srgbClr val="252525"/>
                </a:solidFill>
                <a:latin typeface="Arial"/>
                <a:cs typeface="Arial"/>
              </a:rPr>
              <a:t>Bl</a:t>
            </a:r>
            <a:r>
              <a:rPr sz="2200" spc="4" dirty="0">
                <a:solidFill>
                  <a:srgbClr val="252525"/>
                </a:solidFill>
                <a:latin typeface="Arial"/>
                <a:cs typeface="Arial"/>
              </a:rPr>
              <a:t>o</a:t>
            </a:r>
            <a:r>
              <a:rPr sz="2200" spc="0" dirty="0">
                <a:solidFill>
                  <a:srgbClr val="252525"/>
                </a:solidFill>
                <a:latin typeface="Arial"/>
                <a:cs typeface="Arial"/>
              </a:rPr>
              <a:t>ck</a:t>
            </a:r>
            <a:r>
              <a:rPr sz="2200" spc="-53" dirty="0">
                <a:solidFill>
                  <a:srgbClr val="252525"/>
                </a:solidFill>
                <a:latin typeface="Arial"/>
                <a:cs typeface="Arial"/>
              </a:rPr>
              <a:t> </a:t>
            </a:r>
            <a:r>
              <a:rPr sz="2200" spc="0" dirty="0">
                <a:solidFill>
                  <a:srgbClr val="252525"/>
                </a:solidFill>
                <a:latin typeface="Arial"/>
                <a:cs typeface="Arial"/>
              </a:rPr>
              <a:t>Dia</a:t>
            </a:r>
            <a:r>
              <a:rPr sz="2200" spc="4" dirty="0">
                <a:solidFill>
                  <a:srgbClr val="252525"/>
                </a:solidFill>
                <a:latin typeface="Arial"/>
                <a:cs typeface="Arial"/>
              </a:rPr>
              <a:t>g</a:t>
            </a:r>
            <a:r>
              <a:rPr sz="2200" spc="0" dirty="0">
                <a:solidFill>
                  <a:srgbClr val="252525"/>
                </a:solidFill>
                <a:latin typeface="Arial"/>
                <a:cs typeface="Arial"/>
              </a:rPr>
              <a:t>ram </a:t>
            </a:r>
            <a:endParaRPr sz="2200">
              <a:latin typeface="Arial"/>
              <a:cs typeface="Arial"/>
            </a:endParaRPr>
          </a:p>
          <a:p>
            <a:pPr marL="12700">
              <a:lnSpc>
                <a:spcPts val="2529"/>
              </a:lnSpc>
              <a:spcBef>
                <a:spcPts val="374"/>
              </a:spcBef>
            </a:pPr>
            <a:r>
              <a:rPr sz="2200" spc="-34" dirty="0">
                <a:solidFill>
                  <a:srgbClr val="252525"/>
                </a:solidFill>
                <a:latin typeface="Arial"/>
                <a:cs typeface="Arial"/>
              </a:rPr>
              <a:t>W</a:t>
            </a:r>
            <a:r>
              <a:rPr sz="2200" spc="0" dirty="0">
                <a:solidFill>
                  <a:srgbClr val="252525"/>
                </a:solidFill>
                <a:latin typeface="Arial"/>
                <a:cs typeface="Arial"/>
              </a:rPr>
              <a:t>or</a:t>
            </a:r>
            <a:r>
              <a:rPr sz="2200" spc="4" dirty="0">
                <a:solidFill>
                  <a:srgbClr val="252525"/>
                </a:solidFill>
                <a:latin typeface="Arial"/>
                <a:cs typeface="Arial"/>
              </a:rPr>
              <a:t>k</a:t>
            </a:r>
            <a:r>
              <a:rPr sz="2200" spc="0" dirty="0">
                <a:solidFill>
                  <a:srgbClr val="252525"/>
                </a:solidFill>
                <a:latin typeface="Arial"/>
                <a:cs typeface="Arial"/>
              </a:rPr>
              <a:t>i</a:t>
            </a:r>
            <a:r>
              <a:rPr sz="2200" spc="4" dirty="0">
                <a:solidFill>
                  <a:srgbClr val="252525"/>
                </a:solidFill>
                <a:latin typeface="Arial"/>
                <a:cs typeface="Arial"/>
              </a:rPr>
              <a:t>n</a:t>
            </a:r>
            <a:r>
              <a:rPr sz="2200" spc="0" dirty="0">
                <a:solidFill>
                  <a:srgbClr val="252525"/>
                </a:solidFill>
                <a:latin typeface="Arial"/>
                <a:cs typeface="Arial"/>
              </a:rPr>
              <a:t>g</a:t>
            </a:r>
            <a:r>
              <a:rPr sz="2200" spc="-80" dirty="0">
                <a:solidFill>
                  <a:srgbClr val="252525"/>
                </a:solidFill>
                <a:latin typeface="Arial"/>
                <a:cs typeface="Arial"/>
              </a:rPr>
              <a:t> </a:t>
            </a:r>
            <a:r>
              <a:rPr sz="2200" spc="4" dirty="0">
                <a:solidFill>
                  <a:srgbClr val="252525"/>
                </a:solidFill>
                <a:latin typeface="Arial"/>
                <a:cs typeface="Arial"/>
              </a:rPr>
              <a:t>o</a:t>
            </a:r>
            <a:r>
              <a:rPr sz="2200" spc="0" dirty="0">
                <a:solidFill>
                  <a:srgbClr val="252525"/>
                </a:solidFill>
                <a:latin typeface="Arial"/>
                <a:cs typeface="Arial"/>
              </a:rPr>
              <a:t>f</a:t>
            </a:r>
            <a:r>
              <a:rPr sz="2200" spc="-12" dirty="0">
                <a:solidFill>
                  <a:srgbClr val="252525"/>
                </a:solidFill>
                <a:latin typeface="Arial"/>
                <a:cs typeface="Arial"/>
              </a:rPr>
              <a:t> </a:t>
            </a:r>
            <a:r>
              <a:rPr sz="2200" spc="4" dirty="0">
                <a:solidFill>
                  <a:srgbClr val="252525"/>
                </a:solidFill>
                <a:latin typeface="Arial"/>
                <a:cs typeface="Arial"/>
              </a:rPr>
              <a:t>s</a:t>
            </a:r>
            <a:r>
              <a:rPr sz="2200" spc="0" dirty="0">
                <a:solidFill>
                  <a:srgbClr val="252525"/>
                </a:solidFill>
                <a:latin typeface="Arial"/>
                <a:cs typeface="Arial"/>
              </a:rPr>
              <a:t>ystem </a:t>
            </a:r>
            <a:endParaRPr sz="2200">
              <a:latin typeface="Arial"/>
              <a:cs typeface="Arial"/>
            </a:endParaRPr>
          </a:p>
          <a:p>
            <a:pPr marL="12700">
              <a:lnSpc>
                <a:spcPts val="2529"/>
              </a:lnSpc>
              <a:spcBef>
                <a:spcPts val="374"/>
              </a:spcBef>
            </a:pPr>
            <a:r>
              <a:rPr sz="2200" spc="0" dirty="0">
                <a:solidFill>
                  <a:srgbClr val="252525"/>
                </a:solidFill>
                <a:latin typeface="Arial"/>
                <a:cs typeface="Arial"/>
              </a:rPr>
              <a:t>Advant</a:t>
            </a:r>
            <a:r>
              <a:rPr sz="2200" spc="4" dirty="0">
                <a:solidFill>
                  <a:srgbClr val="252525"/>
                </a:solidFill>
                <a:latin typeface="Arial"/>
                <a:cs typeface="Arial"/>
              </a:rPr>
              <a:t>a</a:t>
            </a:r>
            <a:r>
              <a:rPr sz="2200" spc="0" dirty="0">
                <a:solidFill>
                  <a:srgbClr val="252525"/>
                </a:solidFill>
                <a:latin typeface="Arial"/>
                <a:cs typeface="Arial"/>
              </a:rPr>
              <a:t>ges </a:t>
            </a:r>
            <a:endParaRPr sz="2200">
              <a:latin typeface="Arial"/>
              <a:cs typeface="Arial"/>
            </a:endParaRPr>
          </a:p>
          <a:p>
            <a:pPr marL="12700">
              <a:lnSpc>
                <a:spcPts val="2529"/>
              </a:lnSpc>
              <a:spcBef>
                <a:spcPts val="374"/>
              </a:spcBef>
            </a:pPr>
            <a:r>
              <a:rPr sz="2200" spc="0" dirty="0">
                <a:solidFill>
                  <a:srgbClr val="252525"/>
                </a:solidFill>
                <a:latin typeface="Arial"/>
                <a:cs typeface="Arial"/>
              </a:rPr>
              <a:t>Con</a:t>
            </a:r>
            <a:r>
              <a:rPr sz="2200" spc="9" dirty="0">
                <a:solidFill>
                  <a:srgbClr val="252525"/>
                </a:solidFill>
                <a:latin typeface="Arial"/>
                <a:cs typeface="Arial"/>
              </a:rPr>
              <a:t>c</a:t>
            </a:r>
            <a:r>
              <a:rPr sz="2200" spc="0" dirty="0">
                <a:solidFill>
                  <a:srgbClr val="252525"/>
                </a:solidFill>
                <a:latin typeface="Arial"/>
                <a:cs typeface="Arial"/>
              </a:rPr>
              <a:t>l</a:t>
            </a:r>
            <a:r>
              <a:rPr sz="2200" spc="4" dirty="0">
                <a:solidFill>
                  <a:srgbClr val="252525"/>
                </a:solidFill>
                <a:latin typeface="Arial"/>
                <a:cs typeface="Arial"/>
              </a:rPr>
              <a:t>u</a:t>
            </a:r>
            <a:r>
              <a:rPr sz="2200" spc="0" dirty="0">
                <a:solidFill>
                  <a:srgbClr val="252525"/>
                </a:solidFill>
                <a:latin typeface="Arial"/>
                <a:cs typeface="Arial"/>
              </a:rPr>
              <a:t>s</a:t>
            </a:r>
            <a:r>
              <a:rPr sz="2200" spc="9" dirty="0">
                <a:solidFill>
                  <a:srgbClr val="252525"/>
                </a:solidFill>
                <a:latin typeface="Arial"/>
                <a:cs typeface="Arial"/>
              </a:rPr>
              <a:t>i</a:t>
            </a:r>
            <a:r>
              <a:rPr sz="2200" spc="0" dirty="0">
                <a:solidFill>
                  <a:srgbClr val="252525"/>
                </a:solidFill>
                <a:latin typeface="Arial"/>
                <a:cs typeface="Arial"/>
              </a:rPr>
              <a:t>on</a:t>
            </a:r>
            <a:endParaRPr sz="2200">
              <a:latin typeface="Arial"/>
              <a:cs typeface="Arial"/>
            </a:endParaRPr>
          </a:p>
          <a:p>
            <a:pPr marL="12700" marR="35492">
              <a:lnSpc>
                <a:spcPct val="95825"/>
              </a:lnSpc>
              <a:spcBef>
                <a:spcPts val="384"/>
              </a:spcBef>
            </a:pPr>
            <a:r>
              <a:rPr sz="2200" spc="0" dirty="0">
                <a:solidFill>
                  <a:srgbClr val="252525"/>
                </a:solidFill>
                <a:latin typeface="Arial"/>
                <a:cs typeface="Arial"/>
              </a:rPr>
              <a:t>Fu</a:t>
            </a:r>
            <a:r>
              <a:rPr sz="2200" spc="4" dirty="0">
                <a:solidFill>
                  <a:srgbClr val="252525"/>
                </a:solidFill>
                <a:latin typeface="Arial"/>
                <a:cs typeface="Arial"/>
              </a:rPr>
              <a:t>t</a:t>
            </a:r>
            <a:r>
              <a:rPr sz="2200" spc="0" dirty="0">
                <a:solidFill>
                  <a:srgbClr val="252525"/>
                </a:solidFill>
                <a:latin typeface="Arial"/>
                <a:cs typeface="Arial"/>
              </a:rPr>
              <a:t>ure</a:t>
            </a:r>
            <a:r>
              <a:rPr sz="2200" spc="-48" dirty="0">
                <a:solidFill>
                  <a:srgbClr val="252525"/>
                </a:solidFill>
                <a:latin typeface="Arial"/>
                <a:cs typeface="Arial"/>
              </a:rPr>
              <a:t> </a:t>
            </a:r>
            <a:r>
              <a:rPr sz="2200" spc="0" dirty="0">
                <a:solidFill>
                  <a:srgbClr val="252525"/>
                </a:solidFill>
                <a:latin typeface="Arial"/>
                <a:cs typeface="Arial"/>
              </a:rPr>
              <a:t>Sc</a:t>
            </a:r>
            <a:r>
              <a:rPr sz="2200" spc="4" dirty="0">
                <a:solidFill>
                  <a:srgbClr val="252525"/>
                </a:solidFill>
                <a:latin typeface="Arial"/>
                <a:cs typeface="Arial"/>
              </a:rPr>
              <a:t>o</a:t>
            </a:r>
            <a:r>
              <a:rPr sz="2200" spc="0" dirty="0">
                <a:solidFill>
                  <a:srgbClr val="252525"/>
                </a:solidFill>
                <a:latin typeface="Arial"/>
                <a:cs typeface="Arial"/>
              </a:rPr>
              <a:t>pe</a:t>
            </a:r>
            <a:endParaRPr sz="22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0"/>
            <a:ext cx="9144000" cy="6858000"/>
          </a:xfrm>
          <a:prstGeom prst="rect">
            <a:avLst/>
          </a:prstGeom>
          <a:blipFill>
            <a:blip r:embed="rId2" cstate="print"/>
            <a:stretch>
              <a:fillRect/>
            </a:stretch>
          </a:blipFill>
        </p:spPr>
        <p:txBody>
          <a:bodyPr wrap="square" lIns="0" tIns="0" rIns="0" bIns="0" rtlCol="0">
            <a:noAutofit/>
          </a:bodyPr>
          <a:lstStyle/>
          <a:p>
            <a:endParaRPr/>
          </a:p>
        </p:txBody>
      </p:sp>
      <p:sp>
        <p:nvSpPr>
          <p:cNvPr id="6" name="object 6"/>
          <p:cNvSpPr/>
          <p:nvPr/>
        </p:nvSpPr>
        <p:spPr>
          <a:xfrm>
            <a:off x="0" y="0"/>
            <a:ext cx="9144000" cy="6858000"/>
          </a:xfrm>
          <a:prstGeom prst="rect">
            <a:avLst/>
          </a:prstGeom>
          <a:blipFill>
            <a:blip r:embed="rId3" cstate="print"/>
            <a:stretch>
              <a:fillRect/>
            </a:stretch>
          </a:blipFill>
        </p:spPr>
        <p:txBody>
          <a:bodyPr wrap="square" lIns="0" tIns="0" rIns="0" bIns="0" rtlCol="0">
            <a:noAutofit/>
          </a:bodyPr>
          <a:lstStyle/>
          <a:p>
            <a:endParaRPr/>
          </a:p>
        </p:txBody>
      </p:sp>
      <p:sp>
        <p:nvSpPr>
          <p:cNvPr id="7" name="object 7"/>
          <p:cNvSpPr/>
          <p:nvPr/>
        </p:nvSpPr>
        <p:spPr>
          <a:xfrm>
            <a:off x="1171956" y="1937003"/>
            <a:ext cx="3119755" cy="1650"/>
          </a:xfrm>
          <a:custGeom>
            <a:avLst/>
            <a:gdLst/>
            <a:ahLst/>
            <a:cxnLst/>
            <a:rect l="l" t="t" r="r" b="b"/>
            <a:pathLst>
              <a:path w="3119755" h="1650">
                <a:moveTo>
                  <a:pt x="3119755" y="1650"/>
                </a:moveTo>
                <a:lnTo>
                  <a:pt x="0" y="0"/>
                </a:lnTo>
              </a:path>
            </a:pathLst>
          </a:custGeom>
          <a:ln w="12192">
            <a:solidFill>
              <a:srgbClr val="DBA354"/>
            </a:solidFill>
          </a:ln>
        </p:spPr>
        <p:txBody>
          <a:bodyPr wrap="square" lIns="0" tIns="0" rIns="0" bIns="0" rtlCol="0">
            <a:noAutofit/>
          </a:bodyPr>
          <a:lstStyle/>
          <a:p>
            <a:endParaRPr/>
          </a:p>
        </p:txBody>
      </p:sp>
      <p:sp>
        <p:nvSpPr>
          <p:cNvPr id="8" name="object 8"/>
          <p:cNvSpPr/>
          <p:nvPr/>
        </p:nvSpPr>
        <p:spPr>
          <a:xfrm>
            <a:off x="4832604" y="1933955"/>
            <a:ext cx="3119754" cy="1651"/>
          </a:xfrm>
          <a:custGeom>
            <a:avLst/>
            <a:gdLst/>
            <a:ahLst/>
            <a:cxnLst/>
            <a:rect l="l" t="t" r="r" b="b"/>
            <a:pathLst>
              <a:path w="3119754" h="1651">
                <a:moveTo>
                  <a:pt x="3119754" y="1651"/>
                </a:moveTo>
                <a:lnTo>
                  <a:pt x="0" y="0"/>
                </a:lnTo>
              </a:path>
            </a:pathLst>
          </a:custGeom>
          <a:ln w="12192">
            <a:solidFill>
              <a:srgbClr val="DBA354"/>
            </a:solidFill>
          </a:ln>
        </p:spPr>
        <p:txBody>
          <a:bodyPr wrap="square" lIns="0" tIns="0" rIns="0" bIns="0" rtlCol="0">
            <a:noAutofit/>
          </a:bodyPr>
          <a:lstStyle/>
          <a:p>
            <a:endParaRPr/>
          </a:p>
        </p:txBody>
      </p:sp>
      <p:sp>
        <p:nvSpPr>
          <p:cNvPr id="4" name="object 4"/>
          <p:cNvSpPr txBox="1"/>
          <p:nvPr/>
        </p:nvSpPr>
        <p:spPr>
          <a:xfrm>
            <a:off x="535940" y="762411"/>
            <a:ext cx="7766655" cy="1447389"/>
          </a:xfrm>
          <a:prstGeom prst="rect">
            <a:avLst/>
          </a:prstGeom>
        </p:spPr>
        <p:txBody>
          <a:bodyPr wrap="square" lIns="0" tIns="0" rIns="0" bIns="0" rtlCol="0">
            <a:noAutofit/>
          </a:bodyPr>
          <a:lstStyle/>
          <a:p>
            <a:pPr marL="2459990" marR="39873">
              <a:lnSpc>
                <a:spcPts val="3775"/>
              </a:lnSpc>
              <a:spcBef>
                <a:spcPts val="188"/>
              </a:spcBef>
            </a:pPr>
            <a:r>
              <a:rPr sz="3600" spc="0" dirty="0">
                <a:solidFill>
                  <a:srgbClr val="885D1D"/>
                </a:solidFill>
                <a:latin typeface="Times New Roman"/>
                <a:cs typeface="Times New Roman"/>
              </a:rPr>
              <a:t>INTRODUCTION</a:t>
            </a:r>
            <a:endParaRPr sz="3600" dirty="0">
              <a:latin typeface="Times New Roman"/>
              <a:cs typeface="Times New Roman"/>
            </a:endParaRPr>
          </a:p>
          <a:p>
            <a:pPr marL="3639035" marR="3313199" algn="ctr">
              <a:lnSpc>
                <a:spcPct val="92488"/>
              </a:lnSpc>
              <a:spcBef>
                <a:spcPts val="1746"/>
              </a:spcBef>
            </a:pPr>
            <a:r>
              <a:rPr sz="5400" spc="0" dirty="0">
                <a:solidFill>
                  <a:srgbClr val="DBA354"/>
                </a:solidFill>
                <a:latin typeface="Wingdings"/>
                <a:cs typeface="Wingdings"/>
              </a:rPr>
              <a:t></a:t>
            </a:r>
            <a:endParaRPr sz="5400" dirty="0">
              <a:latin typeface="Wingdings"/>
              <a:cs typeface="Wingdings"/>
            </a:endParaRPr>
          </a:p>
        </p:txBody>
      </p:sp>
      <p:sp>
        <p:nvSpPr>
          <p:cNvPr id="2" name="object 2"/>
          <p:cNvSpPr txBox="1"/>
          <p:nvPr/>
        </p:nvSpPr>
        <p:spPr>
          <a:xfrm>
            <a:off x="1066800" y="1933955"/>
            <a:ext cx="7235795" cy="3933445"/>
          </a:xfrm>
          <a:prstGeom prst="rect">
            <a:avLst/>
          </a:prstGeom>
        </p:spPr>
        <p:txBody>
          <a:bodyPr wrap="square" lIns="0" tIns="0" rIns="0" bIns="0" rtlCol="0">
            <a:noAutofit/>
          </a:bodyPr>
          <a:lstStyle/>
          <a:p>
            <a:pPr marL="0" marR="0" indent="457200" algn="just">
              <a:lnSpc>
                <a:spcPct val="150000"/>
              </a:lnSpc>
              <a:spcBef>
                <a:spcPts val="0"/>
              </a:spcBef>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project aims to provide a contactless testing method to the doctors in hospitals to conduct initial health checkups like measuring the body temperature of the patients, their heart rate, pulse rate and oxygen levels. This paper was conceived as a result of the observations made during the ongoing pandemic of COVID-19, wherein the doctors are having to be in contact with the patients in order to test and treat them, thereby increasing the risk of a community spread. The robot contains sensors like Oximeter MAX 30105 to measure the blood oxygen saturation and heart rate of the patients as a preliminary test criteria.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0" y="0"/>
            <a:ext cx="9144000" cy="6858000"/>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11074" y="-14558"/>
            <a:ext cx="9144000" cy="6858000"/>
          </a:xfrm>
          <a:prstGeom prst="rect">
            <a:avLst/>
          </a:prstGeom>
          <a:blipFill>
            <a:blip r:embed="rId3" cstate="print"/>
            <a:stretch>
              <a:fillRect/>
            </a:stretch>
          </a:blipFill>
        </p:spPr>
        <p:txBody>
          <a:bodyPr wrap="square" lIns="0" tIns="0" rIns="0" bIns="0" rtlCol="0">
            <a:noAutofit/>
          </a:bodyPr>
          <a:lstStyle/>
          <a:p>
            <a:endParaRPr/>
          </a:p>
        </p:txBody>
      </p:sp>
      <p:sp>
        <p:nvSpPr>
          <p:cNvPr id="15" name="object 15"/>
          <p:cNvSpPr/>
          <p:nvPr/>
        </p:nvSpPr>
        <p:spPr>
          <a:xfrm>
            <a:off x="1171956" y="1937003"/>
            <a:ext cx="3119755" cy="1650"/>
          </a:xfrm>
          <a:custGeom>
            <a:avLst/>
            <a:gdLst/>
            <a:ahLst/>
            <a:cxnLst/>
            <a:rect l="l" t="t" r="r" b="b"/>
            <a:pathLst>
              <a:path w="3119755" h="1650">
                <a:moveTo>
                  <a:pt x="3119755" y="1650"/>
                </a:moveTo>
                <a:lnTo>
                  <a:pt x="0" y="0"/>
                </a:lnTo>
              </a:path>
            </a:pathLst>
          </a:custGeom>
          <a:ln w="12192">
            <a:solidFill>
              <a:srgbClr val="DBA354"/>
            </a:solidFill>
          </a:ln>
        </p:spPr>
        <p:txBody>
          <a:bodyPr wrap="square" lIns="0" tIns="0" rIns="0" bIns="0" rtlCol="0">
            <a:noAutofit/>
          </a:bodyPr>
          <a:lstStyle/>
          <a:p>
            <a:endParaRPr/>
          </a:p>
        </p:txBody>
      </p:sp>
      <p:sp>
        <p:nvSpPr>
          <p:cNvPr id="16" name="object 16"/>
          <p:cNvSpPr/>
          <p:nvPr/>
        </p:nvSpPr>
        <p:spPr>
          <a:xfrm>
            <a:off x="4832604" y="1933955"/>
            <a:ext cx="3119754" cy="1651"/>
          </a:xfrm>
          <a:custGeom>
            <a:avLst/>
            <a:gdLst/>
            <a:ahLst/>
            <a:cxnLst/>
            <a:rect l="l" t="t" r="r" b="b"/>
            <a:pathLst>
              <a:path w="3119754" h="1651">
                <a:moveTo>
                  <a:pt x="3119754" y="1651"/>
                </a:moveTo>
                <a:lnTo>
                  <a:pt x="0" y="0"/>
                </a:lnTo>
              </a:path>
            </a:pathLst>
          </a:custGeom>
          <a:ln w="12192">
            <a:solidFill>
              <a:srgbClr val="DBA354"/>
            </a:solidFill>
          </a:ln>
        </p:spPr>
        <p:txBody>
          <a:bodyPr wrap="square" lIns="0" tIns="0" rIns="0" bIns="0" rtlCol="0">
            <a:noAutofit/>
          </a:bodyPr>
          <a:lstStyle/>
          <a:p>
            <a:endParaRPr/>
          </a:p>
        </p:txBody>
      </p:sp>
      <p:sp>
        <p:nvSpPr>
          <p:cNvPr id="12" name="object 12"/>
          <p:cNvSpPr txBox="1"/>
          <p:nvPr/>
        </p:nvSpPr>
        <p:spPr>
          <a:xfrm>
            <a:off x="2540635" y="884577"/>
            <a:ext cx="4084878" cy="1362911"/>
          </a:xfrm>
          <a:prstGeom prst="rect">
            <a:avLst/>
          </a:prstGeom>
        </p:spPr>
        <p:txBody>
          <a:bodyPr wrap="square" lIns="0" tIns="0" rIns="0" bIns="0" rtlCol="0">
            <a:noAutofit/>
          </a:bodyPr>
          <a:lstStyle/>
          <a:p>
            <a:pPr algn="ctr">
              <a:lnSpc>
                <a:spcPts val="3775"/>
              </a:lnSpc>
              <a:spcBef>
                <a:spcPts val="188"/>
              </a:spcBef>
            </a:pPr>
            <a:r>
              <a:rPr sz="3600" spc="0" dirty="0">
                <a:solidFill>
                  <a:srgbClr val="885D1D"/>
                </a:solidFill>
                <a:latin typeface="Times New Roman"/>
                <a:cs typeface="Times New Roman"/>
              </a:rPr>
              <a:t>EXISTING SYSTEM</a:t>
            </a:r>
            <a:endParaRPr sz="3600" dirty="0">
              <a:latin typeface="Times New Roman"/>
              <a:cs typeface="Times New Roman"/>
            </a:endParaRPr>
          </a:p>
          <a:p>
            <a:pPr marL="1634340" marR="1636118" algn="ctr">
              <a:lnSpc>
                <a:spcPts val="5980"/>
              </a:lnSpc>
              <a:spcBef>
                <a:spcPts val="1085"/>
              </a:spcBef>
            </a:pPr>
            <a:r>
              <a:rPr sz="5400" spc="0" dirty="0">
                <a:solidFill>
                  <a:srgbClr val="DBA354"/>
                </a:solidFill>
                <a:latin typeface="Wingdings"/>
                <a:cs typeface="Wingdings"/>
              </a:rPr>
              <a:t></a:t>
            </a:r>
            <a:endParaRPr sz="5400" dirty="0">
              <a:latin typeface="Wingdings"/>
              <a:cs typeface="Wingdings"/>
            </a:endParaRPr>
          </a:p>
        </p:txBody>
      </p:sp>
      <p:sp>
        <p:nvSpPr>
          <p:cNvPr id="3" name="object 3"/>
          <p:cNvSpPr txBox="1"/>
          <p:nvPr/>
        </p:nvSpPr>
        <p:spPr>
          <a:xfrm>
            <a:off x="842865" y="2294964"/>
            <a:ext cx="6143245" cy="331806"/>
          </a:xfrm>
          <a:prstGeom prst="rect">
            <a:avLst/>
          </a:prstGeom>
        </p:spPr>
        <p:txBody>
          <a:bodyPr wrap="square" lIns="0" tIns="0" rIns="0" bIns="0" rtlCol="0">
            <a:noAutofit/>
          </a:bodyPr>
          <a:lstStyle/>
          <a:p>
            <a:pPr marL="12700">
              <a:lnSpc>
                <a:spcPts val="2565"/>
              </a:lnSpc>
              <a:spcBef>
                <a:spcPts val="128"/>
              </a:spcBef>
            </a:pPr>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Doctors need to regularly monitor patient health.</a:t>
            </a:r>
            <a:endParaRPr lang="en-US" sz="3200" dirty="0">
              <a:latin typeface="Times New Roman"/>
              <a:cs typeface="Times New Roman"/>
            </a:endParaRPr>
          </a:p>
        </p:txBody>
      </p:sp>
      <p:sp>
        <p:nvSpPr>
          <p:cNvPr id="2" name="object 2"/>
          <p:cNvSpPr txBox="1"/>
          <p:nvPr/>
        </p:nvSpPr>
        <p:spPr>
          <a:xfrm>
            <a:off x="838200" y="2799952"/>
            <a:ext cx="8329503" cy="933847"/>
          </a:xfrm>
          <a:prstGeom prst="rect">
            <a:avLst/>
          </a:prstGeom>
        </p:spPr>
        <p:txBody>
          <a:bodyPr wrap="square" lIns="0" tIns="0" rIns="0" bIns="0" rtlCol="0">
            <a:noAutofit/>
          </a:bodyPr>
          <a:lstStyle/>
          <a:p>
            <a:pPr algn="just">
              <a:lnSpc>
                <a:spcPct val="150000"/>
              </a:lnSpc>
              <a:spcAft>
                <a:spcPts val="750"/>
              </a:spcAft>
            </a:pPr>
            <a:r>
              <a:rPr lang="en-IN" sz="2400" dirty="0">
                <a:solidFill>
                  <a:srgbClr val="000000"/>
                </a:solidFill>
                <a:effectLst/>
                <a:latin typeface="Times New Roman" panose="02020603050405020304" pitchFamily="18" charset="0"/>
                <a:ea typeface="Times New Roman" panose="02020603050405020304" pitchFamily="18" charset="0"/>
              </a:rPr>
              <a:t>The doctors are at risk of infection just for monitoring purpose.</a:t>
            </a:r>
            <a:endParaRPr lang="en-IN" sz="2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0"/>
            <a:ext cx="9144000" cy="6858000"/>
          </a:xfrm>
          <a:prstGeom prst="rect">
            <a:avLst/>
          </a:prstGeom>
          <a:blipFill>
            <a:blip r:embed="rId2" cstate="print"/>
            <a:stretch>
              <a:fillRect/>
            </a:stretch>
          </a:blipFill>
        </p:spPr>
        <p:txBody>
          <a:bodyPr wrap="square" lIns="0" tIns="0" rIns="0" bIns="0" rtlCol="0">
            <a:noAutofit/>
          </a:bodyPr>
          <a:lstStyle/>
          <a:p>
            <a:endParaRPr/>
          </a:p>
        </p:txBody>
      </p:sp>
      <p:sp>
        <p:nvSpPr>
          <p:cNvPr id="6" name="object 6"/>
          <p:cNvSpPr/>
          <p:nvPr/>
        </p:nvSpPr>
        <p:spPr>
          <a:xfrm>
            <a:off x="0" y="0"/>
            <a:ext cx="9144000" cy="6858000"/>
          </a:xfrm>
          <a:prstGeom prst="rect">
            <a:avLst/>
          </a:prstGeom>
          <a:blipFill>
            <a:blip r:embed="rId3" cstate="print"/>
            <a:stretch>
              <a:fillRect/>
            </a:stretch>
          </a:blipFill>
        </p:spPr>
        <p:txBody>
          <a:bodyPr wrap="square" lIns="0" tIns="0" rIns="0" bIns="0" rtlCol="0">
            <a:noAutofit/>
          </a:bodyPr>
          <a:lstStyle/>
          <a:p>
            <a:endParaRPr/>
          </a:p>
        </p:txBody>
      </p:sp>
      <p:sp>
        <p:nvSpPr>
          <p:cNvPr id="7" name="object 7"/>
          <p:cNvSpPr/>
          <p:nvPr/>
        </p:nvSpPr>
        <p:spPr>
          <a:xfrm>
            <a:off x="1171956" y="1937003"/>
            <a:ext cx="3119755" cy="1650"/>
          </a:xfrm>
          <a:custGeom>
            <a:avLst/>
            <a:gdLst/>
            <a:ahLst/>
            <a:cxnLst/>
            <a:rect l="l" t="t" r="r" b="b"/>
            <a:pathLst>
              <a:path w="3119755" h="1650">
                <a:moveTo>
                  <a:pt x="3119755" y="1650"/>
                </a:moveTo>
                <a:lnTo>
                  <a:pt x="0" y="0"/>
                </a:lnTo>
              </a:path>
            </a:pathLst>
          </a:custGeom>
          <a:ln w="12192">
            <a:solidFill>
              <a:srgbClr val="DBA354"/>
            </a:solidFill>
          </a:ln>
        </p:spPr>
        <p:txBody>
          <a:bodyPr wrap="square" lIns="0" tIns="0" rIns="0" bIns="0" rtlCol="0">
            <a:noAutofit/>
          </a:bodyPr>
          <a:lstStyle/>
          <a:p>
            <a:endParaRPr/>
          </a:p>
        </p:txBody>
      </p:sp>
      <p:sp>
        <p:nvSpPr>
          <p:cNvPr id="8" name="object 8"/>
          <p:cNvSpPr/>
          <p:nvPr/>
        </p:nvSpPr>
        <p:spPr>
          <a:xfrm>
            <a:off x="4832604" y="1933955"/>
            <a:ext cx="3119754" cy="1651"/>
          </a:xfrm>
          <a:custGeom>
            <a:avLst/>
            <a:gdLst/>
            <a:ahLst/>
            <a:cxnLst/>
            <a:rect l="l" t="t" r="r" b="b"/>
            <a:pathLst>
              <a:path w="3119754" h="1651">
                <a:moveTo>
                  <a:pt x="3119754" y="1651"/>
                </a:moveTo>
                <a:lnTo>
                  <a:pt x="0" y="0"/>
                </a:lnTo>
              </a:path>
            </a:pathLst>
          </a:custGeom>
          <a:ln w="12192">
            <a:solidFill>
              <a:srgbClr val="DBA354"/>
            </a:solidFill>
          </a:ln>
        </p:spPr>
        <p:txBody>
          <a:bodyPr wrap="square" lIns="0" tIns="0" rIns="0" bIns="0" rtlCol="0">
            <a:noAutofit/>
          </a:bodyPr>
          <a:lstStyle/>
          <a:p>
            <a:endParaRPr/>
          </a:p>
        </p:txBody>
      </p:sp>
      <p:sp>
        <p:nvSpPr>
          <p:cNvPr id="4" name="object 4"/>
          <p:cNvSpPr txBox="1"/>
          <p:nvPr/>
        </p:nvSpPr>
        <p:spPr>
          <a:xfrm>
            <a:off x="778256" y="952477"/>
            <a:ext cx="7179360" cy="1708398"/>
          </a:xfrm>
          <a:prstGeom prst="rect">
            <a:avLst/>
          </a:prstGeom>
        </p:spPr>
        <p:txBody>
          <a:bodyPr wrap="square" lIns="0" tIns="0" rIns="0" bIns="0" rtlCol="0">
            <a:noAutofit/>
          </a:bodyPr>
          <a:lstStyle/>
          <a:p>
            <a:pPr marL="330606">
              <a:lnSpc>
                <a:spcPts val="3370"/>
              </a:lnSpc>
              <a:spcBef>
                <a:spcPts val="168"/>
              </a:spcBef>
            </a:pPr>
            <a:r>
              <a:rPr sz="3200" spc="0" dirty="0">
                <a:solidFill>
                  <a:srgbClr val="885D1D"/>
                </a:solidFill>
                <a:latin typeface="Times New Roman"/>
                <a:cs typeface="Times New Roman"/>
              </a:rPr>
              <a:t>DR</a:t>
            </a:r>
            <a:r>
              <a:rPr sz="3200" spc="-244" dirty="0">
                <a:solidFill>
                  <a:srgbClr val="885D1D"/>
                </a:solidFill>
                <a:latin typeface="Times New Roman"/>
                <a:cs typeface="Times New Roman"/>
              </a:rPr>
              <a:t>A</a:t>
            </a:r>
            <a:r>
              <a:rPr sz="3200" spc="0" dirty="0">
                <a:solidFill>
                  <a:srgbClr val="885D1D"/>
                </a:solidFill>
                <a:latin typeface="Times New Roman"/>
                <a:cs typeface="Times New Roman"/>
              </a:rPr>
              <a:t>WBACKS</a:t>
            </a:r>
            <a:r>
              <a:rPr sz="3200" spc="-9" dirty="0">
                <a:solidFill>
                  <a:srgbClr val="885D1D"/>
                </a:solidFill>
                <a:latin typeface="Times New Roman"/>
                <a:cs typeface="Times New Roman"/>
              </a:rPr>
              <a:t> </a:t>
            </a:r>
            <a:r>
              <a:rPr sz="3200" spc="0" dirty="0">
                <a:solidFill>
                  <a:srgbClr val="885D1D"/>
                </a:solidFill>
                <a:latin typeface="Times New Roman"/>
                <a:cs typeface="Times New Roman"/>
              </a:rPr>
              <a:t>IN</a:t>
            </a:r>
            <a:r>
              <a:rPr sz="3200" spc="-14" dirty="0">
                <a:solidFill>
                  <a:srgbClr val="885D1D"/>
                </a:solidFill>
                <a:latin typeface="Times New Roman"/>
                <a:cs typeface="Times New Roman"/>
              </a:rPr>
              <a:t> </a:t>
            </a:r>
            <a:r>
              <a:rPr sz="3200" spc="0" dirty="0">
                <a:solidFill>
                  <a:srgbClr val="885D1D"/>
                </a:solidFill>
                <a:latin typeface="Times New Roman"/>
                <a:cs typeface="Times New Roman"/>
              </a:rPr>
              <a:t>EXISTING</a:t>
            </a:r>
            <a:r>
              <a:rPr sz="3200" spc="-29" dirty="0">
                <a:solidFill>
                  <a:srgbClr val="885D1D"/>
                </a:solidFill>
                <a:latin typeface="Times New Roman"/>
                <a:cs typeface="Times New Roman"/>
              </a:rPr>
              <a:t> </a:t>
            </a:r>
            <a:r>
              <a:rPr sz="3200" spc="0" dirty="0">
                <a:solidFill>
                  <a:srgbClr val="885D1D"/>
                </a:solidFill>
                <a:latin typeface="Times New Roman"/>
                <a:cs typeface="Times New Roman"/>
              </a:rPr>
              <a:t>SYS</a:t>
            </a:r>
            <a:r>
              <a:rPr sz="3200" spc="-9" dirty="0">
                <a:solidFill>
                  <a:srgbClr val="885D1D"/>
                </a:solidFill>
                <a:latin typeface="Times New Roman"/>
                <a:cs typeface="Times New Roman"/>
              </a:rPr>
              <a:t>T</a:t>
            </a:r>
            <a:r>
              <a:rPr sz="3200" spc="0" dirty="0">
                <a:solidFill>
                  <a:srgbClr val="885D1D"/>
                </a:solidFill>
                <a:latin typeface="Times New Roman"/>
                <a:cs typeface="Times New Roman"/>
              </a:rPr>
              <a:t>EM</a:t>
            </a:r>
            <a:endParaRPr sz="3200">
              <a:latin typeface="Times New Roman"/>
              <a:cs typeface="Times New Roman"/>
            </a:endParaRPr>
          </a:p>
          <a:p>
            <a:pPr marL="3396719" marR="2968221" algn="ctr">
              <a:lnSpc>
                <a:spcPct val="92488"/>
              </a:lnSpc>
              <a:spcBef>
                <a:spcPts val="677"/>
              </a:spcBef>
            </a:pPr>
            <a:r>
              <a:rPr sz="5400" spc="0" dirty="0">
                <a:solidFill>
                  <a:srgbClr val="DBA354"/>
                </a:solidFill>
                <a:latin typeface="Wingdings"/>
                <a:cs typeface="Wingdings"/>
              </a:rPr>
              <a:t></a:t>
            </a:r>
            <a:endParaRPr sz="5400">
              <a:latin typeface="Wingdings"/>
              <a:cs typeface="Wingdings"/>
            </a:endParaRPr>
          </a:p>
          <a:p>
            <a:pPr marL="12700" marR="61036">
              <a:lnSpc>
                <a:spcPct val="95825"/>
              </a:lnSpc>
              <a:spcBef>
                <a:spcPts val="430"/>
              </a:spcBef>
            </a:pPr>
            <a:r>
              <a:rPr sz="2400" spc="0" dirty="0">
                <a:solidFill>
                  <a:srgbClr val="863623"/>
                </a:solidFill>
                <a:latin typeface="Wingdings"/>
                <a:cs typeface="Wingdings"/>
              </a:rPr>
              <a:t></a:t>
            </a:r>
            <a:r>
              <a:rPr sz="2400" spc="375" dirty="0">
                <a:solidFill>
                  <a:srgbClr val="863623"/>
                </a:solidFill>
                <a:latin typeface="Times New Roman"/>
                <a:cs typeface="Times New Roman"/>
              </a:rPr>
              <a:t> </a:t>
            </a:r>
            <a:r>
              <a:rPr sz="2400" spc="0" dirty="0">
                <a:solidFill>
                  <a:srgbClr val="252525"/>
                </a:solidFill>
                <a:latin typeface="Times New Roman"/>
                <a:cs typeface="Times New Roman"/>
              </a:rPr>
              <a:t>The</a:t>
            </a:r>
            <a:r>
              <a:rPr sz="2400" spc="-9" dirty="0">
                <a:solidFill>
                  <a:srgbClr val="252525"/>
                </a:solidFill>
                <a:latin typeface="Times New Roman"/>
                <a:cs typeface="Times New Roman"/>
              </a:rPr>
              <a:t> </a:t>
            </a:r>
            <a:r>
              <a:rPr sz="2400" spc="0" dirty="0">
                <a:solidFill>
                  <a:srgbClr val="252525"/>
                </a:solidFill>
                <a:latin typeface="Times New Roman"/>
                <a:cs typeface="Times New Roman"/>
              </a:rPr>
              <a:t>sys</a:t>
            </a:r>
            <a:r>
              <a:rPr sz="2400" spc="4" dirty="0">
                <a:solidFill>
                  <a:srgbClr val="252525"/>
                </a:solidFill>
                <a:latin typeface="Times New Roman"/>
                <a:cs typeface="Times New Roman"/>
              </a:rPr>
              <a:t>t</a:t>
            </a:r>
            <a:r>
              <a:rPr sz="2400" spc="0" dirty="0">
                <a:solidFill>
                  <a:srgbClr val="252525"/>
                </a:solidFill>
                <a:latin typeface="Times New Roman"/>
                <a:cs typeface="Times New Roman"/>
              </a:rPr>
              <a:t>e</a:t>
            </a:r>
            <a:r>
              <a:rPr sz="2400" spc="-14" dirty="0">
                <a:solidFill>
                  <a:srgbClr val="252525"/>
                </a:solidFill>
                <a:latin typeface="Times New Roman"/>
                <a:cs typeface="Times New Roman"/>
              </a:rPr>
              <a:t>m</a:t>
            </a:r>
            <a:r>
              <a:rPr sz="2400" spc="0" dirty="0">
                <a:solidFill>
                  <a:srgbClr val="252525"/>
                </a:solidFill>
                <a:latin typeface="Times New Roman"/>
                <a:cs typeface="Times New Roman"/>
              </a:rPr>
              <a:t>s</a:t>
            </a:r>
            <a:r>
              <a:rPr sz="2400" spc="9" dirty="0">
                <a:solidFill>
                  <a:srgbClr val="252525"/>
                </a:solidFill>
                <a:latin typeface="Times New Roman"/>
                <a:cs typeface="Times New Roman"/>
              </a:rPr>
              <a:t> </a:t>
            </a:r>
            <a:r>
              <a:rPr sz="2400" spc="0" dirty="0">
                <a:solidFill>
                  <a:srgbClr val="252525"/>
                </a:solidFill>
                <a:latin typeface="Times New Roman"/>
                <a:cs typeface="Times New Roman"/>
              </a:rPr>
              <a:t>are not</a:t>
            </a:r>
            <a:r>
              <a:rPr sz="2400" spc="-4" dirty="0">
                <a:solidFill>
                  <a:srgbClr val="252525"/>
                </a:solidFill>
                <a:latin typeface="Times New Roman"/>
                <a:cs typeface="Times New Roman"/>
              </a:rPr>
              <a:t> </a:t>
            </a:r>
            <a:r>
              <a:rPr sz="2400" spc="0" dirty="0">
                <a:solidFill>
                  <a:srgbClr val="252525"/>
                </a:solidFill>
                <a:latin typeface="Times New Roman"/>
                <a:cs typeface="Times New Roman"/>
              </a:rPr>
              <a:t>Por</a:t>
            </a:r>
            <a:r>
              <a:rPr sz="2400" spc="4" dirty="0">
                <a:solidFill>
                  <a:srgbClr val="252525"/>
                </a:solidFill>
                <a:latin typeface="Times New Roman"/>
                <a:cs typeface="Times New Roman"/>
              </a:rPr>
              <a:t>t</a:t>
            </a:r>
            <a:r>
              <a:rPr sz="2400" spc="0" dirty="0">
                <a:solidFill>
                  <a:srgbClr val="252525"/>
                </a:solidFill>
                <a:latin typeface="Times New Roman"/>
                <a:cs typeface="Times New Roman"/>
              </a:rPr>
              <a:t>abl</a:t>
            </a:r>
            <a:r>
              <a:rPr sz="2400" spc="4" dirty="0">
                <a:solidFill>
                  <a:srgbClr val="252525"/>
                </a:solidFill>
                <a:latin typeface="Times New Roman"/>
                <a:cs typeface="Times New Roman"/>
              </a:rPr>
              <a:t>e</a:t>
            </a:r>
            <a:r>
              <a:rPr sz="2400" spc="0" dirty="0">
                <a:solidFill>
                  <a:srgbClr val="252525"/>
                </a:solidFill>
                <a:latin typeface="Times New Roman"/>
                <a:cs typeface="Times New Roman"/>
              </a:rPr>
              <a:t>.</a:t>
            </a:r>
            <a:endParaRPr sz="2400">
              <a:latin typeface="Times New Roman"/>
              <a:cs typeface="Times New Roman"/>
            </a:endParaRPr>
          </a:p>
        </p:txBody>
      </p:sp>
      <p:sp>
        <p:nvSpPr>
          <p:cNvPr id="3" name="object 3"/>
          <p:cNvSpPr txBox="1"/>
          <p:nvPr/>
        </p:nvSpPr>
        <p:spPr>
          <a:xfrm>
            <a:off x="778256" y="3207275"/>
            <a:ext cx="7037869" cy="331806"/>
          </a:xfrm>
          <a:prstGeom prst="rect">
            <a:avLst/>
          </a:prstGeom>
        </p:spPr>
        <p:txBody>
          <a:bodyPr wrap="square" lIns="0" tIns="0" rIns="0" bIns="0" rtlCol="0">
            <a:noAutofit/>
          </a:bodyPr>
          <a:lstStyle/>
          <a:p>
            <a:pPr marL="12700">
              <a:lnSpc>
                <a:spcPts val="2565"/>
              </a:lnSpc>
              <a:spcBef>
                <a:spcPts val="128"/>
              </a:spcBef>
            </a:pPr>
            <a:r>
              <a:rPr sz="2400" spc="0" dirty="0">
                <a:solidFill>
                  <a:srgbClr val="863623"/>
                </a:solidFill>
                <a:latin typeface="Wingdings"/>
                <a:cs typeface="Wingdings"/>
              </a:rPr>
              <a:t></a:t>
            </a:r>
            <a:r>
              <a:rPr sz="2400" spc="375" dirty="0">
                <a:solidFill>
                  <a:srgbClr val="863623"/>
                </a:solidFill>
                <a:latin typeface="Times New Roman"/>
                <a:cs typeface="Times New Roman"/>
              </a:rPr>
              <a:t> </a:t>
            </a:r>
            <a:r>
              <a:rPr sz="2400" spc="0" dirty="0">
                <a:solidFill>
                  <a:srgbClr val="252525"/>
                </a:solidFill>
                <a:latin typeface="Times New Roman"/>
                <a:cs typeface="Times New Roman"/>
              </a:rPr>
              <a:t>The</a:t>
            </a:r>
            <a:r>
              <a:rPr sz="2400" spc="-9" dirty="0">
                <a:solidFill>
                  <a:srgbClr val="252525"/>
                </a:solidFill>
                <a:latin typeface="Times New Roman"/>
                <a:cs typeface="Times New Roman"/>
              </a:rPr>
              <a:t> </a:t>
            </a:r>
            <a:r>
              <a:rPr sz="2400" spc="0" dirty="0">
                <a:solidFill>
                  <a:srgbClr val="252525"/>
                </a:solidFill>
                <a:latin typeface="Times New Roman"/>
                <a:cs typeface="Times New Roman"/>
              </a:rPr>
              <a:t>pat</a:t>
            </a:r>
            <a:r>
              <a:rPr sz="2400" spc="9" dirty="0">
                <a:solidFill>
                  <a:srgbClr val="252525"/>
                </a:solidFill>
                <a:latin typeface="Times New Roman"/>
                <a:cs typeface="Times New Roman"/>
              </a:rPr>
              <a:t>i</a:t>
            </a:r>
            <a:r>
              <a:rPr sz="2400" spc="0" dirty="0">
                <a:solidFill>
                  <a:srgbClr val="252525"/>
                </a:solidFill>
                <a:latin typeface="Times New Roman"/>
                <a:cs typeface="Times New Roman"/>
              </a:rPr>
              <a:t>ent</a:t>
            </a:r>
            <a:r>
              <a:rPr sz="2400" spc="-29" dirty="0">
                <a:solidFill>
                  <a:srgbClr val="252525"/>
                </a:solidFill>
                <a:latin typeface="Times New Roman"/>
                <a:cs typeface="Times New Roman"/>
              </a:rPr>
              <a:t> </a:t>
            </a:r>
            <a:r>
              <a:rPr sz="2400" spc="0" dirty="0">
                <a:solidFill>
                  <a:srgbClr val="252525"/>
                </a:solidFill>
                <a:latin typeface="Times New Roman"/>
                <a:cs typeface="Times New Roman"/>
              </a:rPr>
              <a:t>cant</a:t>
            </a:r>
            <a:r>
              <a:rPr sz="2400" spc="-14" dirty="0">
                <a:solidFill>
                  <a:srgbClr val="252525"/>
                </a:solidFill>
                <a:latin typeface="Times New Roman"/>
                <a:cs typeface="Times New Roman"/>
              </a:rPr>
              <a:t> </a:t>
            </a:r>
            <a:r>
              <a:rPr sz="2400" spc="0" dirty="0">
                <a:solidFill>
                  <a:srgbClr val="252525"/>
                </a:solidFill>
                <a:latin typeface="Times New Roman"/>
                <a:cs typeface="Times New Roman"/>
              </a:rPr>
              <a:t>able to</a:t>
            </a:r>
            <a:r>
              <a:rPr sz="2400" spc="-4" dirty="0">
                <a:solidFill>
                  <a:srgbClr val="252525"/>
                </a:solidFill>
                <a:latin typeface="Times New Roman"/>
                <a:cs typeface="Times New Roman"/>
              </a:rPr>
              <a:t> </a:t>
            </a:r>
            <a:r>
              <a:rPr sz="2400" spc="0" dirty="0">
                <a:solidFill>
                  <a:srgbClr val="252525"/>
                </a:solidFill>
                <a:latin typeface="Times New Roman"/>
                <a:cs typeface="Times New Roman"/>
              </a:rPr>
              <a:t>unde</a:t>
            </a:r>
            <a:r>
              <a:rPr sz="2400" spc="4" dirty="0">
                <a:solidFill>
                  <a:srgbClr val="252525"/>
                </a:solidFill>
                <a:latin typeface="Times New Roman"/>
                <a:cs typeface="Times New Roman"/>
              </a:rPr>
              <a:t>r</a:t>
            </a:r>
            <a:r>
              <a:rPr sz="2400" spc="0" dirty="0">
                <a:solidFill>
                  <a:srgbClr val="252525"/>
                </a:solidFill>
                <a:latin typeface="Times New Roman"/>
                <a:cs typeface="Times New Roman"/>
              </a:rPr>
              <a:t>st</a:t>
            </a:r>
            <a:r>
              <a:rPr sz="2400" spc="4" dirty="0">
                <a:solidFill>
                  <a:srgbClr val="252525"/>
                </a:solidFill>
                <a:latin typeface="Times New Roman"/>
                <a:cs typeface="Times New Roman"/>
              </a:rPr>
              <a:t>a</a:t>
            </a:r>
            <a:r>
              <a:rPr sz="2400" spc="0" dirty="0">
                <a:solidFill>
                  <a:srgbClr val="252525"/>
                </a:solidFill>
                <a:latin typeface="Times New Roman"/>
                <a:cs typeface="Times New Roman"/>
              </a:rPr>
              <a:t>nd</a:t>
            </a:r>
            <a:r>
              <a:rPr sz="2400" spc="-25" dirty="0">
                <a:solidFill>
                  <a:srgbClr val="252525"/>
                </a:solidFill>
                <a:latin typeface="Times New Roman"/>
                <a:cs typeface="Times New Roman"/>
              </a:rPr>
              <a:t> </a:t>
            </a:r>
            <a:r>
              <a:rPr sz="2400" spc="0" dirty="0">
                <a:solidFill>
                  <a:srgbClr val="252525"/>
                </a:solidFill>
                <a:latin typeface="Times New Roman"/>
                <a:cs typeface="Times New Roman"/>
              </a:rPr>
              <a:t>the analog</a:t>
            </a:r>
            <a:r>
              <a:rPr sz="2400" spc="-19" dirty="0">
                <a:solidFill>
                  <a:srgbClr val="252525"/>
                </a:solidFill>
                <a:latin typeface="Times New Roman"/>
                <a:cs typeface="Times New Roman"/>
              </a:rPr>
              <a:t> </a:t>
            </a:r>
            <a:r>
              <a:rPr sz="2400" spc="0" dirty="0">
                <a:solidFill>
                  <a:srgbClr val="252525"/>
                </a:solidFill>
                <a:latin typeface="Times New Roman"/>
                <a:cs typeface="Times New Roman"/>
              </a:rPr>
              <a:t>sign</a:t>
            </a:r>
            <a:r>
              <a:rPr sz="2400" spc="4" dirty="0">
                <a:solidFill>
                  <a:srgbClr val="252525"/>
                </a:solidFill>
                <a:latin typeface="Times New Roman"/>
                <a:cs typeface="Times New Roman"/>
              </a:rPr>
              <a:t>a</a:t>
            </a:r>
            <a:r>
              <a:rPr sz="2400" spc="0" dirty="0">
                <a:solidFill>
                  <a:srgbClr val="252525"/>
                </a:solidFill>
                <a:latin typeface="Times New Roman"/>
                <a:cs typeface="Times New Roman"/>
              </a:rPr>
              <a:t>ls.</a:t>
            </a:r>
            <a:endParaRPr sz="2400">
              <a:latin typeface="Times New Roman"/>
              <a:cs typeface="Times New Roman"/>
            </a:endParaRPr>
          </a:p>
        </p:txBody>
      </p:sp>
      <p:sp>
        <p:nvSpPr>
          <p:cNvPr id="2" name="object 2"/>
          <p:cNvSpPr txBox="1"/>
          <p:nvPr/>
        </p:nvSpPr>
        <p:spPr>
          <a:xfrm>
            <a:off x="778256" y="4084852"/>
            <a:ext cx="5403662" cy="332112"/>
          </a:xfrm>
          <a:prstGeom prst="rect">
            <a:avLst/>
          </a:prstGeom>
        </p:spPr>
        <p:txBody>
          <a:bodyPr wrap="square" lIns="0" tIns="0" rIns="0" bIns="0" rtlCol="0">
            <a:noAutofit/>
          </a:bodyPr>
          <a:lstStyle/>
          <a:p>
            <a:pPr marL="12700">
              <a:lnSpc>
                <a:spcPts val="2565"/>
              </a:lnSpc>
              <a:spcBef>
                <a:spcPts val="128"/>
              </a:spcBef>
            </a:pPr>
            <a:r>
              <a:rPr sz="2400" spc="0" dirty="0">
                <a:solidFill>
                  <a:srgbClr val="863623"/>
                </a:solidFill>
                <a:latin typeface="Wingdings"/>
                <a:cs typeface="Wingdings"/>
              </a:rPr>
              <a:t></a:t>
            </a:r>
            <a:r>
              <a:rPr sz="2400" spc="370" dirty="0">
                <a:solidFill>
                  <a:srgbClr val="863623"/>
                </a:solidFill>
                <a:latin typeface="Times New Roman"/>
                <a:cs typeface="Times New Roman"/>
              </a:rPr>
              <a:t> </a:t>
            </a:r>
            <a:r>
              <a:rPr sz="2400" spc="0" dirty="0">
                <a:solidFill>
                  <a:srgbClr val="252525"/>
                </a:solidFill>
                <a:latin typeface="Times New Roman"/>
                <a:cs typeface="Times New Roman"/>
              </a:rPr>
              <a:t>C</a:t>
            </a:r>
            <a:r>
              <a:rPr sz="2400" spc="-4" dirty="0">
                <a:solidFill>
                  <a:srgbClr val="252525"/>
                </a:solidFill>
                <a:latin typeface="Times New Roman"/>
                <a:cs typeface="Times New Roman"/>
              </a:rPr>
              <a:t>o</a:t>
            </a:r>
            <a:r>
              <a:rPr sz="2400" spc="-19" dirty="0">
                <a:solidFill>
                  <a:srgbClr val="252525"/>
                </a:solidFill>
                <a:latin typeface="Times New Roman"/>
                <a:cs typeface="Times New Roman"/>
              </a:rPr>
              <a:t>m</a:t>
            </a:r>
            <a:r>
              <a:rPr sz="2400" spc="0" dirty="0">
                <a:solidFill>
                  <a:srgbClr val="252525"/>
                </a:solidFill>
                <a:latin typeface="Times New Roman"/>
                <a:cs typeface="Times New Roman"/>
              </a:rPr>
              <a:t>plex sys</a:t>
            </a:r>
            <a:r>
              <a:rPr sz="2400" spc="4" dirty="0">
                <a:solidFill>
                  <a:srgbClr val="252525"/>
                </a:solidFill>
                <a:latin typeface="Times New Roman"/>
                <a:cs typeface="Times New Roman"/>
              </a:rPr>
              <a:t>t</a:t>
            </a:r>
            <a:r>
              <a:rPr sz="2400" spc="0" dirty="0">
                <a:solidFill>
                  <a:srgbClr val="252525"/>
                </a:solidFill>
                <a:latin typeface="Times New Roman"/>
                <a:cs typeface="Times New Roman"/>
              </a:rPr>
              <a:t>em</a:t>
            </a:r>
            <a:r>
              <a:rPr sz="2400" spc="-9" dirty="0">
                <a:solidFill>
                  <a:srgbClr val="252525"/>
                </a:solidFill>
                <a:latin typeface="Times New Roman"/>
                <a:cs typeface="Times New Roman"/>
              </a:rPr>
              <a:t> </a:t>
            </a:r>
            <a:r>
              <a:rPr sz="2400" spc="0" dirty="0">
                <a:solidFill>
                  <a:srgbClr val="252525"/>
                </a:solidFill>
                <a:latin typeface="Times New Roman"/>
                <a:cs typeface="Times New Roman"/>
              </a:rPr>
              <a:t>and</a:t>
            </a:r>
            <a:r>
              <a:rPr sz="2400" spc="-14" dirty="0">
                <a:solidFill>
                  <a:srgbClr val="252525"/>
                </a:solidFill>
                <a:latin typeface="Times New Roman"/>
                <a:cs typeface="Times New Roman"/>
              </a:rPr>
              <a:t> </a:t>
            </a:r>
            <a:r>
              <a:rPr sz="2400" spc="0" dirty="0">
                <a:solidFill>
                  <a:srgbClr val="252525"/>
                </a:solidFill>
                <a:latin typeface="Times New Roman"/>
                <a:cs typeface="Times New Roman"/>
              </a:rPr>
              <a:t>di</a:t>
            </a:r>
            <a:r>
              <a:rPr sz="2400" spc="-54" dirty="0">
                <a:solidFill>
                  <a:srgbClr val="252525"/>
                </a:solidFill>
                <a:latin typeface="Times New Roman"/>
                <a:cs typeface="Times New Roman"/>
              </a:rPr>
              <a:t>f</a:t>
            </a:r>
            <a:r>
              <a:rPr sz="2400" spc="-4" dirty="0">
                <a:solidFill>
                  <a:srgbClr val="252525"/>
                </a:solidFill>
                <a:latin typeface="Times New Roman"/>
                <a:cs typeface="Times New Roman"/>
              </a:rPr>
              <a:t>f</a:t>
            </a:r>
            <a:r>
              <a:rPr sz="2400" spc="0" dirty="0">
                <a:solidFill>
                  <a:srgbClr val="252525"/>
                </a:solidFill>
                <a:latin typeface="Times New Roman"/>
                <a:cs typeface="Times New Roman"/>
              </a:rPr>
              <a:t>icu</a:t>
            </a:r>
            <a:r>
              <a:rPr sz="2400" spc="4" dirty="0">
                <a:solidFill>
                  <a:srgbClr val="252525"/>
                </a:solidFill>
                <a:latin typeface="Times New Roman"/>
                <a:cs typeface="Times New Roman"/>
              </a:rPr>
              <a:t>l</a:t>
            </a:r>
            <a:r>
              <a:rPr sz="2400" spc="0" dirty="0">
                <a:solidFill>
                  <a:srgbClr val="252525"/>
                </a:solidFill>
                <a:latin typeface="Times New Roman"/>
                <a:cs typeface="Times New Roman"/>
              </a:rPr>
              <a:t>t</a:t>
            </a:r>
            <a:r>
              <a:rPr sz="2400" spc="-19" dirty="0">
                <a:solidFill>
                  <a:srgbClr val="252525"/>
                </a:solidFill>
                <a:latin typeface="Times New Roman"/>
                <a:cs typeface="Times New Roman"/>
              </a:rPr>
              <a:t> </a:t>
            </a:r>
            <a:r>
              <a:rPr sz="2400" spc="0" dirty="0">
                <a:solidFill>
                  <a:srgbClr val="252525"/>
                </a:solidFill>
                <a:latin typeface="Times New Roman"/>
                <a:cs typeface="Times New Roman"/>
              </a:rPr>
              <a:t>to</a:t>
            </a:r>
            <a:r>
              <a:rPr sz="2400" spc="-9" dirty="0">
                <a:solidFill>
                  <a:srgbClr val="252525"/>
                </a:solidFill>
                <a:latin typeface="Times New Roman"/>
                <a:cs typeface="Times New Roman"/>
              </a:rPr>
              <a:t> </a:t>
            </a:r>
            <a:r>
              <a:rPr sz="2400" spc="0" dirty="0">
                <a:solidFill>
                  <a:srgbClr val="252525"/>
                </a:solidFill>
                <a:latin typeface="Times New Roman"/>
                <a:cs typeface="Times New Roman"/>
              </a:rPr>
              <a:t>opera</a:t>
            </a:r>
            <a:r>
              <a:rPr sz="2400" spc="4" dirty="0">
                <a:solidFill>
                  <a:srgbClr val="252525"/>
                </a:solidFill>
                <a:latin typeface="Times New Roman"/>
                <a:cs typeface="Times New Roman"/>
              </a:rPr>
              <a:t>t</a:t>
            </a:r>
            <a:r>
              <a:rPr sz="2400" spc="0" dirty="0">
                <a:solidFill>
                  <a:srgbClr val="252525"/>
                </a:solidFill>
                <a:latin typeface="Times New Roman"/>
                <a:cs typeface="Times New Roman"/>
              </a:rPr>
              <a:t>e.</a:t>
            </a:r>
            <a:endParaRPr sz="24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0"/>
            <a:ext cx="9144000" cy="6858000"/>
          </a:xfrm>
          <a:prstGeom prst="rect">
            <a:avLst/>
          </a:prstGeom>
          <a:blipFill>
            <a:blip r:embed="rId2" cstate="print"/>
            <a:stretch>
              <a:fillRect/>
            </a:stretch>
          </a:blipFill>
        </p:spPr>
        <p:txBody>
          <a:bodyPr wrap="square" lIns="0" tIns="0" rIns="0" bIns="0" rtlCol="0">
            <a:noAutofit/>
          </a:bodyPr>
          <a:lstStyle/>
          <a:p>
            <a:endParaRPr/>
          </a:p>
        </p:txBody>
      </p:sp>
      <p:sp>
        <p:nvSpPr>
          <p:cNvPr id="6" name="object 6"/>
          <p:cNvSpPr/>
          <p:nvPr/>
        </p:nvSpPr>
        <p:spPr>
          <a:xfrm>
            <a:off x="0" y="0"/>
            <a:ext cx="9144000" cy="6858000"/>
          </a:xfrm>
          <a:prstGeom prst="rect">
            <a:avLst/>
          </a:prstGeom>
          <a:blipFill>
            <a:blip r:embed="rId3" cstate="print"/>
            <a:stretch>
              <a:fillRect/>
            </a:stretch>
          </a:blipFill>
        </p:spPr>
        <p:txBody>
          <a:bodyPr wrap="square" lIns="0" tIns="0" rIns="0" bIns="0" rtlCol="0">
            <a:noAutofit/>
          </a:bodyPr>
          <a:lstStyle/>
          <a:p>
            <a:endParaRPr/>
          </a:p>
        </p:txBody>
      </p:sp>
      <p:sp>
        <p:nvSpPr>
          <p:cNvPr id="7" name="object 7"/>
          <p:cNvSpPr/>
          <p:nvPr/>
        </p:nvSpPr>
        <p:spPr>
          <a:xfrm>
            <a:off x="1171956" y="1937003"/>
            <a:ext cx="3119755" cy="1650"/>
          </a:xfrm>
          <a:custGeom>
            <a:avLst/>
            <a:gdLst/>
            <a:ahLst/>
            <a:cxnLst/>
            <a:rect l="l" t="t" r="r" b="b"/>
            <a:pathLst>
              <a:path w="3119755" h="1650">
                <a:moveTo>
                  <a:pt x="3119755" y="1650"/>
                </a:moveTo>
                <a:lnTo>
                  <a:pt x="0" y="0"/>
                </a:lnTo>
              </a:path>
            </a:pathLst>
          </a:custGeom>
          <a:ln w="12192">
            <a:solidFill>
              <a:srgbClr val="DBA354"/>
            </a:solidFill>
          </a:ln>
        </p:spPr>
        <p:txBody>
          <a:bodyPr wrap="square" lIns="0" tIns="0" rIns="0" bIns="0" rtlCol="0">
            <a:noAutofit/>
          </a:bodyPr>
          <a:lstStyle/>
          <a:p>
            <a:endParaRPr/>
          </a:p>
        </p:txBody>
      </p:sp>
      <p:sp>
        <p:nvSpPr>
          <p:cNvPr id="8" name="object 8"/>
          <p:cNvSpPr/>
          <p:nvPr/>
        </p:nvSpPr>
        <p:spPr>
          <a:xfrm>
            <a:off x="4832604" y="1933955"/>
            <a:ext cx="3119754" cy="1651"/>
          </a:xfrm>
          <a:custGeom>
            <a:avLst/>
            <a:gdLst/>
            <a:ahLst/>
            <a:cxnLst/>
            <a:rect l="l" t="t" r="r" b="b"/>
            <a:pathLst>
              <a:path w="3119754" h="1651">
                <a:moveTo>
                  <a:pt x="3119754" y="1651"/>
                </a:moveTo>
                <a:lnTo>
                  <a:pt x="0" y="0"/>
                </a:lnTo>
              </a:path>
            </a:pathLst>
          </a:custGeom>
          <a:ln w="12192">
            <a:solidFill>
              <a:srgbClr val="DBA354"/>
            </a:solidFill>
          </a:ln>
        </p:spPr>
        <p:txBody>
          <a:bodyPr wrap="square" lIns="0" tIns="0" rIns="0" bIns="0" rtlCol="0">
            <a:noAutofit/>
          </a:bodyPr>
          <a:lstStyle/>
          <a:p>
            <a:endParaRPr/>
          </a:p>
        </p:txBody>
      </p:sp>
      <p:sp>
        <p:nvSpPr>
          <p:cNvPr id="4" name="object 4"/>
          <p:cNvSpPr txBox="1"/>
          <p:nvPr/>
        </p:nvSpPr>
        <p:spPr>
          <a:xfrm>
            <a:off x="778256" y="854096"/>
            <a:ext cx="7603744" cy="2429217"/>
          </a:xfrm>
          <a:prstGeom prst="rect">
            <a:avLst/>
          </a:prstGeom>
        </p:spPr>
        <p:txBody>
          <a:bodyPr wrap="square" lIns="0" tIns="0" rIns="0" bIns="0" rtlCol="0">
            <a:noAutofit/>
          </a:bodyPr>
          <a:lstStyle/>
          <a:p>
            <a:pPr marL="2060702" marR="39873">
              <a:lnSpc>
                <a:spcPts val="3775"/>
              </a:lnSpc>
              <a:spcBef>
                <a:spcPts val="188"/>
              </a:spcBef>
            </a:pPr>
            <a:r>
              <a:rPr sz="4000" spc="0" dirty="0">
                <a:solidFill>
                  <a:srgbClr val="885D1D"/>
                </a:solidFill>
                <a:latin typeface="Times New Roman"/>
                <a:cs typeface="Times New Roman"/>
              </a:rPr>
              <a:t>MAIN OBJECTIVE</a:t>
            </a:r>
            <a:endParaRPr sz="4000" dirty="0">
              <a:latin typeface="Times New Roman"/>
              <a:cs typeface="Times New Roman"/>
            </a:endParaRPr>
          </a:p>
          <a:p>
            <a:pPr marL="3396719" marR="2372891" algn="ctr">
              <a:lnSpc>
                <a:spcPct val="92488"/>
              </a:lnSpc>
              <a:spcBef>
                <a:spcPts val="1026"/>
              </a:spcBef>
            </a:pPr>
            <a:r>
              <a:rPr sz="6000" spc="0" dirty="0">
                <a:solidFill>
                  <a:srgbClr val="DBA354"/>
                </a:solidFill>
                <a:latin typeface="Wingdings"/>
                <a:cs typeface="Wingdings"/>
              </a:rPr>
              <a:t></a:t>
            </a:r>
            <a:endParaRPr sz="6000" dirty="0">
              <a:latin typeface="Wingdings"/>
              <a:cs typeface="Wingdings"/>
            </a:endParaRPr>
          </a:p>
          <a:p>
            <a:pPr marL="298450" indent="-285750">
              <a:lnSpc>
                <a:spcPct val="100137"/>
              </a:lnSpc>
              <a:spcBef>
                <a:spcPts val="430"/>
              </a:spcBef>
              <a:buFont typeface="Wingdings" panose="05000000000000000000" pitchFamily="2" charset="2"/>
              <a:buChar char="Ø"/>
            </a:pP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Solve this issue we here design a remote IOT based health monitor system that allows for </a:t>
            </a: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remptely</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monitoring of multiple </a:t>
            </a: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covid</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patients over the internet. </a:t>
            </a:r>
            <a:endParaRPr lang="en-US" sz="2800" dirty="0">
              <a:latin typeface="Times New Roman"/>
              <a:cs typeface="Times New Roman"/>
            </a:endParaRPr>
          </a:p>
        </p:txBody>
      </p:sp>
      <p:sp>
        <p:nvSpPr>
          <p:cNvPr id="3" name="object 3"/>
          <p:cNvSpPr txBox="1"/>
          <p:nvPr/>
        </p:nvSpPr>
        <p:spPr>
          <a:xfrm>
            <a:off x="778256" y="3573035"/>
            <a:ext cx="6582803" cy="331806"/>
          </a:xfrm>
          <a:prstGeom prst="rect">
            <a:avLst/>
          </a:prstGeom>
        </p:spPr>
        <p:txBody>
          <a:bodyPr wrap="square" lIns="0" tIns="0" rIns="0" bIns="0" rtlCol="0">
            <a:noAutofit/>
          </a:bodyPr>
          <a:lstStyle/>
          <a:p>
            <a:pPr marL="355600" indent="-342900">
              <a:lnSpc>
                <a:spcPts val="2565"/>
              </a:lnSpc>
              <a:spcBef>
                <a:spcPts val="128"/>
              </a:spcBef>
              <a:buFont typeface="Wingdings" panose="05000000000000000000" pitchFamily="2" charset="2"/>
              <a:buChar char="Ø"/>
            </a:pPr>
            <a:r>
              <a:rPr sz="2000" spc="0" dirty="0">
                <a:solidFill>
                  <a:srgbClr val="252525"/>
                </a:solidFill>
                <a:latin typeface="+mj-lt"/>
                <a:cs typeface="Times New Roman"/>
              </a:rPr>
              <a:t>This</a:t>
            </a:r>
            <a:r>
              <a:rPr sz="2000" spc="-4" dirty="0">
                <a:solidFill>
                  <a:srgbClr val="252525"/>
                </a:solidFill>
                <a:latin typeface="+mj-lt"/>
                <a:cs typeface="Times New Roman"/>
              </a:rPr>
              <a:t> </a:t>
            </a:r>
            <a:r>
              <a:rPr sz="2000" spc="0" dirty="0">
                <a:solidFill>
                  <a:srgbClr val="252525"/>
                </a:solidFill>
                <a:latin typeface="+mj-lt"/>
                <a:cs typeface="Times New Roman"/>
              </a:rPr>
              <a:t>sys</a:t>
            </a:r>
            <a:r>
              <a:rPr sz="2000" spc="4" dirty="0">
                <a:solidFill>
                  <a:srgbClr val="252525"/>
                </a:solidFill>
                <a:latin typeface="+mj-lt"/>
                <a:cs typeface="Times New Roman"/>
              </a:rPr>
              <a:t>t</a:t>
            </a:r>
            <a:r>
              <a:rPr sz="2000" spc="0" dirty="0">
                <a:solidFill>
                  <a:srgbClr val="252525"/>
                </a:solidFill>
                <a:latin typeface="+mj-lt"/>
                <a:cs typeface="Times New Roman"/>
              </a:rPr>
              <a:t>em</a:t>
            </a:r>
            <a:r>
              <a:rPr sz="2000" spc="-14" dirty="0">
                <a:solidFill>
                  <a:srgbClr val="252525"/>
                </a:solidFill>
                <a:latin typeface="+mj-lt"/>
                <a:cs typeface="Times New Roman"/>
              </a:rPr>
              <a:t> </a:t>
            </a:r>
            <a:r>
              <a:rPr sz="2000" spc="0" dirty="0">
                <a:solidFill>
                  <a:srgbClr val="252525"/>
                </a:solidFill>
                <a:latin typeface="+mj-lt"/>
                <a:cs typeface="Times New Roman"/>
              </a:rPr>
              <a:t>is </a:t>
            </a:r>
            <a:r>
              <a:rPr sz="2000" spc="9" dirty="0">
                <a:solidFill>
                  <a:srgbClr val="252525"/>
                </a:solidFill>
                <a:latin typeface="+mj-lt"/>
                <a:cs typeface="Times New Roman"/>
              </a:rPr>
              <a:t>t</a:t>
            </a:r>
            <a:r>
              <a:rPr sz="2000" spc="0" dirty="0">
                <a:solidFill>
                  <a:srgbClr val="252525"/>
                </a:solidFill>
                <a:latin typeface="+mj-lt"/>
                <a:cs typeface="Times New Roman"/>
              </a:rPr>
              <a:t>o</a:t>
            </a:r>
            <a:r>
              <a:rPr sz="2000" spc="-9" dirty="0">
                <a:solidFill>
                  <a:srgbClr val="252525"/>
                </a:solidFill>
                <a:latin typeface="+mj-lt"/>
                <a:cs typeface="Times New Roman"/>
              </a:rPr>
              <a:t> </a:t>
            </a:r>
            <a:r>
              <a:rPr sz="2000" spc="0" dirty="0">
                <a:solidFill>
                  <a:srgbClr val="252525"/>
                </a:solidFill>
                <a:latin typeface="+mj-lt"/>
                <a:cs typeface="Times New Roman"/>
              </a:rPr>
              <a:t>be ava</a:t>
            </a:r>
            <a:r>
              <a:rPr sz="2000" spc="9" dirty="0">
                <a:solidFill>
                  <a:srgbClr val="252525"/>
                </a:solidFill>
                <a:latin typeface="+mj-lt"/>
                <a:cs typeface="Times New Roman"/>
              </a:rPr>
              <a:t>i</a:t>
            </a:r>
            <a:r>
              <a:rPr sz="2000" spc="0" dirty="0">
                <a:solidFill>
                  <a:srgbClr val="252525"/>
                </a:solidFill>
                <a:latin typeface="+mj-lt"/>
                <a:cs typeface="Times New Roman"/>
              </a:rPr>
              <a:t>lable</a:t>
            </a:r>
            <a:r>
              <a:rPr sz="2000" spc="-44" dirty="0">
                <a:solidFill>
                  <a:srgbClr val="252525"/>
                </a:solidFill>
                <a:latin typeface="+mj-lt"/>
                <a:cs typeface="Times New Roman"/>
              </a:rPr>
              <a:t> </a:t>
            </a:r>
            <a:r>
              <a:rPr sz="2000" spc="0" dirty="0">
                <a:solidFill>
                  <a:srgbClr val="252525"/>
                </a:solidFill>
                <a:latin typeface="+mj-lt"/>
                <a:cs typeface="Times New Roman"/>
              </a:rPr>
              <a:t>at rea</a:t>
            </a:r>
            <a:r>
              <a:rPr sz="2000" spc="4" dirty="0">
                <a:solidFill>
                  <a:srgbClr val="252525"/>
                </a:solidFill>
                <a:latin typeface="+mj-lt"/>
                <a:cs typeface="Times New Roman"/>
              </a:rPr>
              <a:t>s</a:t>
            </a:r>
            <a:r>
              <a:rPr sz="2000" spc="0" dirty="0">
                <a:solidFill>
                  <a:srgbClr val="252525"/>
                </a:solidFill>
                <a:latin typeface="+mj-lt"/>
                <a:cs typeface="Times New Roman"/>
              </a:rPr>
              <a:t>onable</a:t>
            </a:r>
            <a:r>
              <a:rPr sz="2000" spc="-29" dirty="0">
                <a:solidFill>
                  <a:srgbClr val="252525"/>
                </a:solidFill>
                <a:latin typeface="+mj-lt"/>
                <a:cs typeface="Times New Roman"/>
              </a:rPr>
              <a:t> </a:t>
            </a:r>
            <a:r>
              <a:rPr sz="2000" spc="0" dirty="0">
                <a:solidFill>
                  <a:srgbClr val="252525"/>
                </a:solidFill>
                <a:latin typeface="+mj-lt"/>
                <a:cs typeface="Times New Roman"/>
              </a:rPr>
              <a:t>pr</a:t>
            </a:r>
            <a:r>
              <a:rPr sz="2000" spc="4" dirty="0">
                <a:solidFill>
                  <a:srgbClr val="252525"/>
                </a:solidFill>
                <a:latin typeface="+mj-lt"/>
                <a:cs typeface="Times New Roman"/>
              </a:rPr>
              <a:t>i</a:t>
            </a:r>
            <a:r>
              <a:rPr sz="2000" spc="0" dirty="0">
                <a:solidFill>
                  <a:srgbClr val="252525"/>
                </a:solidFill>
                <a:latin typeface="+mj-lt"/>
                <a:cs typeface="Times New Roman"/>
              </a:rPr>
              <a:t>ce</a:t>
            </a:r>
            <a:r>
              <a:rPr sz="2000" spc="4" dirty="0">
                <a:solidFill>
                  <a:srgbClr val="252525"/>
                </a:solidFill>
                <a:latin typeface="+mj-lt"/>
                <a:cs typeface="Times New Roman"/>
              </a:rPr>
              <a:t>s</a:t>
            </a:r>
            <a:r>
              <a:rPr sz="2000" spc="0" dirty="0">
                <a:solidFill>
                  <a:srgbClr val="252525"/>
                </a:solidFill>
                <a:latin typeface="+mj-lt"/>
                <a:cs typeface="Times New Roman"/>
              </a:rPr>
              <a:t>.</a:t>
            </a:r>
            <a:endParaRPr sz="2000" dirty="0">
              <a:latin typeface="+mj-lt"/>
              <a:cs typeface="Times New Roman"/>
            </a:endParaRPr>
          </a:p>
        </p:txBody>
      </p:sp>
      <p:sp>
        <p:nvSpPr>
          <p:cNvPr id="2" name="object 2"/>
          <p:cNvSpPr txBox="1"/>
          <p:nvPr/>
        </p:nvSpPr>
        <p:spPr>
          <a:xfrm>
            <a:off x="778256" y="4451113"/>
            <a:ext cx="7527544" cy="697566"/>
          </a:xfrm>
          <a:prstGeom prst="rect">
            <a:avLst/>
          </a:prstGeom>
        </p:spPr>
        <p:txBody>
          <a:bodyPr wrap="square" lIns="0" tIns="0" rIns="0" bIns="0" rtlCol="0">
            <a:noAutofit/>
          </a:bodyPr>
          <a:lstStyle/>
          <a:p>
            <a:pPr marL="298450" indent="-285750">
              <a:lnSpc>
                <a:spcPts val="2565"/>
              </a:lnSpc>
              <a:spcBef>
                <a:spcPts val="128"/>
              </a:spcBef>
              <a:buFont typeface="Wingdings" panose="05000000000000000000" pitchFamily="2" charset="2"/>
              <a:buChar char="Ø"/>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system then transmits this data over the internet using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wifi</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transmission by connecting to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wifi</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internet connection.</a:t>
            </a:r>
            <a:endParaRPr sz="24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0" y="0"/>
            <a:ext cx="9144000" cy="6858000"/>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p:cNvSpPr/>
          <p:nvPr/>
        </p:nvSpPr>
        <p:spPr>
          <a:xfrm>
            <a:off x="61643" y="21771"/>
            <a:ext cx="9144000" cy="6858000"/>
          </a:xfrm>
          <a:prstGeom prst="rect">
            <a:avLst/>
          </a:prstGeom>
          <a:blipFill>
            <a:blip r:embed="rId3" cstate="print"/>
            <a:stretch>
              <a:fillRect/>
            </a:stretch>
          </a:blipFill>
        </p:spPr>
        <p:txBody>
          <a:bodyPr wrap="square" lIns="0" tIns="0" rIns="0" bIns="0" rtlCol="0">
            <a:noAutofit/>
          </a:bodyPr>
          <a:lstStyle/>
          <a:p>
            <a:endParaRPr/>
          </a:p>
        </p:txBody>
      </p:sp>
      <p:sp>
        <p:nvSpPr>
          <p:cNvPr id="18" name="object 18"/>
          <p:cNvSpPr/>
          <p:nvPr/>
        </p:nvSpPr>
        <p:spPr>
          <a:xfrm>
            <a:off x="1171956" y="1937003"/>
            <a:ext cx="3119755" cy="1650"/>
          </a:xfrm>
          <a:custGeom>
            <a:avLst/>
            <a:gdLst/>
            <a:ahLst/>
            <a:cxnLst/>
            <a:rect l="l" t="t" r="r" b="b"/>
            <a:pathLst>
              <a:path w="3119755" h="1650">
                <a:moveTo>
                  <a:pt x="3119755" y="1650"/>
                </a:moveTo>
                <a:lnTo>
                  <a:pt x="0" y="0"/>
                </a:lnTo>
              </a:path>
            </a:pathLst>
          </a:custGeom>
          <a:ln w="12192">
            <a:solidFill>
              <a:srgbClr val="DBA354"/>
            </a:solidFill>
          </a:ln>
        </p:spPr>
        <p:txBody>
          <a:bodyPr wrap="square" lIns="0" tIns="0" rIns="0" bIns="0" rtlCol="0">
            <a:noAutofit/>
          </a:bodyPr>
          <a:lstStyle/>
          <a:p>
            <a:endParaRPr/>
          </a:p>
        </p:txBody>
      </p:sp>
      <p:sp>
        <p:nvSpPr>
          <p:cNvPr id="19" name="object 19"/>
          <p:cNvSpPr/>
          <p:nvPr/>
        </p:nvSpPr>
        <p:spPr>
          <a:xfrm>
            <a:off x="4832604" y="1933955"/>
            <a:ext cx="3119754" cy="1651"/>
          </a:xfrm>
          <a:custGeom>
            <a:avLst/>
            <a:gdLst/>
            <a:ahLst/>
            <a:cxnLst/>
            <a:rect l="l" t="t" r="r" b="b"/>
            <a:pathLst>
              <a:path w="3119754" h="1651">
                <a:moveTo>
                  <a:pt x="3119754" y="1651"/>
                </a:moveTo>
                <a:lnTo>
                  <a:pt x="0" y="0"/>
                </a:lnTo>
              </a:path>
            </a:pathLst>
          </a:custGeom>
          <a:ln w="12192">
            <a:solidFill>
              <a:srgbClr val="DBA354"/>
            </a:solidFill>
          </a:ln>
        </p:spPr>
        <p:txBody>
          <a:bodyPr wrap="square" lIns="0" tIns="0" rIns="0" bIns="0" rtlCol="0">
            <a:noAutofit/>
          </a:bodyPr>
          <a:lstStyle/>
          <a:p>
            <a:endParaRPr/>
          </a:p>
        </p:txBody>
      </p:sp>
      <p:sp>
        <p:nvSpPr>
          <p:cNvPr id="15" name="object 15"/>
          <p:cNvSpPr txBox="1"/>
          <p:nvPr/>
        </p:nvSpPr>
        <p:spPr>
          <a:xfrm>
            <a:off x="2354961" y="587397"/>
            <a:ext cx="4503673" cy="482600"/>
          </a:xfrm>
          <a:prstGeom prst="rect">
            <a:avLst/>
          </a:prstGeom>
        </p:spPr>
        <p:txBody>
          <a:bodyPr wrap="square" lIns="0" tIns="0" rIns="0" bIns="0" rtlCol="0">
            <a:noAutofit/>
          </a:bodyPr>
          <a:lstStyle/>
          <a:p>
            <a:pPr marL="12700">
              <a:lnSpc>
                <a:spcPts val="3775"/>
              </a:lnSpc>
              <a:spcBef>
                <a:spcPts val="188"/>
              </a:spcBef>
            </a:pPr>
            <a:r>
              <a:rPr sz="3600" spc="0" dirty="0">
                <a:solidFill>
                  <a:srgbClr val="885D1D"/>
                </a:solidFill>
                <a:latin typeface="Times New Roman"/>
                <a:cs typeface="Times New Roman"/>
              </a:rPr>
              <a:t>PR</a:t>
            </a:r>
            <a:r>
              <a:rPr sz="3600" spc="9" dirty="0">
                <a:solidFill>
                  <a:srgbClr val="885D1D"/>
                </a:solidFill>
                <a:latin typeface="Times New Roman"/>
                <a:cs typeface="Times New Roman"/>
              </a:rPr>
              <a:t>O</a:t>
            </a:r>
            <a:r>
              <a:rPr sz="3600" spc="0" dirty="0">
                <a:solidFill>
                  <a:srgbClr val="885D1D"/>
                </a:solidFill>
                <a:latin typeface="Times New Roman"/>
                <a:cs typeface="Times New Roman"/>
              </a:rPr>
              <a:t>P</a:t>
            </a:r>
            <a:r>
              <a:rPr sz="3600" spc="4" dirty="0">
                <a:solidFill>
                  <a:srgbClr val="885D1D"/>
                </a:solidFill>
                <a:latin typeface="Times New Roman"/>
                <a:cs typeface="Times New Roman"/>
              </a:rPr>
              <a:t>O</a:t>
            </a:r>
            <a:r>
              <a:rPr sz="3600" spc="0" dirty="0">
                <a:solidFill>
                  <a:srgbClr val="885D1D"/>
                </a:solidFill>
                <a:latin typeface="Times New Roman"/>
                <a:cs typeface="Times New Roman"/>
              </a:rPr>
              <a:t>SED</a:t>
            </a:r>
            <a:r>
              <a:rPr sz="3600" spc="-9" dirty="0">
                <a:solidFill>
                  <a:srgbClr val="885D1D"/>
                </a:solidFill>
                <a:latin typeface="Times New Roman"/>
                <a:cs typeface="Times New Roman"/>
              </a:rPr>
              <a:t> </a:t>
            </a:r>
            <a:r>
              <a:rPr sz="3600" spc="0" dirty="0">
                <a:solidFill>
                  <a:srgbClr val="885D1D"/>
                </a:solidFill>
                <a:latin typeface="Times New Roman"/>
                <a:cs typeface="Times New Roman"/>
              </a:rPr>
              <a:t>METH</a:t>
            </a:r>
            <a:r>
              <a:rPr sz="3600" spc="14" dirty="0">
                <a:solidFill>
                  <a:srgbClr val="885D1D"/>
                </a:solidFill>
                <a:latin typeface="Times New Roman"/>
                <a:cs typeface="Times New Roman"/>
              </a:rPr>
              <a:t>O</a:t>
            </a:r>
            <a:r>
              <a:rPr sz="3600" spc="0" dirty="0">
                <a:solidFill>
                  <a:srgbClr val="885D1D"/>
                </a:solidFill>
                <a:latin typeface="Times New Roman"/>
                <a:cs typeface="Times New Roman"/>
              </a:rPr>
              <a:t>D</a:t>
            </a:r>
            <a:endParaRPr sz="3600">
              <a:latin typeface="Times New Roman"/>
              <a:cs typeface="Times New Roman"/>
            </a:endParaRPr>
          </a:p>
        </p:txBody>
      </p:sp>
      <p:sp>
        <p:nvSpPr>
          <p:cNvPr id="14" name="object 14"/>
          <p:cNvSpPr txBox="1"/>
          <p:nvPr/>
        </p:nvSpPr>
        <p:spPr>
          <a:xfrm>
            <a:off x="4226433" y="1535984"/>
            <a:ext cx="814420" cy="711504"/>
          </a:xfrm>
          <a:prstGeom prst="rect">
            <a:avLst/>
          </a:prstGeom>
        </p:spPr>
        <p:txBody>
          <a:bodyPr wrap="square" lIns="0" tIns="0" rIns="0" bIns="0" rtlCol="0">
            <a:noAutofit/>
          </a:bodyPr>
          <a:lstStyle/>
          <a:p>
            <a:pPr marL="12700">
              <a:lnSpc>
                <a:spcPts val="5600"/>
              </a:lnSpc>
              <a:spcBef>
                <a:spcPts val="280"/>
              </a:spcBef>
            </a:pPr>
            <a:r>
              <a:rPr sz="5400" spc="0" dirty="0">
                <a:solidFill>
                  <a:srgbClr val="DBA354"/>
                </a:solidFill>
                <a:latin typeface="Wingdings"/>
                <a:cs typeface="Wingdings"/>
              </a:rPr>
              <a:t></a:t>
            </a:r>
            <a:endParaRPr sz="5400">
              <a:latin typeface="Wingdings"/>
              <a:cs typeface="Wingdings"/>
            </a:endParaRPr>
          </a:p>
        </p:txBody>
      </p:sp>
      <p:sp>
        <p:nvSpPr>
          <p:cNvPr id="13" name="object 13"/>
          <p:cNvSpPr txBox="1"/>
          <p:nvPr/>
        </p:nvSpPr>
        <p:spPr>
          <a:xfrm>
            <a:off x="778256" y="2329070"/>
            <a:ext cx="1634070" cy="331806"/>
          </a:xfrm>
          <a:prstGeom prst="rect">
            <a:avLst/>
          </a:prstGeom>
        </p:spPr>
        <p:txBody>
          <a:bodyPr wrap="square" lIns="0" tIns="0" rIns="0" bIns="0" rtlCol="0">
            <a:noAutofit/>
          </a:bodyPr>
          <a:lstStyle/>
          <a:p>
            <a:pPr marL="12700">
              <a:lnSpc>
                <a:spcPts val="2565"/>
              </a:lnSpc>
              <a:spcBef>
                <a:spcPts val="128"/>
              </a:spcBef>
            </a:pPr>
            <a:r>
              <a:rPr sz="2400" spc="0" dirty="0">
                <a:solidFill>
                  <a:srgbClr val="863623"/>
                </a:solidFill>
                <a:latin typeface="Wingdings"/>
                <a:cs typeface="Wingdings"/>
              </a:rPr>
              <a:t></a:t>
            </a:r>
            <a:r>
              <a:rPr sz="2400" spc="375" dirty="0">
                <a:solidFill>
                  <a:srgbClr val="863623"/>
                </a:solidFill>
                <a:latin typeface="Times New Roman"/>
                <a:cs typeface="Times New Roman"/>
              </a:rPr>
              <a:t> </a:t>
            </a:r>
            <a:r>
              <a:rPr sz="2400" spc="0">
                <a:solidFill>
                  <a:srgbClr val="252525"/>
                </a:solidFill>
                <a:latin typeface="Times New Roman"/>
                <a:cs typeface="Times New Roman"/>
              </a:rPr>
              <a:t>A   </a:t>
            </a:r>
            <a:r>
              <a:rPr sz="2400" spc="89">
                <a:solidFill>
                  <a:srgbClr val="252525"/>
                </a:solidFill>
                <a:latin typeface="Times New Roman"/>
                <a:cs typeface="Times New Roman"/>
              </a:rPr>
              <a:t> </a:t>
            </a:r>
            <a:r>
              <a:rPr lang="en-US" sz="2400" spc="0" dirty="0">
                <a:solidFill>
                  <a:srgbClr val="252525"/>
                </a:solidFill>
                <a:latin typeface="Times New Roman"/>
                <a:cs typeface="Times New Roman"/>
              </a:rPr>
              <a:t>Wi-Fi</a:t>
            </a:r>
            <a:endParaRPr sz="2400">
              <a:latin typeface="Times New Roman"/>
              <a:cs typeface="Times New Roman"/>
            </a:endParaRPr>
          </a:p>
        </p:txBody>
      </p:sp>
      <p:sp>
        <p:nvSpPr>
          <p:cNvPr id="12" name="object 12"/>
          <p:cNvSpPr txBox="1"/>
          <p:nvPr/>
        </p:nvSpPr>
        <p:spPr>
          <a:xfrm>
            <a:off x="2677414" y="2330676"/>
            <a:ext cx="765149" cy="330200"/>
          </a:xfrm>
          <a:prstGeom prst="rect">
            <a:avLst/>
          </a:prstGeom>
        </p:spPr>
        <p:txBody>
          <a:bodyPr wrap="square" lIns="0" tIns="0" rIns="0" bIns="0" rtlCol="0">
            <a:noAutofit/>
          </a:bodyPr>
          <a:lstStyle/>
          <a:p>
            <a:pPr marL="12700">
              <a:lnSpc>
                <a:spcPts val="2550"/>
              </a:lnSpc>
              <a:spcBef>
                <a:spcPts val="127"/>
              </a:spcBef>
            </a:pPr>
            <a:r>
              <a:rPr lang="en-IN" sz="2400" spc="0" dirty="0">
                <a:solidFill>
                  <a:srgbClr val="252525"/>
                </a:solidFill>
                <a:latin typeface="Times New Roman"/>
                <a:cs typeface="Times New Roman"/>
              </a:rPr>
              <a:t>based</a:t>
            </a:r>
            <a:endParaRPr lang="en-IN" sz="2400" dirty="0">
              <a:latin typeface="Times New Roman"/>
              <a:cs typeface="Times New Roman"/>
            </a:endParaRPr>
          </a:p>
        </p:txBody>
      </p:sp>
      <p:sp>
        <p:nvSpPr>
          <p:cNvPr id="10" name="object 10"/>
          <p:cNvSpPr txBox="1"/>
          <p:nvPr/>
        </p:nvSpPr>
        <p:spPr>
          <a:xfrm>
            <a:off x="3537964" y="2336626"/>
            <a:ext cx="4679938" cy="401916"/>
          </a:xfrm>
          <a:prstGeom prst="rect">
            <a:avLst/>
          </a:prstGeom>
        </p:spPr>
        <p:txBody>
          <a:bodyPr wrap="square" lIns="0" tIns="0" rIns="0" bIns="0" rtlCol="0">
            <a:noAutofit/>
          </a:bodyPr>
          <a:lstStyle/>
          <a:p>
            <a:pPr marL="12700">
              <a:lnSpc>
                <a:spcPts val="2550"/>
              </a:lnSpc>
              <a:spcBef>
                <a:spcPts val="127"/>
              </a:spcBef>
            </a:pPr>
            <a:r>
              <a:rPr lang="en-US" sz="2000" b="1" dirty="0">
                <a:effectLst/>
                <a:latin typeface="Calibri" panose="020F0502020204030204" pitchFamily="34" charset="0"/>
                <a:ea typeface="Calibri" panose="020F0502020204030204" pitchFamily="34" charset="0"/>
              </a:rPr>
              <a:t>Design of Smart Medical Assistant Robot </a:t>
            </a:r>
            <a:endParaRPr sz="2800" b="1" dirty="0">
              <a:latin typeface="Times New Roman"/>
              <a:cs typeface="Times New Roman"/>
            </a:endParaRPr>
          </a:p>
        </p:txBody>
      </p:sp>
      <p:sp>
        <p:nvSpPr>
          <p:cNvPr id="7" name="object 7"/>
          <p:cNvSpPr txBox="1"/>
          <p:nvPr/>
        </p:nvSpPr>
        <p:spPr>
          <a:xfrm>
            <a:off x="1171956" y="2766202"/>
            <a:ext cx="1909445" cy="330200"/>
          </a:xfrm>
          <a:prstGeom prst="rect">
            <a:avLst/>
          </a:prstGeom>
        </p:spPr>
        <p:txBody>
          <a:bodyPr wrap="square" lIns="0" tIns="0" rIns="0" bIns="0" rtlCol="0">
            <a:noAutofit/>
          </a:bodyPr>
          <a:lstStyle/>
          <a:p>
            <a:pPr marL="12700">
              <a:lnSpc>
                <a:spcPts val="2550"/>
              </a:lnSpc>
              <a:spcBef>
                <a:spcPts val="127"/>
              </a:spcBef>
            </a:pPr>
            <a:r>
              <a:rPr sz="2400" spc="0" dirty="0">
                <a:solidFill>
                  <a:srgbClr val="252525"/>
                </a:solidFill>
                <a:latin typeface="Times New Roman"/>
                <a:cs typeface="Times New Roman"/>
              </a:rPr>
              <a:t>sys</a:t>
            </a:r>
            <a:r>
              <a:rPr sz="2400" spc="4" dirty="0">
                <a:solidFill>
                  <a:srgbClr val="252525"/>
                </a:solidFill>
                <a:latin typeface="Times New Roman"/>
                <a:cs typeface="Times New Roman"/>
              </a:rPr>
              <a:t>t</a:t>
            </a:r>
            <a:r>
              <a:rPr sz="2400" spc="0" dirty="0">
                <a:solidFill>
                  <a:srgbClr val="252525"/>
                </a:solidFill>
                <a:latin typeface="Times New Roman"/>
                <a:cs typeface="Times New Roman"/>
              </a:rPr>
              <a:t>em </a:t>
            </a:r>
            <a:r>
              <a:rPr sz="2400" spc="4" dirty="0">
                <a:solidFill>
                  <a:srgbClr val="252525"/>
                </a:solidFill>
                <a:latin typeface="Times New Roman"/>
                <a:cs typeface="Times New Roman"/>
              </a:rPr>
              <a:t>i</a:t>
            </a:r>
            <a:r>
              <a:rPr sz="2400" spc="0" dirty="0">
                <a:solidFill>
                  <a:srgbClr val="252525"/>
                </a:solidFill>
                <a:latin typeface="Times New Roman"/>
                <a:cs typeface="Times New Roman"/>
              </a:rPr>
              <a:t>s</a:t>
            </a:r>
            <a:r>
              <a:rPr sz="2400" spc="-9" dirty="0">
                <a:solidFill>
                  <a:srgbClr val="252525"/>
                </a:solidFill>
                <a:latin typeface="Times New Roman"/>
                <a:cs typeface="Times New Roman"/>
              </a:rPr>
              <a:t> </a:t>
            </a:r>
            <a:r>
              <a:rPr sz="2400" spc="0" dirty="0">
                <a:solidFill>
                  <a:srgbClr val="252525"/>
                </a:solidFill>
                <a:latin typeface="Times New Roman"/>
                <a:cs typeface="Times New Roman"/>
              </a:rPr>
              <a:t>us</a:t>
            </a:r>
            <a:r>
              <a:rPr sz="2400" spc="9" dirty="0">
                <a:solidFill>
                  <a:srgbClr val="252525"/>
                </a:solidFill>
                <a:latin typeface="Times New Roman"/>
                <a:cs typeface="Times New Roman"/>
              </a:rPr>
              <a:t>e</a:t>
            </a:r>
            <a:r>
              <a:rPr sz="2400" spc="0" dirty="0">
                <a:solidFill>
                  <a:srgbClr val="252525"/>
                </a:solidFill>
                <a:latin typeface="Times New Roman"/>
                <a:cs typeface="Times New Roman"/>
              </a:rPr>
              <a:t>d.</a:t>
            </a:r>
            <a:endParaRPr sz="2400" dirty="0">
              <a:latin typeface="Times New Roman"/>
              <a:cs typeface="Times New Roman"/>
            </a:endParaRPr>
          </a:p>
        </p:txBody>
      </p:sp>
      <p:sp>
        <p:nvSpPr>
          <p:cNvPr id="6" name="object 6"/>
          <p:cNvSpPr txBox="1"/>
          <p:nvPr/>
        </p:nvSpPr>
        <p:spPr>
          <a:xfrm>
            <a:off x="778256" y="3573035"/>
            <a:ext cx="5143867" cy="331806"/>
          </a:xfrm>
          <a:prstGeom prst="rect">
            <a:avLst/>
          </a:prstGeom>
        </p:spPr>
        <p:txBody>
          <a:bodyPr wrap="square" lIns="0" tIns="0" rIns="0" bIns="0" rtlCol="0">
            <a:noAutofit/>
          </a:bodyPr>
          <a:lstStyle/>
          <a:p>
            <a:pPr marL="12700">
              <a:lnSpc>
                <a:spcPts val="2565"/>
              </a:lnSpc>
              <a:spcBef>
                <a:spcPts val="128"/>
              </a:spcBef>
            </a:pPr>
            <a:r>
              <a:rPr sz="2400" spc="0" dirty="0">
                <a:solidFill>
                  <a:srgbClr val="863623"/>
                </a:solidFill>
                <a:latin typeface="Wingdings"/>
                <a:cs typeface="Wingdings"/>
              </a:rPr>
              <a:t></a:t>
            </a:r>
            <a:r>
              <a:rPr sz="2400" spc="375" dirty="0">
                <a:solidFill>
                  <a:srgbClr val="863623"/>
                </a:solidFill>
                <a:latin typeface="Times New Roman"/>
                <a:cs typeface="Times New Roman"/>
              </a:rPr>
              <a:t> </a:t>
            </a:r>
            <a:r>
              <a:rPr sz="2400" spc="0" dirty="0">
                <a:solidFill>
                  <a:srgbClr val="252525"/>
                </a:solidFill>
                <a:latin typeface="Times New Roman"/>
                <a:cs typeface="Times New Roman"/>
              </a:rPr>
              <a:t>Mainly </a:t>
            </a:r>
            <a:r>
              <a:rPr sz="2400" spc="490" dirty="0">
                <a:solidFill>
                  <a:srgbClr val="252525"/>
                </a:solidFill>
                <a:latin typeface="Times New Roman"/>
                <a:cs typeface="Times New Roman"/>
              </a:rPr>
              <a:t> </a:t>
            </a:r>
            <a:r>
              <a:rPr sz="2400" spc="0" dirty="0">
                <a:solidFill>
                  <a:srgbClr val="252525"/>
                </a:solidFill>
                <a:latin typeface="Times New Roman"/>
                <a:cs typeface="Times New Roman"/>
              </a:rPr>
              <a:t>t</a:t>
            </a:r>
            <a:r>
              <a:rPr sz="2400" spc="4" dirty="0">
                <a:solidFill>
                  <a:srgbClr val="252525"/>
                </a:solidFill>
                <a:latin typeface="Times New Roman"/>
                <a:cs typeface="Times New Roman"/>
              </a:rPr>
              <a:t>h</a:t>
            </a:r>
            <a:r>
              <a:rPr sz="2400" spc="0" dirty="0">
                <a:solidFill>
                  <a:srgbClr val="252525"/>
                </a:solidFill>
                <a:latin typeface="Times New Roman"/>
                <a:cs typeface="Times New Roman"/>
              </a:rPr>
              <a:t>ree </a:t>
            </a:r>
            <a:r>
              <a:rPr sz="2400" spc="500" dirty="0">
                <a:solidFill>
                  <a:srgbClr val="252525"/>
                </a:solidFill>
                <a:latin typeface="Times New Roman"/>
                <a:cs typeface="Times New Roman"/>
              </a:rPr>
              <a:t> </a:t>
            </a:r>
            <a:r>
              <a:rPr sz="2400" spc="-9" dirty="0">
                <a:solidFill>
                  <a:srgbClr val="252525"/>
                </a:solidFill>
                <a:latin typeface="Times New Roman"/>
                <a:cs typeface="Times New Roman"/>
              </a:rPr>
              <a:t>p</a:t>
            </a:r>
            <a:r>
              <a:rPr sz="2400" spc="0" dirty="0">
                <a:solidFill>
                  <a:srgbClr val="252525"/>
                </a:solidFill>
                <a:latin typeface="Times New Roman"/>
                <a:cs typeface="Times New Roman"/>
              </a:rPr>
              <a:t>arts </a:t>
            </a:r>
            <a:r>
              <a:rPr sz="2400" spc="505" dirty="0">
                <a:solidFill>
                  <a:srgbClr val="252525"/>
                </a:solidFill>
                <a:latin typeface="Times New Roman"/>
                <a:cs typeface="Times New Roman"/>
              </a:rPr>
              <a:t> </a:t>
            </a:r>
            <a:r>
              <a:rPr sz="2400" spc="0" dirty="0">
                <a:solidFill>
                  <a:srgbClr val="252525"/>
                </a:solidFill>
                <a:latin typeface="Times New Roman"/>
                <a:cs typeface="Times New Roman"/>
              </a:rPr>
              <a:t>of </a:t>
            </a:r>
            <a:r>
              <a:rPr sz="2400" spc="500" dirty="0">
                <a:solidFill>
                  <a:srgbClr val="252525"/>
                </a:solidFill>
                <a:latin typeface="Times New Roman"/>
                <a:cs typeface="Times New Roman"/>
              </a:rPr>
              <a:t> </a:t>
            </a:r>
            <a:r>
              <a:rPr sz="2400" spc="0" dirty="0">
                <a:solidFill>
                  <a:srgbClr val="252525"/>
                </a:solidFill>
                <a:latin typeface="Times New Roman"/>
                <a:cs typeface="Times New Roman"/>
              </a:rPr>
              <a:t>the </a:t>
            </a:r>
            <a:r>
              <a:rPr sz="2400" spc="500" dirty="0">
                <a:solidFill>
                  <a:srgbClr val="252525"/>
                </a:solidFill>
                <a:latin typeface="Times New Roman"/>
                <a:cs typeface="Times New Roman"/>
              </a:rPr>
              <a:t> </a:t>
            </a:r>
            <a:r>
              <a:rPr sz="2400" spc="0" dirty="0">
                <a:solidFill>
                  <a:srgbClr val="252525"/>
                </a:solidFill>
                <a:latin typeface="Times New Roman"/>
                <a:cs typeface="Times New Roman"/>
              </a:rPr>
              <a:t>syst</a:t>
            </a:r>
            <a:r>
              <a:rPr sz="2400" spc="-9" dirty="0">
                <a:solidFill>
                  <a:srgbClr val="252525"/>
                </a:solidFill>
                <a:latin typeface="Times New Roman"/>
                <a:cs typeface="Times New Roman"/>
              </a:rPr>
              <a:t>e</a:t>
            </a:r>
            <a:r>
              <a:rPr sz="2400" spc="-19" dirty="0">
                <a:solidFill>
                  <a:srgbClr val="252525"/>
                </a:solidFill>
                <a:latin typeface="Times New Roman"/>
                <a:cs typeface="Times New Roman"/>
              </a:rPr>
              <a:t>m</a:t>
            </a:r>
            <a:r>
              <a:rPr sz="2400" spc="0" dirty="0">
                <a:solidFill>
                  <a:srgbClr val="252525"/>
                </a:solidFill>
                <a:latin typeface="Times New Roman"/>
                <a:cs typeface="Times New Roman"/>
              </a:rPr>
              <a:t>,</a:t>
            </a:r>
            <a:endParaRPr sz="2400" dirty="0">
              <a:latin typeface="Times New Roman"/>
              <a:cs typeface="Times New Roman"/>
            </a:endParaRPr>
          </a:p>
        </p:txBody>
      </p:sp>
      <p:sp>
        <p:nvSpPr>
          <p:cNvPr id="5" name="object 5"/>
          <p:cNvSpPr txBox="1"/>
          <p:nvPr/>
        </p:nvSpPr>
        <p:spPr>
          <a:xfrm>
            <a:off x="5983766" y="3574641"/>
            <a:ext cx="3876847" cy="330199"/>
          </a:xfrm>
          <a:prstGeom prst="rect">
            <a:avLst/>
          </a:prstGeom>
        </p:spPr>
        <p:txBody>
          <a:bodyPr wrap="square" lIns="0" tIns="0" rIns="0" bIns="0" rtlCol="0">
            <a:noAutofit/>
          </a:bodyPr>
          <a:lstStyle/>
          <a:p>
            <a:pPr marL="12700">
              <a:lnSpc>
                <a:spcPts val="2550"/>
              </a:lnSpc>
              <a:spcBef>
                <a:spcPts val="127"/>
              </a:spcBef>
            </a:pPr>
            <a:r>
              <a:rPr sz="2400" spc="0" dirty="0">
                <a:solidFill>
                  <a:srgbClr val="252525"/>
                </a:solidFill>
                <a:latin typeface="Times New Roman"/>
                <a:cs typeface="Times New Roman"/>
              </a:rPr>
              <a:t>Heartbe</a:t>
            </a:r>
            <a:r>
              <a:rPr sz="2400" spc="-4" dirty="0">
                <a:solidFill>
                  <a:srgbClr val="252525"/>
                </a:solidFill>
                <a:latin typeface="Times New Roman"/>
                <a:cs typeface="Times New Roman"/>
              </a:rPr>
              <a:t>a</a:t>
            </a:r>
            <a:r>
              <a:rPr sz="2400" spc="0" dirty="0">
                <a:solidFill>
                  <a:srgbClr val="252525"/>
                </a:solidFill>
                <a:latin typeface="Times New Roman"/>
                <a:cs typeface="Times New Roman"/>
              </a:rPr>
              <a:t>t</a:t>
            </a:r>
            <a:r>
              <a:rPr lang="en-US" sz="2400" spc="0" dirty="0">
                <a:solidFill>
                  <a:srgbClr val="252525"/>
                </a:solidFill>
                <a:latin typeface="Times New Roman"/>
                <a:cs typeface="Times New Roman"/>
              </a:rPr>
              <a:t> &amp; Spo2</a:t>
            </a:r>
            <a:endParaRPr sz="2400" dirty="0">
              <a:latin typeface="Times New Roman"/>
              <a:cs typeface="Times New Roman"/>
            </a:endParaRPr>
          </a:p>
        </p:txBody>
      </p:sp>
      <p:sp>
        <p:nvSpPr>
          <p:cNvPr id="4" name="object 4"/>
          <p:cNvSpPr txBox="1"/>
          <p:nvPr/>
        </p:nvSpPr>
        <p:spPr>
          <a:xfrm>
            <a:off x="1144015" y="3940156"/>
            <a:ext cx="7268641" cy="330504"/>
          </a:xfrm>
          <a:prstGeom prst="rect">
            <a:avLst/>
          </a:prstGeom>
        </p:spPr>
        <p:txBody>
          <a:bodyPr wrap="square" lIns="0" tIns="0" rIns="0" bIns="0" rtlCol="0">
            <a:noAutofit/>
          </a:bodyPr>
          <a:lstStyle/>
          <a:p>
            <a:pPr marL="12700">
              <a:lnSpc>
                <a:spcPts val="2550"/>
              </a:lnSpc>
              <a:spcBef>
                <a:spcPts val="127"/>
              </a:spcBef>
            </a:pPr>
            <a:r>
              <a:rPr sz="2400" spc="0" dirty="0">
                <a:solidFill>
                  <a:srgbClr val="252525"/>
                </a:solidFill>
                <a:latin typeface="Times New Roman"/>
                <a:cs typeface="Times New Roman"/>
              </a:rPr>
              <a:t>te</a:t>
            </a:r>
            <a:r>
              <a:rPr sz="2400" spc="-14" dirty="0">
                <a:solidFill>
                  <a:srgbClr val="252525"/>
                </a:solidFill>
                <a:latin typeface="Times New Roman"/>
                <a:cs typeface="Times New Roman"/>
              </a:rPr>
              <a:t>m</a:t>
            </a:r>
            <a:r>
              <a:rPr sz="2400" spc="0" dirty="0">
                <a:solidFill>
                  <a:srgbClr val="252525"/>
                </a:solidFill>
                <a:latin typeface="Times New Roman"/>
                <a:cs typeface="Times New Roman"/>
              </a:rPr>
              <a:t>pera</a:t>
            </a:r>
            <a:r>
              <a:rPr sz="2400" spc="4" dirty="0">
                <a:solidFill>
                  <a:srgbClr val="252525"/>
                </a:solidFill>
                <a:latin typeface="Times New Roman"/>
                <a:cs typeface="Times New Roman"/>
              </a:rPr>
              <a:t>t</a:t>
            </a:r>
            <a:r>
              <a:rPr sz="2400" spc="0" dirty="0">
                <a:solidFill>
                  <a:srgbClr val="252525"/>
                </a:solidFill>
                <a:latin typeface="Times New Roman"/>
                <a:cs typeface="Times New Roman"/>
              </a:rPr>
              <a:t>ure</a:t>
            </a:r>
            <a:r>
              <a:rPr sz="2400" spc="-29" dirty="0">
                <a:solidFill>
                  <a:srgbClr val="252525"/>
                </a:solidFill>
                <a:latin typeface="Times New Roman"/>
                <a:cs typeface="Times New Roman"/>
              </a:rPr>
              <a:t> </a:t>
            </a:r>
            <a:r>
              <a:rPr sz="2400" spc="0" dirty="0">
                <a:solidFill>
                  <a:srgbClr val="252525"/>
                </a:solidFill>
                <a:latin typeface="Times New Roman"/>
                <a:cs typeface="Times New Roman"/>
              </a:rPr>
              <a:t>senso</a:t>
            </a:r>
            <a:r>
              <a:rPr sz="2400" spc="-89" dirty="0">
                <a:solidFill>
                  <a:srgbClr val="252525"/>
                </a:solidFill>
                <a:latin typeface="Times New Roman"/>
                <a:cs typeface="Times New Roman"/>
              </a:rPr>
              <a:t>r</a:t>
            </a:r>
            <a:r>
              <a:rPr sz="2400" spc="0" dirty="0">
                <a:solidFill>
                  <a:srgbClr val="252525"/>
                </a:solidFill>
                <a:latin typeface="Times New Roman"/>
                <a:cs typeface="Times New Roman"/>
              </a:rPr>
              <a:t>,  t</a:t>
            </a:r>
            <a:r>
              <a:rPr sz="2400" spc="4" dirty="0">
                <a:solidFill>
                  <a:srgbClr val="252525"/>
                </a:solidFill>
                <a:latin typeface="Times New Roman"/>
                <a:cs typeface="Times New Roman"/>
              </a:rPr>
              <a:t>r</a:t>
            </a:r>
            <a:r>
              <a:rPr sz="2400" spc="0" dirty="0">
                <a:solidFill>
                  <a:srgbClr val="252525"/>
                </a:solidFill>
                <a:latin typeface="Times New Roman"/>
                <a:cs typeface="Times New Roman"/>
              </a:rPr>
              <a:t>ans</a:t>
            </a:r>
            <a:r>
              <a:rPr sz="2400" spc="-19" dirty="0">
                <a:solidFill>
                  <a:srgbClr val="252525"/>
                </a:solidFill>
                <a:latin typeface="Times New Roman"/>
                <a:cs typeface="Times New Roman"/>
              </a:rPr>
              <a:t>m</a:t>
            </a:r>
            <a:r>
              <a:rPr sz="2400" spc="0" dirty="0">
                <a:solidFill>
                  <a:srgbClr val="252525"/>
                </a:solidFill>
                <a:latin typeface="Times New Roman"/>
                <a:cs typeface="Times New Roman"/>
              </a:rPr>
              <a:t>i</a:t>
            </a:r>
            <a:r>
              <a:rPr sz="2400" spc="4" dirty="0">
                <a:solidFill>
                  <a:srgbClr val="252525"/>
                </a:solidFill>
                <a:latin typeface="Times New Roman"/>
                <a:cs typeface="Times New Roman"/>
              </a:rPr>
              <a:t>t</a:t>
            </a:r>
            <a:r>
              <a:rPr sz="2400" spc="0" dirty="0">
                <a:solidFill>
                  <a:srgbClr val="252525"/>
                </a:solidFill>
                <a:latin typeface="Times New Roman"/>
                <a:cs typeface="Times New Roman"/>
              </a:rPr>
              <a:t>ter</a:t>
            </a:r>
            <a:r>
              <a:rPr sz="2400" spc="-29" dirty="0">
                <a:solidFill>
                  <a:srgbClr val="252525"/>
                </a:solidFill>
                <a:latin typeface="Times New Roman"/>
                <a:cs typeface="Times New Roman"/>
              </a:rPr>
              <a:t> </a:t>
            </a:r>
            <a:r>
              <a:rPr sz="2400" spc="0" dirty="0">
                <a:solidFill>
                  <a:srgbClr val="252525"/>
                </a:solidFill>
                <a:latin typeface="Times New Roman"/>
                <a:cs typeface="Times New Roman"/>
              </a:rPr>
              <a:t>and rec</a:t>
            </a:r>
            <a:r>
              <a:rPr sz="2400" spc="4" dirty="0">
                <a:solidFill>
                  <a:srgbClr val="252525"/>
                </a:solidFill>
                <a:latin typeface="Times New Roman"/>
                <a:cs typeface="Times New Roman"/>
              </a:rPr>
              <a:t>e</a:t>
            </a:r>
            <a:r>
              <a:rPr sz="2400" spc="0" dirty="0">
                <a:solidFill>
                  <a:srgbClr val="252525"/>
                </a:solidFill>
                <a:latin typeface="Times New Roman"/>
                <a:cs typeface="Times New Roman"/>
              </a:rPr>
              <a:t>ive</a:t>
            </a:r>
            <a:r>
              <a:rPr sz="2400" spc="-129" dirty="0">
                <a:solidFill>
                  <a:srgbClr val="252525"/>
                </a:solidFill>
                <a:latin typeface="Times New Roman"/>
                <a:cs typeface="Times New Roman"/>
              </a:rPr>
              <a:t>r</a:t>
            </a:r>
            <a:r>
              <a:rPr sz="2400" spc="0" dirty="0">
                <a:solidFill>
                  <a:srgbClr val="252525"/>
                </a:solidFill>
                <a:latin typeface="Times New Roman"/>
                <a:cs typeface="Times New Roman"/>
              </a:rPr>
              <a:t>.</a:t>
            </a:r>
            <a:endParaRPr sz="2400" dirty="0">
              <a:latin typeface="Times New Roman"/>
              <a:cs typeface="Times New Roman"/>
            </a:endParaRPr>
          </a:p>
        </p:txBody>
      </p:sp>
      <p:sp>
        <p:nvSpPr>
          <p:cNvPr id="3" name="object 3"/>
          <p:cNvSpPr txBox="1"/>
          <p:nvPr/>
        </p:nvSpPr>
        <p:spPr>
          <a:xfrm>
            <a:off x="778256" y="4816873"/>
            <a:ext cx="7268641" cy="878128"/>
          </a:xfrm>
          <a:prstGeom prst="rect">
            <a:avLst/>
          </a:prstGeom>
        </p:spPr>
        <p:txBody>
          <a:bodyPr wrap="square" lIns="0" tIns="0" rIns="0" bIns="0" rtlCol="0">
            <a:noAutofit/>
          </a:bodyPr>
          <a:lstStyle/>
          <a:p>
            <a:pPr marL="12700">
              <a:lnSpc>
                <a:spcPts val="2565"/>
              </a:lnSpc>
              <a:spcBef>
                <a:spcPts val="128"/>
              </a:spcBef>
            </a:pPr>
            <a:r>
              <a:rPr sz="2400" spc="0" dirty="0">
                <a:solidFill>
                  <a:srgbClr val="863623"/>
                </a:solidFill>
                <a:latin typeface="Wingdings"/>
                <a:cs typeface="Wingdings"/>
              </a:rPr>
              <a:t></a:t>
            </a:r>
            <a:r>
              <a:rPr sz="2400" spc="375" dirty="0">
                <a:solidFill>
                  <a:srgbClr val="863623"/>
                </a:solidFill>
                <a:latin typeface="Times New Roman"/>
                <a:cs typeface="Times New Roman"/>
              </a:rPr>
              <a:t> </a:t>
            </a:r>
            <a:r>
              <a:rPr sz="2400" spc="0" dirty="0">
                <a:solidFill>
                  <a:srgbClr val="252525"/>
                </a:solidFill>
                <a:latin typeface="Times New Roman"/>
                <a:cs typeface="Times New Roman"/>
              </a:rPr>
              <a:t>Hear beat</a:t>
            </a:r>
            <a:r>
              <a:rPr sz="2400" spc="-9" dirty="0">
                <a:solidFill>
                  <a:srgbClr val="252525"/>
                </a:solidFill>
                <a:latin typeface="Times New Roman"/>
                <a:cs typeface="Times New Roman"/>
              </a:rPr>
              <a:t> </a:t>
            </a:r>
            <a:r>
              <a:rPr sz="2400" spc="0" dirty="0">
                <a:solidFill>
                  <a:srgbClr val="252525"/>
                </a:solidFill>
                <a:latin typeface="Times New Roman"/>
                <a:cs typeface="Times New Roman"/>
              </a:rPr>
              <a:t>sen</a:t>
            </a:r>
            <a:r>
              <a:rPr sz="2400" spc="4" dirty="0">
                <a:solidFill>
                  <a:srgbClr val="252525"/>
                </a:solidFill>
                <a:latin typeface="Times New Roman"/>
                <a:cs typeface="Times New Roman"/>
              </a:rPr>
              <a:t>s</a:t>
            </a:r>
            <a:r>
              <a:rPr sz="2400" spc="0" dirty="0">
                <a:solidFill>
                  <a:srgbClr val="252525"/>
                </a:solidFill>
                <a:latin typeface="Times New Roman"/>
                <a:cs typeface="Times New Roman"/>
              </a:rPr>
              <a:t>or </a:t>
            </a:r>
            <a:r>
              <a:rPr sz="2400" spc="4" dirty="0">
                <a:solidFill>
                  <a:srgbClr val="252525"/>
                </a:solidFill>
                <a:latin typeface="Times New Roman"/>
                <a:cs typeface="Times New Roman"/>
              </a:rPr>
              <a:t>i</a:t>
            </a:r>
            <a:r>
              <a:rPr sz="2400" spc="0" dirty="0">
                <a:solidFill>
                  <a:srgbClr val="252525"/>
                </a:solidFill>
                <a:latin typeface="Times New Roman"/>
                <a:cs typeface="Times New Roman"/>
              </a:rPr>
              <a:t>s used </a:t>
            </a:r>
            <a:r>
              <a:rPr sz="2400" spc="4" dirty="0">
                <a:solidFill>
                  <a:srgbClr val="252525"/>
                </a:solidFill>
                <a:latin typeface="Times New Roman"/>
                <a:cs typeface="Times New Roman"/>
              </a:rPr>
              <a:t>t</a:t>
            </a:r>
            <a:r>
              <a:rPr sz="2400" spc="0" dirty="0">
                <a:solidFill>
                  <a:srgbClr val="252525"/>
                </a:solidFill>
                <a:latin typeface="Times New Roman"/>
                <a:cs typeface="Times New Roman"/>
              </a:rPr>
              <a:t>o </a:t>
            </a:r>
            <a:r>
              <a:rPr sz="2400" spc="-19" dirty="0">
                <a:solidFill>
                  <a:srgbClr val="252525"/>
                </a:solidFill>
                <a:latin typeface="Times New Roman"/>
                <a:cs typeface="Times New Roman"/>
              </a:rPr>
              <a:t>m</a:t>
            </a:r>
            <a:r>
              <a:rPr sz="2400" spc="0" dirty="0">
                <a:solidFill>
                  <a:srgbClr val="252525"/>
                </a:solidFill>
                <a:latin typeface="Times New Roman"/>
                <a:cs typeface="Times New Roman"/>
              </a:rPr>
              <a:t>ea</a:t>
            </a:r>
            <a:r>
              <a:rPr sz="2400" spc="4" dirty="0">
                <a:solidFill>
                  <a:srgbClr val="252525"/>
                </a:solidFill>
                <a:latin typeface="Times New Roman"/>
                <a:cs typeface="Times New Roman"/>
              </a:rPr>
              <a:t>s</a:t>
            </a:r>
            <a:r>
              <a:rPr sz="2400" spc="0" dirty="0">
                <a:solidFill>
                  <a:srgbClr val="252525"/>
                </a:solidFill>
                <a:latin typeface="Times New Roman"/>
                <a:cs typeface="Times New Roman"/>
              </a:rPr>
              <a:t>ure hea</a:t>
            </a:r>
            <a:r>
              <a:rPr sz="2400" spc="4" dirty="0">
                <a:solidFill>
                  <a:srgbClr val="252525"/>
                </a:solidFill>
                <a:latin typeface="Times New Roman"/>
                <a:cs typeface="Times New Roman"/>
              </a:rPr>
              <a:t>r</a:t>
            </a:r>
            <a:r>
              <a:rPr sz="2400" spc="0" dirty="0">
                <a:solidFill>
                  <a:srgbClr val="252525"/>
                </a:solidFill>
                <a:latin typeface="Times New Roman"/>
                <a:cs typeface="Times New Roman"/>
              </a:rPr>
              <a:t>t</a:t>
            </a:r>
            <a:r>
              <a:rPr sz="2400" spc="-14" dirty="0">
                <a:solidFill>
                  <a:srgbClr val="252525"/>
                </a:solidFill>
                <a:latin typeface="Times New Roman"/>
                <a:cs typeface="Times New Roman"/>
              </a:rPr>
              <a:t> </a:t>
            </a:r>
            <a:r>
              <a:rPr sz="2400" spc="0" dirty="0">
                <a:solidFill>
                  <a:srgbClr val="252525"/>
                </a:solidFill>
                <a:latin typeface="Times New Roman"/>
                <a:cs typeface="Times New Roman"/>
              </a:rPr>
              <a:t>beat</a:t>
            </a:r>
            <a:r>
              <a:rPr sz="2400" spc="-14" dirty="0">
                <a:solidFill>
                  <a:srgbClr val="252525"/>
                </a:solidFill>
                <a:latin typeface="Times New Roman"/>
                <a:cs typeface="Times New Roman"/>
              </a:rPr>
              <a:t> </a:t>
            </a:r>
            <a:r>
              <a:rPr sz="2400" spc="0" dirty="0">
                <a:solidFill>
                  <a:srgbClr val="252525"/>
                </a:solidFill>
                <a:latin typeface="Times New Roman"/>
                <a:cs typeface="Times New Roman"/>
              </a:rPr>
              <a:t>ra</a:t>
            </a:r>
            <a:r>
              <a:rPr sz="2400" spc="9" dirty="0">
                <a:solidFill>
                  <a:srgbClr val="252525"/>
                </a:solidFill>
                <a:latin typeface="Times New Roman"/>
                <a:cs typeface="Times New Roman"/>
              </a:rPr>
              <a:t>t</a:t>
            </a:r>
            <a:r>
              <a:rPr sz="2400" spc="4" dirty="0">
                <a:solidFill>
                  <a:srgbClr val="252525"/>
                </a:solidFill>
                <a:latin typeface="Times New Roman"/>
                <a:cs typeface="Times New Roman"/>
              </a:rPr>
              <a:t>e</a:t>
            </a:r>
            <a:r>
              <a:rPr lang="en-US" sz="2400" spc="4" dirty="0">
                <a:solidFill>
                  <a:srgbClr val="252525"/>
                </a:solidFill>
                <a:latin typeface="Times New Roman"/>
                <a:cs typeface="Times New Roman"/>
              </a:rPr>
              <a:t>    of            the patient</a:t>
            </a:r>
            <a:r>
              <a:rPr sz="2400" spc="0" dirty="0">
                <a:solidFill>
                  <a:srgbClr val="252525"/>
                </a:solidFill>
                <a:latin typeface="Times New Roman"/>
                <a:cs typeface="Times New Roman"/>
              </a:rPr>
              <a:t>.</a:t>
            </a:r>
            <a:endParaRPr sz="2400" dirty="0">
              <a:latin typeface="Times New Roman"/>
              <a:cs typeface="Times New Roman"/>
            </a:endParaRPr>
          </a:p>
        </p:txBody>
      </p:sp>
      <p:sp>
        <p:nvSpPr>
          <p:cNvPr id="2" name="object 2"/>
          <p:cNvSpPr txBox="1"/>
          <p:nvPr/>
        </p:nvSpPr>
        <p:spPr>
          <a:xfrm>
            <a:off x="778256" y="5695002"/>
            <a:ext cx="7439646" cy="331806"/>
          </a:xfrm>
          <a:prstGeom prst="rect">
            <a:avLst/>
          </a:prstGeom>
        </p:spPr>
        <p:txBody>
          <a:bodyPr wrap="square" lIns="0" tIns="0" rIns="0" bIns="0" rtlCol="0">
            <a:noAutofit/>
          </a:bodyPr>
          <a:lstStyle/>
          <a:p>
            <a:pPr marL="12700">
              <a:lnSpc>
                <a:spcPts val="2565"/>
              </a:lnSpc>
              <a:spcBef>
                <a:spcPts val="128"/>
              </a:spcBef>
            </a:pPr>
            <a:r>
              <a:rPr sz="2400" spc="0" dirty="0">
                <a:solidFill>
                  <a:srgbClr val="863623"/>
                </a:solidFill>
                <a:latin typeface="Wingdings"/>
                <a:cs typeface="Wingdings"/>
              </a:rPr>
              <a:t></a:t>
            </a:r>
            <a:r>
              <a:rPr sz="2400" spc="375" dirty="0">
                <a:solidFill>
                  <a:srgbClr val="863623"/>
                </a:solidFill>
                <a:latin typeface="Times New Roman"/>
                <a:cs typeface="Times New Roman"/>
              </a:rPr>
              <a:t> </a:t>
            </a:r>
            <a:r>
              <a:rPr sz="2400" spc="-169" dirty="0">
                <a:solidFill>
                  <a:srgbClr val="252525"/>
                </a:solidFill>
                <a:latin typeface="Times New Roman"/>
                <a:cs typeface="Times New Roman"/>
              </a:rPr>
              <a:t>T</a:t>
            </a:r>
            <a:r>
              <a:rPr sz="2400" spc="0" dirty="0">
                <a:solidFill>
                  <a:srgbClr val="252525"/>
                </a:solidFill>
                <a:latin typeface="Times New Roman"/>
                <a:cs typeface="Times New Roman"/>
              </a:rPr>
              <a:t>e</a:t>
            </a:r>
            <a:r>
              <a:rPr sz="2400" spc="-14" dirty="0">
                <a:solidFill>
                  <a:srgbClr val="252525"/>
                </a:solidFill>
                <a:latin typeface="Times New Roman"/>
                <a:cs typeface="Times New Roman"/>
              </a:rPr>
              <a:t>m</a:t>
            </a:r>
            <a:r>
              <a:rPr sz="2400" spc="0" dirty="0">
                <a:solidFill>
                  <a:srgbClr val="252525"/>
                </a:solidFill>
                <a:latin typeface="Times New Roman"/>
                <a:cs typeface="Times New Roman"/>
              </a:rPr>
              <a:t>pe</a:t>
            </a:r>
            <a:r>
              <a:rPr sz="2400" spc="4" dirty="0">
                <a:solidFill>
                  <a:srgbClr val="252525"/>
                </a:solidFill>
                <a:latin typeface="Times New Roman"/>
                <a:cs typeface="Times New Roman"/>
              </a:rPr>
              <a:t>r</a:t>
            </a:r>
            <a:r>
              <a:rPr sz="2400" spc="0" dirty="0">
                <a:solidFill>
                  <a:srgbClr val="252525"/>
                </a:solidFill>
                <a:latin typeface="Times New Roman"/>
                <a:cs typeface="Times New Roman"/>
              </a:rPr>
              <a:t>atu</a:t>
            </a:r>
            <a:r>
              <a:rPr sz="2400" spc="9" dirty="0">
                <a:solidFill>
                  <a:srgbClr val="252525"/>
                </a:solidFill>
                <a:latin typeface="Times New Roman"/>
                <a:cs typeface="Times New Roman"/>
              </a:rPr>
              <a:t>r</a:t>
            </a:r>
            <a:r>
              <a:rPr sz="2400" spc="0" dirty="0">
                <a:solidFill>
                  <a:srgbClr val="252525"/>
                </a:solidFill>
                <a:latin typeface="Times New Roman"/>
                <a:cs typeface="Times New Roman"/>
              </a:rPr>
              <a:t>e</a:t>
            </a:r>
            <a:r>
              <a:rPr sz="2400" spc="-14" dirty="0">
                <a:solidFill>
                  <a:srgbClr val="252525"/>
                </a:solidFill>
                <a:latin typeface="Times New Roman"/>
                <a:cs typeface="Times New Roman"/>
              </a:rPr>
              <a:t> </a:t>
            </a:r>
            <a:r>
              <a:rPr sz="2400" spc="0" dirty="0">
                <a:solidFill>
                  <a:srgbClr val="252525"/>
                </a:solidFill>
                <a:latin typeface="Times New Roman"/>
                <a:cs typeface="Times New Roman"/>
              </a:rPr>
              <a:t>sen</a:t>
            </a:r>
            <a:r>
              <a:rPr sz="2400" spc="4" dirty="0">
                <a:solidFill>
                  <a:srgbClr val="252525"/>
                </a:solidFill>
                <a:latin typeface="Times New Roman"/>
                <a:cs typeface="Times New Roman"/>
              </a:rPr>
              <a:t>s</a:t>
            </a:r>
            <a:r>
              <a:rPr sz="2400" spc="0" dirty="0">
                <a:solidFill>
                  <a:srgbClr val="252525"/>
                </a:solidFill>
                <a:latin typeface="Times New Roman"/>
                <a:cs typeface="Times New Roman"/>
              </a:rPr>
              <a:t>or </a:t>
            </a:r>
            <a:r>
              <a:rPr sz="2400" spc="4" dirty="0">
                <a:solidFill>
                  <a:srgbClr val="252525"/>
                </a:solidFill>
                <a:latin typeface="Times New Roman"/>
                <a:cs typeface="Times New Roman"/>
              </a:rPr>
              <a:t>i</a:t>
            </a:r>
            <a:r>
              <a:rPr sz="2400" spc="0" dirty="0">
                <a:solidFill>
                  <a:srgbClr val="252525"/>
                </a:solidFill>
                <a:latin typeface="Times New Roman"/>
                <a:cs typeface="Times New Roman"/>
              </a:rPr>
              <a:t>s used </a:t>
            </a:r>
            <a:r>
              <a:rPr sz="2400" spc="4" dirty="0">
                <a:solidFill>
                  <a:srgbClr val="252525"/>
                </a:solidFill>
                <a:latin typeface="Times New Roman"/>
                <a:cs typeface="Times New Roman"/>
              </a:rPr>
              <a:t>t</a:t>
            </a:r>
            <a:r>
              <a:rPr sz="2400" spc="0" dirty="0">
                <a:solidFill>
                  <a:srgbClr val="252525"/>
                </a:solidFill>
                <a:latin typeface="Times New Roman"/>
                <a:cs typeface="Times New Roman"/>
              </a:rPr>
              <a:t>o </a:t>
            </a:r>
            <a:r>
              <a:rPr sz="2400" spc="-19" dirty="0">
                <a:solidFill>
                  <a:srgbClr val="252525"/>
                </a:solidFill>
                <a:latin typeface="Times New Roman"/>
                <a:cs typeface="Times New Roman"/>
              </a:rPr>
              <a:t>m</a:t>
            </a:r>
            <a:r>
              <a:rPr sz="2400" spc="0" dirty="0">
                <a:solidFill>
                  <a:srgbClr val="252525"/>
                </a:solidFill>
                <a:latin typeface="Times New Roman"/>
                <a:cs typeface="Times New Roman"/>
              </a:rPr>
              <a:t>ea</a:t>
            </a:r>
            <a:r>
              <a:rPr sz="2400" spc="4" dirty="0">
                <a:solidFill>
                  <a:srgbClr val="252525"/>
                </a:solidFill>
                <a:latin typeface="Times New Roman"/>
                <a:cs typeface="Times New Roman"/>
              </a:rPr>
              <a:t>s</a:t>
            </a:r>
            <a:r>
              <a:rPr sz="2400" spc="0" dirty="0">
                <a:solidFill>
                  <a:srgbClr val="252525"/>
                </a:solidFill>
                <a:latin typeface="Times New Roman"/>
                <a:cs typeface="Times New Roman"/>
              </a:rPr>
              <a:t>ure body te</a:t>
            </a:r>
            <a:r>
              <a:rPr sz="2400" spc="-9" dirty="0">
                <a:solidFill>
                  <a:srgbClr val="252525"/>
                </a:solidFill>
                <a:latin typeface="Times New Roman"/>
                <a:cs typeface="Times New Roman"/>
              </a:rPr>
              <a:t>m</a:t>
            </a:r>
            <a:r>
              <a:rPr sz="2400" spc="0" dirty="0">
                <a:solidFill>
                  <a:srgbClr val="252525"/>
                </a:solidFill>
                <a:latin typeface="Times New Roman"/>
                <a:cs typeface="Times New Roman"/>
              </a:rPr>
              <a:t>pe</a:t>
            </a:r>
            <a:r>
              <a:rPr sz="2400" spc="4" dirty="0">
                <a:solidFill>
                  <a:srgbClr val="252525"/>
                </a:solidFill>
                <a:latin typeface="Times New Roman"/>
                <a:cs typeface="Times New Roman"/>
              </a:rPr>
              <a:t>r</a:t>
            </a:r>
            <a:r>
              <a:rPr sz="2400" spc="0" dirty="0">
                <a:solidFill>
                  <a:srgbClr val="252525"/>
                </a:solidFill>
                <a:latin typeface="Times New Roman"/>
                <a:cs typeface="Times New Roman"/>
              </a:rPr>
              <a:t>atu</a:t>
            </a:r>
            <a:r>
              <a:rPr sz="2400" spc="9" dirty="0">
                <a:solidFill>
                  <a:srgbClr val="252525"/>
                </a:solidFill>
                <a:latin typeface="Times New Roman"/>
                <a:cs typeface="Times New Roman"/>
              </a:rPr>
              <a:t>re</a:t>
            </a:r>
            <a:r>
              <a:rPr sz="2400" spc="0" dirty="0">
                <a:solidFill>
                  <a:srgbClr val="252525"/>
                </a:solidFill>
                <a:latin typeface="Times New Roman"/>
                <a:cs typeface="Times New Roman"/>
              </a:rPr>
              <a:t>.</a:t>
            </a:r>
            <a:endParaRPr sz="24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0"/>
            <a:ext cx="9144000" cy="6858000"/>
          </a:xfrm>
          <a:prstGeom prst="rect">
            <a:avLst/>
          </a:prstGeom>
          <a:blipFill>
            <a:blip r:embed="rId2" cstate="print"/>
            <a:stretch>
              <a:fillRect/>
            </a:stretch>
          </a:blipFill>
        </p:spPr>
        <p:txBody>
          <a:bodyPr wrap="square" lIns="0" tIns="0" rIns="0" bIns="0" rtlCol="0">
            <a:noAutofit/>
          </a:bodyPr>
          <a:lstStyle/>
          <a:p>
            <a:endParaRPr/>
          </a:p>
        </p:txBody>
      </p:sp>
      <p:sp>
        <p:nvSpPr>
          <p:cNvPr id="8" name="object 8"/>
          <p:cNvSpPr/>
          <p:nvPr/>
        </p:nvSpPr>
        <p:spPr>
          <a:xfrm>
            <a:off x="0" y="0"/>
            <a:ext cx="9144000" cy="6858000"/>
          </a:xfrm>
          <a:prstGeom prst="rect">
            <a:avLst/>
          </a:prstGeom>
          <a:blipFill>
            <a:blip r:embed="rId3" cstate="print"/>
            <a:stretch>
              <a:fillRect/>
            </a:stretch>
          </a:blipFill>
        </p:spPr>
        <p:txBody>
          <a:bodyPr wrap="square" lIns="0" tIns="0" rIns="0" bIns="0" rtlCol="0">
            <a:noAutofit/>
          </a:bodyPr>
          <a:lstStyle/>
          <a:p>
            <a:endParaRPr/>
          </a:p>
        </p:txBody>
      </p:sp>
      <p:sp>
        <p:nvSpPr>
          <p:cNvPr id="9" name="object 9"/>
          <p:cNvSpPr/>
          <p:nvPr/>
        </p:nvSpPr>
        <p:spPr>
          <a:xfrm>
            <a:off x="1171956" y="1937003"/>
            <a:ext cx="3119755" cy="1650"/>
          </a:xfrm>
          <a:custGeom>
            <a:avLst/>
            <a:gdLst/>
            <a:ahLst/>
            <a:cxnLst/>
            <a:rect l="l" t="t" r="r" b="b"/>
            <a:pathLst>
              <a:path w="3119755" h="1650">
                <a:moveTo>
                  <a:pt x="3119755" y="1650"/>
                </a:moveTo>
                <a:lnTo>
                  <a:pt x="0" y="0"/>
                </a:lnTo>
              </a:path>
            </a:pathLst>
          </a:custGeom>
          <a:ln w="12192">
            <a:solidFill>
              <a:srgbClr val="DBA354"/>
            </a:solidFill>
          </a:ln>
        </p:spPr>
        <p:txBody>
          <a:bodyPr wrap="square" lIns="0" tIns="0" rIns="0" bIns="0" rtlCol="0">
            <a:noAutofit/>
          </a:bodyPr>
          <a:lstStyle/>
          <a:p>
            <a:endParaRPr/>
          </a:p>
        </p:txBody>
      </p:sp>
      <p:sp>
        <p:nvSpPr>
          <p:cNvPr id="10" name="object 10"/>
          <p:cNvSpPr/>
          <p:nvPr/>
        </p:nvSpPr>
        <p:spPr>
          <a:xfrm>
            <a:off x="4832604" y="1933955"/>
            <a:ext cx="3119754" cy="1651"/>
          </a:xfrm>
          <a:custGeom>
            <a:avLst/>
            <a:gdLst/>
            <a:ahLst/>
            <a:cxnLst/>
            <a:rect l="l" t="t" r="r" b="b"/>
            <a:pathLst>
              <a:path w="3119754" h="1651">
                <a:moveTo>
                  <a:pt x="3119754" y="1651"/>
                </a:moveTo>
                <a:lnTo>
                  <a:pt x="0" y="0"/>
                </a:lnTo>
              </a:path>
            </a:pathLst>
          </a:custGeom>
          <a:ln w="12192">
            <a:solidFill>
              <a:srgbClr val="DBA354"/>
            </a:solidFill>
          </a:ln>
        </p:spPr>
        <p:txBody>
          <a:bodyPr wrap="square" lIns="0" tIns="0" rIns="0" bIns="0" rtlCol="0">
            <a:noAutofit/>
          </a:bodyPr>
          <a:lstStyle/>
          <a:p>
            <a:endParaRPr/>
          </a:p>
        </p:txBody>
      </p:sp>
      <p:sp>
        <p:nvSpPr>
          <p:cNvPr id="6" name="object 6"/>
          <p:cNvSpPr txBox="1"/>
          <p:nvPr/>
        </p:nvSpPr>
        <p:spPr>
          <a:xfrm>
            <a:off x="2038604" y="1535984"/>
            <a:ext cx="6373825" cy="1564185"/>
          </a:xfrm>
          <a:prstGeom prst="rect">
            <a:avLst/>
          </a:prstGeom>
        </p:spPr>
        <p:txBody>
          <a:bodyPr wrap="square" lIns="0" tIns="0" rIns="0" bIns="0" rtlCol="0">
            <a:noAutofit/>
          </a:bodyPr>
          <a:lstStyle/>
          <a:p>
            <a:pPr marL="2136371" marR="3423033" algn="ctr">
              <a:lnSpc>
                <a:spcPts val="5615"/>
              </a:lnSpc>
              <a:spcBef>
                <a:spcPts val="280"/>
              </a:spcBef>
            </a:pPr>
            <a:r>
              <a:rPr sz="5400" spc="0" dirty="0">
                <a:solidFill>
                  <a:srgbClr val="DBA354"/>
                </a:solidFill>
                <a:latin typeface="Wingdings"/>
                <a:cs typeface="Wingdings"/>
              </a:rPr>
              <a:t></a:t>
            </a:r>
            <a:endParaRPr sz="5400">
              <a:latin typeface="Wingdings"/>
              <a:cs typeface="Wingdings"/>
            </a:endParaRPr>
          </a:p>
          <a:p>
            <a:pPr marL="12700">
              <a:lnSpc>
                <a:spcPct val="95825"/>
              </a:lnSpc>
              <a:spcBef>
                <a:spcPts val="3611"/>
              </a:spcBef>
            </a:pPr>
            <a:r>
              <a:rPr sz="2400" spc="0" dirty="0">
                <a:solidFill>
                  <a:srgbClr val="252525"/>
                </a:solidFill>
                <a:latin typeface="Times New Roman"/>
                <a:cs typeface="Times New Roman"/>
              </a:rPr>
              <a:t>t</a:t>
            </a:r>
            <a:r>
              <a:rPr sz="2400" spc="4" dirty="0">
                <a:solidFill>
                  <a:srgbClr val="252525"/>
                </a:solidFill>
                <a:latin typeface="Times New Roman"/>
                <a:cs typeface="Times New Roman"/>
              </a:rPr>
              <a:t>r</a:t>
            </a:r>
            <a:r>
              <a:rPr sz="2400" spc="0" dirty="0">
                <a:solidFill>
                  <a:srgbClr val="252525"/>
                </a:solidFill>
                <a:latin typeface="Times New Roman"/>
                <a:cs typeface="Times New Roman"/>
              </a:rPr>
              <a:t>an</a:t>
            </a:r>
            <a:r>
              <a:rPr sz="2400" spc="-4" dirty="0">
                <a:solidFill>
                  <a:srgbClr val="252525"/>
                </a:solidFill>
                <a:latin typeface="Times New Roman"/>
                <a:cs typeface="Times New Roman"/>
              </a:rPr>
              <a:t>s</a:t>
            </a:r>
            <a:r>
              <a:rPr sz="2400" spc="-19" dirty="0">
                <a:solidFill>
                  <a:srgbClr val="252525"/>
                </a:solidFill>
                <a:latin typeface="Times New Roman"/>
                <a:cs typeface="Times New Roman"/>
              </a:rPr>
              <a:t>m</a:t>
            </a:r>
            <a:r>
              <a:rPr sz="2400" spc="0" dirty="0">
                <a:solidFill>
                  <a:srgbClr val="252525"/>
                </a:solidFill>
                <a:latin typeface="Times New Roman"/>
                <a:cs typeface="Times New Roman"/>
              </a:rPr>
              <a:t>i</a:t>
            </a:r>
            <a:r>
              <a:rPr sz="2400" spc="4" dirty="0">
                <a:solidFill>
                  <a:srgbClr val="252525"/>
                </a:solidFill>
                <a:latin typeface="Times New Roman"/>
                <a:cs typeface="Times New Roman"/>
              </a:rPr>
              <a:t>t</a:t>
            </a:r>
            <a:r>
              <a:rPr sz="2400" spc="0" dirty="0">
                <a:solidFill>
                  <a:srgbClr val="252525"/>
                </a:solidFill>
                <a:latin typeface="Times New Roman"/>
                <a:cs typeface="Times New Roman"/>
              </a:rPr>
              <a:t>ter </a:t>
            </a:r>
            <a:r>
              <a:rPr sz="2400" spc="465" dirty="0">
                <a:solidFill>
                  <a:srgbClr val="252525"/>
                </a:solidFill>
                <a:latin typeface="Times New Roman"/>
                <a:cs typeface="Times New Roman"/>
              </a:rPr>
              <a:t> </a:t>
            </a:r>
            <a:r>
              <a:rPr sz="2400" spc="0" dirty="0">
                <a:solidFill>
                  <a:srgbClr val="252525"/>
                </a:solidFill>
                <a:latin typeface="Times New Roman"/>
                <a:cs typeface="Times New Roman"/>
              </a:rPr>
              <a:t>tran</a:t>
            </a:r>
            <a:r>
              <a:rPr sz="2400" spc="-9" dirty="0">
                <a:solidFill>
                  <a:srgbClr val="252525"/>
                </a:solidFill>
                <a:latin typeface="Times New Roman"/>
                <a:cs typeface="Times New Roman"/>
              </a:rPr>
              <a:t>s</a:t>
            </a:r>
            <a:r>
              <a:rPr sz="2400" spc="-19" dirty="0">
                <a:solidFill>
                  <a:srgbClr val="252525"/>
                </a:solidFill>
                <a:latin typeface="Times New Roman"/>
                <a:cs typeface="Times New Roman"/>
              </a:rPr>
              <a:t>m</a:t>
            </a:r>
            <a:r>
              <a:rPr sz="2400" spc="0" dirty="0">
                <a:solidFill>
                  <a:srgbClr val="252525"/>
                </a:solidFill>
                <a:latin typeface="Times New Roman"/>
                <a:cs typeface="Times New Roman"/>
              </a:rPr>
              <a:t>i</a:t>
            </a:r>
            <a:r>
              <a:rPr sz="2400" spc="4" dirty="0">
                <a:solidFill>
                  <a:srgbClr val="252525"/>
                </a:solidFill>
                <a:latin typeface="Times New Roman"/>
                <a:cs typeface="Times New Roman"/>
              </a:rPr>
              <a:t>t</a:t>
            </a:r>
            <a:r>
              <a:rPr sz="2400" spc="0" dirty="0">
                <a:solidFill>
                  <a:srgbClr val="252525"/>
                </a:solidFill>
                <a:latin typeface="Times New Roman"/>
                <a:cs typeface="Times New Roman"/>
              </a:rPr>
              <a:t>s </a:t>
            </a:r>
            <a:r>
              <a:rPr sz="2400" spc="465" dirty="0">
                <a:solidFill>
                  <a:srgbClr val="252525"/>
                </a:solidFill>
                <a:latin typeface="Times New Roman"/>
                <a:cs typeface="Times New Roman"/>
              </a:rPr>
              <a:t> </a:t>
            </a:r>
            <a:r>
              <a:rPr sz="2400" spc="0" dirty="0">
                <a:solidFill>
                  <a:srgbClr val="252525"/>
                </a:solidFill>
                <a:latin typeface="Times New Roman"/>
                <a:cs typeface="Times New Roman"/>
              </a:rPr>
              <a:t>the </a:t>
            </a:r>
            <a:r>
              <a:rPr sz="2400" spc="464" dirty="0">
                <a:solidFill>
                  <a:srgbClr val="252525"/>
                </a:solidFill>
                <a:latin typeface="Times New Roman"/>
                <a:cs typeface="Times New Roman"/>
              </a:rPr>
              <a:t> </a:t>
            </a:r>
            <a:r>
              <a:rPr sz="2400" spc="-9" dirty="0">
                <a:solidFill>
                  <a:srgbClr val="252525"/>
                </a:solidFill>
                <a:latin typeface="Times New Roman"/>
                <a:cs typeface="Times New Roman"/>
              </a:rPr>
              <a:t>h</a:t>
            </a:r>
            <a:r>
              <a:rPr sz="2400" spc="0" dirty="0">
                <a:solidFill>
                  <a:srgbClr val="252525"/>
                </a:solidFill>
                <a:latin typeface="Times New Roman"/>
                <a:cs typeface="Times New Roman"/>
              </a:rPr>
              <a:t>eart </a:t>
            </a:r>
            <a:r>
              <a:rPr sz="2400" spc="460" dirty="0">
                <a:solidFill>
                  <a:srgbClr val="252525"/>
                </a:solidFill>
                <a:latin typeface="Times New Roman"/>
                <a:cs typeface="Times New Roman"/>
              </a:rPr>
              <a:t> </a:t>
            </a:r>
            <a:r>
              <a:rPr sz="2400" spc="0" dirty="0">
                <a:solidFill>
                  <a:srgbClr val="252525"/>
                </a:solidFill>
                <a:latin typeface="Times New Roman"/>
                <a:cs typeface="Times New Roman"/>
              </a:rPr>
              <a:t>b</a:t>
            </a:r>
            <a:r>
              <a:rPr sz="2400" spc="-9" dirty="0">
                <a:solidFill>
                  <a:srgbClr val="252525"/>
                </a:solidFill>
                <a:latin typeface="Times New Roman"/>
                <a:cs typeface="Times New Roman"/>
              </a:rPr>
              <a:t>e</a:t>
            </a:r>
            <a:r>
              <a:rPr sz="2400" spc="0" dirty="0">
                <a:solidFill>
                  <a:srgbClr val="252525"/>
                </a:solidFill>
                <a:latin typeface="Times New Roman"/>
                <a:cs typeface="Times New Roman"/>
              </a:rPr>
              <a:t>at </a:t>
            </a:r>
            <a:r>
              <a:rPr sz="2400" spc="450" dirty="0">
                <a:solidFill>
                  <a:srgbClr val="252525"/>
                </a:solidFill>
                <a:latin typeface="Times New Roman"/>
                <a:cs typeface="Times New Roman"/>
              </a:rPr>
              <a:t> </a:t>
            </a:r>
            <a:r>
              <a:rPr sz="2400" spc="-9" dirty="0">
                <a:solidFill>
                  <a:srgbClr val="252525"/>
                </a:solidFill>
                <a:latin typeface="Times New Roman"/>
                <a:cs typeface="Times New Roman"/>
              </a:rPr>
              <a:t>c</a:t>
            </a:r>
            <a:r>
              <a:rPr sz="2400" spc="0" dirty="0">
                <a:solidFill>
                  <a:srgbClr val="252525"/>
                </a:solidFill>
                <a:latin typeface="Times New Roman"/>
                <a:cs typeface="Times New Roman"/>
              </a:rPr>
              <a:t>ount </a:t>
            </a:r>
            <a:r>
              <a:rPr sz="2400" spc="465" dirty="0">
                <a:solidFill>
                  <a:srgbClr val="252525"/>
                </a:solidFill>
                <a:latin typeface="Times New Roman"/>
                <a:cs typeface="Times New Roman"/>
              </a:rPr>
              <a:t> </a:t>
            </a:r>
            <a:r>
              <a:rPr sz="2400" spc="0" dirty="0">
                <a:solidFill>
                  <a:srgbClr val="252525"/>
                </a:solidFill>
                <a:latin typeface="Times New Roman"/>
                <a:cs typeface="Times New Roman"/>
              </a:rPr>
              <a:t>and</a:t>
            </a:r>
            <a:endParaRPr sz="2400">
              <a:latin typeface="Times New Roman"/>
              <a:cs typeface="Times New Roman"/>
            </a:endParaRPr>
          </a:p>
        </p:txBody>
      </p:sp>
      <p:sp>
        <p:nvSpPr>
          <p:cNvPr id="5" name="object 5"/>
          <p:cNvSpPr txBox="1"/>
          <p:nvPr/>
        </p:nvSpPr>
        <p:spPr>
          <a:xfrm>
            <a:off x="778256" y="2768363"/>
            <a:ext cx="911084" cy="331806"/>
          </a:xfrm>
          <a:prstGeom prst="rect">
            <a:avLst/>
          </a:prstGeom>
        </p:spPr>
        <p:txBody>
          <a:bodyPr wrap="square" lIns="0" tIns="0" rIns="0" bIns="0" rtlCol="0">
            <a:noAutofit/>
          </a:bodyPr>
          <a:lstStyle/>
          <a:p>
            <a:pPr marL="12700">
              <a:lnSpc>
                <a:spcPts val="2565"/>
              </a:lnSpc>
              <a:spcBef>
                <a:spcPts val="128"/>
              </a:spcBef>
            </a:pPr>
            <a:r>
              <a:rPr sz="2400" spc="0" dirty="0">
                <a:solidFill>
                  <a:srgbClr val="863623"/>
                </a:solidFill>
                <a:latin typeface="Wingdings"/>
                <a:cs typeface="Wingdings"/>
              </a:rPr>
              <a:t></a:t>
            </a:r>
            <a:r>
              <a:rPr sz="2400" spc="375" dirty="0">
                <a:solidFill>
                  <a:srgbClr val="863623"/>
                </a:solidFill>
                <a:latin typeface="Times New Roman"/>
                <a:cs typeface="Times New Roman"/>
              </a:rPr>
              <a:t> </a:t>
            </a:r>
            <a:r>
              <a:rPr sz="2400" spc="0" dirty="0">
                <a:solidFill>
                  <a:srgbClr val="252525"/>
                </a:solidFill>
                <a:latin typeface="Times New Roman"/>
                <a:cs typeface="Times New Roman"/>
              </a:rPr>
              <a:t>The</a:t>
            </a:r>
            <a:endParaRPr sz="2400">
              <a:latin typeface="Times New Roman"/>
              <a:cs typeface="Times New Roman"/>
            </a:endParaRPr>
          </a:p>
        </p:txBody>
      </p:sp>
      <p:sp>
        <p:nvSpPr>
          <p:cNvPr id="4" name="object 4"/>
          <p:cNvSpPr txBox="1"/>
          <p:nvPr/>
        </p:nvSpPr>
        <p:spPr>
          <a:xfrm>
            <a:off x="1144016" y="3135729"/>
            <a:ext cx="2838958" cy="330200"/>
          </a:xfrm>
          <a:prstGeom prst="rect">
            <a:avLst/>
          </a:prstGeom>
        </p:spPr>
        <p:txBody>
          <a:bodyPr wrap="square" lIns="0" tIns="0" rIns="0" bIns="0" rtlCol="0">
            <a:noAutofit/>
          </a:bodyPr>
          <a:lstStyle/>
          <a:p>
            <a:pPr marL="12700">
              <a:lnSpc>
                <a:spcPts val="2550"/>
              </a:lnSpc>
              <a:spcBef>
                <a:spcPts val="127"/>
              </a:spcBef>
            </a:pPr>
            <a:r>
              <a:rPr sz="2400" spc="0" dirty="0">
                <a:solidFill>
                  <a:srgbClr val="252525"/>
                </a:solidFill>
                <a:latin typeface="Times New Roman"/>
                <a:cs typeface="Times New Roman"/>
              </a:rPr>
              <a:t>te</a:t>
            </a:r>
            <a:r>
              <a:rPr sz="2400" spc="-9" dirty="0">
                <a:solidFill>
                  <a:srgbClr val="252525"/>
                </a:solidFill>
                <a:latin typeface="Times New Roman"/>
                <a:cs typeface="Times New Roman"/>
              </a:rPr>
              <a:t>m</a:t>
            </a:r>
            <a:r>
              <a:rPr sz="2400" spc="0" dirty="0">
                <a:solidFill>
                  <a:srgbClr val="252525"/>
                </a:solidFill>
                <a:latin typeface="Times New Roman"/>
                <a:cs typeface="Times New Roman"/>
              </a:rPr>
              <a:t>pe</a:t>
            </a:r>
            <a:r>
              <a:rPr sz="2400" spc="4" dirty="0">
                <a:solidFill>
                  <a:srgbClr val="252525"/>
                </a:solidFill>
                <a:latin typeface="Times New Roman"/>
                <a:cs typeface="Times New Roman"/>
              </a:rPr>
              <a:t>r</a:t>
            </a:r>
            <a:r>
              <a:rPr sz="2400" spc="0" dirty="0">
                <a:solidFill>
                  <a:srgbClr val="252525"/>
                </a:solidFill>
                <a:latin typeface="Times New Roman"/>
                <a:cs typeface="Times New Roman"/>
              </a:rPr>
              <a:t>atu</a:t>
            </a:r>
            <a:r>
              <a:rPr sz="2400" spc="9" dirty="0">
                <a:solidFill>
                  <a:srgbClr val="252525"/>
                </a:solidFill>
                <a:latin typeface="Times New Roman"/>
                <a:cs typeface="Times New Roman"/>
              </a:rPr>
              <a:t>r</a:t>
            </a:r>
            <a:r>
              <a:rPr sz="2400" spc="0" dirty="0">
                <a:solidFill>
                  <a:srgbClr val="252525"/>
                </a:solidFill>
                <a:latin typeface="Times New Roman"/>
                <a:cs typeface="Times New Roman"/>
              </a:rPr>
              <a:t>e</a:t>
            </a:r>
            <a:r>
              <a:rPr sz="2400" spc="-25" dirty="0">
                <a:solidFill>
                  <a:srgbClr val="252525"/>
                </a:solidFill>
                <a:latin typeface="Times New Roman"/>
                <a:cs typeface="Times New Roman"/>
              </a:rPr>
              <a:t> </a:t>
            </a:r>
            <a:r>
              <a:rPr sz="2400" spc="0" dirty="0">
                <a:solidFill>
                  <a:srgbClr val="252525"/>
                </a:solidFill>
                <a:latin typeface="Times New Roman"/>
                <a:cs typeface="Times New Roman"/>
              </a:rPr>
              <a:t>of pat</a:t>
            </a:r>
            <a:r>
              <a:rPr sz="2400" spc="9" dirty="0">
                <a:solidFill>
                  <a:srgbClr val="252525"/>
                </a:solidFill>
                <a:latin typeface="Times New Roman"/>
                <a:cs typeface="Times New Roman"/>
              </a:rPr>
              <a:t>i</a:t>
            </a:r>
            <a:r>
              <a:rPr sz="2400" spc="0" dirty="0">
                <a:solidFill>
                  <a:srgbClr val="252525"/>
                </a:solidFill>
                <a:latin typeface="Times New Roman"/>
                <a:cs typeface="Times New Roman"/>
              </a:rPr>
              <a:t>en</a:t>
            </a:r>
            <a:r>
              <a:rPr sz="2400" spc="9" dirty="0">
                <a:solidFill>
                  <a:srgbClr val="252525"/>
                </a:solidFill>
                <a:latin typeface="Times New Roman"/>
                <a:cs typeface="Times New Roman"/>
              </a:rPr>
              <a:t>t</a:t>
            </a:r>
            <a:r>
              <a:rPr sz="2400" spc="0" dirty="0">
                <a:solidFill>
                  <a:srgbClr val="252525"/>
                </a:solidFill>
                <a:latin typeface="Times New Roman"/>
                <a:cs typeface="Times New Roman"/>
              </a:rPr>
              <a:t>.</a:t>
            </a:r>
            <a:endParaRPr sz="2400">
              <a:latin typeface="Times New Roman"/>
              <a:cs typeface="Times New Roman"/>
            </a:endParaRPr>
          </a:p>
        </p:txBody>
      </p:sp>
      <p:sp>
        <p:nvSpPr>
          <p:cNvPr id="3" name="object 3"/>
          <p:cNvSpPr txBox="1"/>
          <p:nvPr/>
        </p:nvSpPr>
        <p:spPr>
          <a:xfrm>
            <a:off x="778256" y="4011700"/>
            <a:ext cx="5769084" cy="332112"/>
          </a:xfrm>
          <a:prstGeom prst="rect">
            <a:avLst/>
          </a:prstGeom>
        </p:spPr>
        <p:txBody>
          <a:bodyPr wrap="square" lIns="0" tIns="0" rIns="0" bIns="0" rtlCol="0">
            <a:noAutofit/>
          </a:bodyPr>
          <a:lstStyle/>
          <a:p>
            <a:pPr marL="12700">
              <a:lnSpc>
                <a:spcPts val="2565"/>
              </a:lnSpc>
              <a:spcBef>
                <a:spcPts val="128"/>
              </a:spcBef>
            </a:pPr>
            <a:r>
              <a:rPr sz="2400" spc="0" dirty="0">
                <a:solidFill>
                  <a:srgbClr val="863623"/>
                </a:solidFill>
                <a:latin typeface="Wingdings"/>
                <a:cs typeface="Wingdings"/>
              </a:rPr>
              <a:t></a:t>
            </a:r>
            <a:r>
              <a:rPr sz="2400" spc="370" dirty="0">
                <a:solidFill>
                  <a:srgbClr val="863623"/>
                </a:solidFill>
                <a:latin typeface="Times New Roman"/>
                <a:cs typeface="Times New Roman"/>
              </a:rPr>
              <a:t> </a:t>
            </a:r>
            <a:r>
              <a:rPr sz="2400" spc="0" dirty="0">
                <a:solidFill>
                  <a:srgbClr val="252525"/>
                </a:solidFill>
                <a:latin typeface="Times New Roman"/>
                <a:cs typeface="Times New Roman"/>
              </a:rPr>
              <a:t>Data</a:t>
            </a:r>
            <a:r>
              <a:rPr sz="2400" spc="-9" dirty="0">
                <a:solidFill>
                  <a:srgbClr val="252525"/>
                </a:solidFill>
                <a:latin typeface="Times New Roman"/>
                <a:cs typeface="Times New Roman"/>
              </a:rPr>
              <a:t> </a:t>
            </a:r>
            <a:r>
              <a:rPr sz="2400" spc="0" dirty="0">
                <a:solidFill>
                  <a:srgbClr val="252525"/>
                </a:solidFill>
                <a:latin typeface="Times New Roman"/>
                <a:cs typeface="Times New Roman"/>
              </a:rPr>
              <a:t>t</a:t>
            </a:r>
            <a:r>
              <a:rPr sz="2400" spc="4" dirty="0">
                <a:solidFill>
                  <a:srgbClr val="252525"/>
                </a:solidFill>
                <a:latin typeface="Times New Roman"/>
                <a:cs typeface="Times New Roman"/>
              </a:rPr>
              <a:t>r</a:t>
            </a:r>
            <a:r>
              <a:rPr sz="2400" spc="0" dirty="0">
                <a:solidFill>
                  <a:srgbClr val="252525"/>
                </a:solidFill>
                <a:latin typeface="Times New Roman"/>
                <a:cs typeface="Times New Roman"/>
              </a:rPr>
              <a:t>ans</a:t>
            </a:r>
            <a:r>
              <a:rPr sz="2400" spc="-19" dirty="0">
                <a:solidFill>
                  <a:srgbClr val="252525"/>
                </a:solidFill>
                <a:latin typeface="Times New Roman"/>
                <a:cs typeface="Times New Roman"/>
              </a:rPr>
              <a:t>m</a:t>
            </a:r>
            <a:r>
              <a:rPr sz="2400" spc="0" dirty="0">
                <a:solidFill>
                  <a:srgbClr val="252525"/>
                </a:solidFill>
                <a:latin typeface="Times New Roman"/>
                <a:cs typeface="Times New Roman"/>
              </a:rPr>
              <a:t>i</a:t>
            </a:r>
            <a:r>
              <a:rPr sz="2400" spc="4" dirty="0">
                <a:solidFill>
                  <a:srgbClr val="252525"/>
                </a:solidFill>
                <a:latin typeface="Times New Roman"/>
                <a:cs typeface="Times New Roman"/>
              </a:rPr>
              <a:t>t</a:t>
            </a:r>
            <a:r>
              <a:rPr sz="2400" spc="0" dirty="0">
                <a:solidFill>
                  <a:srgbClr val="252525"/>
                </a:solidFill>
                <a:latin typeface="Times New Roman"/>
                <a:cs typeface="Times New Roman"/>
              </a:rPr>
              <a:t>ted</a:t>
            </a:r>
            <a:r>
              <a:rPr sz="2400" spc="-69" dirty="0">
                <a:solidFill>
                  <a:srgbClr val="252525"/>
                </a:solidFill>
                <a:latin typeface="Times New Roman"/>
                <a:cs typeface="Times New Roman"/>
              </a:rPr>
              <a:t> </a:t>
            </a:r>
            <a:r>
              <a:rPr sz="2400" spc="-150">
                <a:solidFill>
                  <a:srgbClr val="252525"/>
                </a:solidFill>
                <a:latin typeface="Times New Roman"/>
                <a:cs typeface="Times New Roman"/>
              </a:rPr>
              <a:t>V</a:t>
            </a:r>
            <a:r>
              <a:rPr sz="2400" spc="0">
                <a:solidFill>
                  <a:srgbClr val="252525"/>
                </a:solidFill>
                <a:latin typeface="Times New Roman"/>
                <a:cs typeface="Times New Roman"/>
              </a:rPr>
              <a:t>ia</a:t>
            </a:r>
            <a:r>
              <a:rPr sz="2400" spc="4">
                <a:solidFill>
                  <a:srgbClr val="252525"/>
                </a:solidFill>
                <a:latin typeface="Times New Roman"/>
                <a:cs typeface="Times New Roman"/>
              </a:rPr>
              <a:t> </a:t>
            </a:r>
            <a:r>
              <a:rPr lang="en-US" sz="2400" spc="0" dirty="0">
                <a:solidFill>
                  <a:srgbClr val="252525"/>
                </a:solidFill>
                <a:latin typeface="Times New Roman"/>
                <a:cs typeface="Times New Roman"/>
              </a:rPr>
              <a:t>IoT server</a:t>
            </a:r>
            <a:r>
              <a:rPr sz="2400" spc="0">
                <a:solidFill>
                  <a:srgbClr val="252525"/>
                </a:solidFill>
                <a:latin typeface="Times New Roman"/>
                <a:cs typeface="Times New Roman"/>
              </a:rPr>
              <a:t>.</a:t>
            </a:r>
            <a:endParaRPr sz="2400">
              <a:latin typeface="Times New Roman"/>
              <a:cs typeface="Times New Roman"/>
            </a:endParaRPr>
          </a:p>
        </p:txBody>
      </p:sp>
      <p:sp>
        <p:nvSpPr>
          <p:cNvPr id="2" name="object 2"/>
          <p:cNvSpPr txBox="1"/>
          <p:nvPr/>
        </p:nvSpPr>
        <p:spPr>
          <a:xfrm>
            <a:off x="778256" y="4890025"/>
            <a:ext cx="5028043" cy="331806"/>
          </a:xfrm>
          <a:prstGeom prst="rect">
            <a:avLst/>
          </a:prstGeom>
        </p:spPr>
        <p:txBody>
          <a:bodyPr wrap="square" lIns="0" tIns="0" rIns="0" bIns="0" rtlCol="0">
            <a:noAutofit/>
          </a:bodyPr>
          <a:lstStyle/>
          <a:p>
            <a:pPr marL="12700">
              <a:lnSpc>
                <a:spcPts val="2565"/>
              </a:lnSpc>
              <a:spcBef>
                <a:spcPts val="128"/>
              </a:spcBef>
            </a:pPr>
            <a:r>
              <a:rPr sz="2400" spc="0" dirty="0">
                <a:solidFill>
                  <a:srgbClr val="863623"/>
                </a:solidFill>
                <a:latin typeface="Wingdings"/>
                <a:cs typeface="Wingdings"/>
              </a:rPr>
              <a:t></a:t>
            </a:r>
            <a:r>
              <a:rPr sz="2400" spc="375" dirty="0">
                <a:solidFill>
                  <a:srgbClr val="863623"/>
                </a:solidFill>
                <a:latin typeface="Times New Roman"/>
                <a:cs typeface="Times New Roman"/>
              </a:rPr>
              <a:t> </a:t>
            </a:r>
            <a:r>
              <a:rPr sz="2400" spc="-84" dirty="0">
                <a:solidFill>
                  <a:srgbClr val="252525"/>
                </a:solidFill>
                <a:latin typeface="Times New Roman"/>
                <a:cs typeface="Times New Roman"/>
              </a:rPr>
              <a:t>T</a:t>
            </a:r>
            <a:r>
              <a:rPr sz="2400" spc="0" dirty="0">
                <a:solidFill>
                  <a:srgbClr val="252525"/>
                </a:solidFill>
                <a:latin typeface="Times New Roman"/>
                <a:cs typeface="Times New Roman"/>
              </a:rPr>
              <a:t>ra</a:t>
            </a:r>
            <a:r>
              <a:rPr sz="2400" spc="4" dirty="0">
                <a:solidFill>
                  <a:srgbClr val="252525"/>
                </a:solidFill>
                <a:latin typeface="Times New Roman"/>
                <a:cs typeface="Times New Roman"/>
              </a:rPr>
              <a:t>n</a:t>
            </a:r>
            <a:r>
              <a:rPr sz="2400" spc="0" dirty="0">
                <a:solidFill>
                  <a:srgbClr val="252525"/>
                </a:solidFill>
                <a:latin typeface="Times New Roman"/>
                <a:cs typeface="Times New Roman"/>
              </a:rPr>
              <a:t>s</a:t>
            </a:r>
            <a:r>
              <a:rPr sz="2400" spc="-14" dirty="0">
                <a:solidFill>
                  <a:srgbClr val="252525"/>
                </a:solidFill>
                <a:latin typeface="Times New Roman"/>
                <a:cs typeface="Times New Roman"/>
              </a:rPr>
              <a:t>m</a:t>
            </a:r>
            <a:r>
              <a:rPr sz="2400" spc="0" dirty="0">
                <a:solidFill>
                  <a:srgbClr val="252525"/>
                </a:solidFill>
                <a:latin typeface="Times New Roman"/>
                <a:cs typeface="Times New Roman"/>
              </a:rPr>
              <a:t>i</a:t>
            </a:r>
            <a:r>
              <a:rPr sz="2400" spc="4" dirty="0">
                <a:solidFill>
                  <a:srgbClr val="252525"/>
                </a:solidFill>
                <a:latin typeface="Times New Roman"/>
                <a:cs typeface="Times New Roman"/>
              </a:rPr>
              <a:t>t</a:t>
            </a:r>
            <a:r>
              <a:rPr sz="2400" spc="0" dirty="0">
                <a:solidFill>
                  <a:srgbClr val="252525"/>
                </a:solidFill>
                <a:latin typeface="Times New Roman"/>
                <a:cs typeface="Times New Roman"/>
              </a:rPr>
              <a:t>ter</a:t>
            </a:r>
            <a:r>
              <a:rPr sz="2400" spc="-14" dirty="0">
                <a:solidFill>
                  <a:srgbClr val="252525"/>
                </a:solidFill>
                <a:latin typeface="Times New Roman"/>
                <a:cs typeface="Times New Roman"/>
              </a:rPr>
              <a:t> </a:t>
            </a:r>
            <a:r>
              <a:rPr sz="2400" spc="4" dirty="0">
                <a:solidFill>
                  <a:srgbClr val="252525"/>
                </a:solidFill>
                <a:latin typeface="Times New Roman"/>
                <a:cs typeface="Times New Roman"/>
              </a:rPr>
              <a:t>i</a:t>
            </a:r>
            <a:r>
              <a:rPr sz="2400" spc="0" dirty="0">
                <a:solidFill>
                  <a:srgbClr val="252525"/>
                </a:solidFill>
                <a:latin typeface="Times New Roman"/>
                <a:cs typeface="Times New Roman"/>
              </a:rPr>
              <a:t>s pla</a:t>
            </a:r>
            <a:r>
              <a:rPr sz="2400" spc="4" dirty="0">
                <a:solidFill>
                  <a:srgbClr val="252525"/>
                </a:solidFill>
                <a:latin typeface="Times New Roman"/>
                <a:cs typeface="Times New Roman"/>
              </a:rPr>
              <a:t>c</a:t>
            </a:r>
            <a:r>
              <a:rPr sz="2400" spc="0" dirty="0">
                <a:solidFill>
                  <a:srgbClr val="252525"/>
                </a:solidFill>
                <a:latin typeface="Times New Roman"/>
                <a:cs typeface="Times New Roman"/>
              </a:rPr>
              <a:t>ed</a:t>
            </a:r>
            <a:r>
              <a:rPr sz="2400" spc="-29" dirty="0">
                <a:solidFill>
                  <a:srgbClr val="252525"/>
                </a:solidFill>
                <a:latin typeface="Times New Roman"/>
                <a:cs typeface="Times New Roman"/>
              </a:rPr>
              <a:t> </a:t>
            </a:r>
            <a:r>
              <a:rPr sz="2400" spc="0" dirty="0">
                <a:solidFill>
                  <a:srgbClr val="252525"/>
                </a:solidFill>
                <a:latin typeface="Times New Roman"/>
                <a:cs typeface="Times New Roman"/>
              </a:rPr>
              <a:t>near the pat</a:t>
            </a:r>
            <a:r>
              <a:rPr sz="2400" spc="9" dirty="0">
                <a:solidFill>
                  <a:srgbClr val="252525"/>
                </a:solidFill>
                <a:latin typeface="Times New Roman"/>
                <a:cs typeface="Times New Roman"/>
              </a:rPr>
              <a:t>i</a:t>
            </a:r>
            <a:r>
              <a:rPr sz="2400" spc="0" dirty="0">
                <a:solidFill>
                  <a:srgbClr val="252525"/>
                </a:solidFill>
                <a:latin typeface="Times New Roman"/>
                <a:cs typeface="Times New Roman"/>
              </a:rPr>
              <a:t>en</a:t>
            </a:r>
            <a:r>
              <a:rPr sz="2400" spc="9" dirty="0">
                <a:solidFill>
                  <a:srgbClr val="252525"/>
                </a:solidFill>
                <a:latin typeface="Times New Roman"/>
                <a:cs typeface="Times New Roman"/>
              </a:rPr>
              <a:t>t</a:t>
            </a:r>
            <a:r>
              <a:rPr sz="2400" spc="0" dirty="0">
                <a:solidFill>
                  <a:srgbClr val="252525"/>
                </a:solidFill>
                <a:latin typeface="Times New Roman"/>
                <a:cs typeface="Times New Roman"/>
              </a:rPr>
              <a:t>.</a:t>
            </a:r>
            <a:endParaRPr sz="24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TotalTime>
  <Words>1107</Words>
  <Application>Microsoft Office PowerPoint</Application>
  <PresentationFormat>On-screen Show (4:3)</PresentationFormat>
  <Paragraphs>133</Paragraphs>
  <Slides>22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8" baseType="lpstr">
      <vt:lpstr>Arial</vt:lpstr>
      <vt:lpstr>Calibri</vt:lpstr>
      <vt:lpstr>Times New Roman</vt:lpstr>
      <vt:lpstr>Wingdings</vt:lpstr>
      <vt:lpstr>Office Theme</vt:lpstr>
      <vt:lpstr>Paintbrush Picture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Akash Sheelvant</cp:lastModifiedBy>
  <cp:revision>8</cp:revision>
  <dcterms:modified xsi:type="dcterms:W3CDTF">2021-11-15T13:50:09Z</dcterms:modified>
</cp:coreProperties>
</file>