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hcQsYMVNfqPdIEEU0ezJC9G60n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720272" y="118999"/>
            <a:ext cx="7931728" cy="2523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 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PRESENTATION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800" u="none" cap="none" strike="noStrike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</a:br>
            <a:r>
              <a:rPr b="1" i="0" lang="en-US" sz="1800" u="none" cap="none" strike="noStrike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“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AI Virtual Mouse | Gesture Recognition | Voice Assistant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”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oornima College Logo.jpg"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1789113" cy="18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895927" y="2705725"/>
            <a:ext cx="10400145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3200" u="none" cap="none" strike="noStrike">
                <a:solidFill>
                  <a:srgbClr val="385623"/>
                </a:solidFill>
                <a:latin typeface="Algerian"/>
                <a:ea typeface="Algerian"/>
                <a:cs typeface="Algerian"/>
                <a:sym typeface="Algerian"/>
              </a:rPr>
              <a:t>Poornima Institute of Engineering &amp; Technology, Jaipur</a:t>
            </a:r>
            <a:endParaRPr b="0" i="0" sz="3200" u="none" cap="none" strike="noStrike">
              <a:solidFill>
                <a:srgbClr val="000000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385623"/>
                </a:solidFill>
                <a:latin typeface="Algerian"/>
                <a:ea typeface="Algerian"/>
                <a:cs typeface="Algerian"/>
                <a:sym typeface="Algerian"/>
              </a:rPr>
              <a:t>Department of Computer Science &amp; Engineering</a:t>
            </a:r>
            <a:endParaRPr b="0" i="0" sz="2400" u="none" cap="none" strike="noStrike">
              <a:solidFill>
                <a:srgbClr val="00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371764" y="4921678"/>
            <a:ext cx="6100618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Submitted By: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Bhavani Shankar Purohit , Ayush jain, Dhruv Sevak.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8137236" y="4921678"/>
            <a:ext cx="326967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Submitted 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Deepak Moud sir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Hod , cs piet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flow diagram of speech recognition</a:t>
            </a:r>
            <a:endParaRPr/>
          </a:p>
        </p:txBody>
      </p:sp>
      <p:pic>
        <p:nvPicPr>
          <p:cNvPr id="94" name="Google Shape;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5455" y="1662856"/>
            <a:ext cx="8602383" cy="4673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"/>
          <p:cNvPicPr preferRelativeResize="0"/>
          <p:nvPr/>
        </p:nvPicPr>
        <p:blipFill rotWithShape="1">
          <a:blip r:embed="rId3">
            <a:alphaModFix/>
          </a:blip>
          <a:srcRect b="13834" l="20710" r="11095" t="5312"/>
          <a:stretch/>
        </p:blipFill>
        <p:spPr>
          <a:xfrm>
            <a:off x="4859500" y="1690700"/>
            <a:ext cx="4291499" cy="401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General Block Diagram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2021-11-24T15:50:53Z</dcterms:created>
  <dc:creator>dhruv sevak</dc:creator>
</cp:coreProperties>
</file>