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5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6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20"/>
  </p:notesMasterIdLst>
  <p:sldIdLst>
    <p:sldId id="301" r:id="rId2"/>
    <p:sldId id="291" r:id="rId3"/>
    <p:sldId id="293" r:id="rId4"/>
    <p:sldId id="298" r:id="rId5"/>
    <p:sldId id="290" r:id="rId6"/>
    <p:sldId id="294" r:id="rId7"/>
    <p:sldId id="307" r:id="rId8"/>
    <p:sldId id="308" r:id="rId9"/>
    <p:sldId id="297" r:id="rId10"/>
    <p:sldId id="299" r:id="rId11"/>
    <p:sldId id="300" r:id="rId12"/>
    <p:sldId id="302" r:id="rId13"/>
    <p:sldId id="303" r:id="rId14"/>
    <p:sldId id="304" r:id="rId15"/>
    <p:sldId id="305" r:id="rId16"/>
    <p:sldId id="309" r:id="rId17"/>
    <p:sldId id="310" r:id="rId18"/>
    <p:sldId id="306" r:id="rId19"/>
  </p:sldIdLst>
  <p:sldSz cx="12192000" cy="6858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1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1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1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1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1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1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1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1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3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FCB5"/>
    <a:srgbClr val="B7F5DE"/>
    <a:srgbClr val="ADD1FC"/>
    <a:srgbClr val="9870FC"/>
    <a:srgbClr val="C1F8CF"/>
    <a:srgbClr val="4FD3C4"/>
    <a:srgbClr val="488FB1"/>
    <a:srgbClr val="533E85"/>
    <a:srgbClr val="9BBB59"/>
    <a:srgbClr val="39B0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AD06B3C-1203-4534-806A-B9889CC6C60E}" v="63" dt="2025-04-14T12:48:46.3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 snapToObjects="1" showGuides="1">
      <p:cViewPr varScale="1">
        <p:scale>
          <a:sx n="82" d="100"/>
          <a:sy n="82" d="100"/>
        </p:scale>
        <p:origin x="691" y="48"/>
      </p:cViewPr>
      <p:guideLst>
        <p:guide orient="horz" pos="2133"/>
        <p:guide pos="386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havani thantanapalli" userId="3efc6a4fbf0d5052" providerId="LiveId" clId="{DAD06B3C-1203-4534-806A-B9889CC6C60E}"/>
    <pc:docChg chg="undo custSel addSld delSld modSld">
      <pc:chgData name="bhavani thantanapalli" userId="3efc6a4fbf0d5052" providerId="LiveId" clId="{DAD06B3C-1203-4534-806A-B9889CC6C60E}" dt="2025-04-14T12:48:46.384" v="465" actId="1076"/>
      <pc:docMkLst>
        <pc:docMk/>
      </pc:docMkLst>
      <pc:sldChg chg="modSp mod">
        <pc:chgData name="bhavani thantanapalli" userId="3efc6a4fbf0d5052" providerId="LiveId" clId="{DAD06B3C-1203-4534-806A-B9889CC6C60E}" dt="2025-04-14T07:12:48.202" v="331" actId="1076"/>
        <pc:sldMkLst>
          <pc:docMk/>
          <pc:sldMk cId="0" sldId="290"/>
        </pc:sldMkLst>
        <pc:spChg chg="mod">
          <ac:chgData name="bhavani thantanapalli" userId="3efc6a4fbf0d5052" providerId="LiveId" clId="{DAD06B3C-1203-4534-806A-B9889CC6C60E}" dt="2025-04-14T07:12:48.202" v="331" actId="1076"/>
          <ac:spMkLst>
            <pc:docMk/>
            <pc:sldMk cId="0" sldId="290"/>
            <ac:spMk id="17409" creationId="{00000000-0000-0000-0000-000000000000}"/>
          </ac:spMkLst>
        </pc:spChg>
      </pc:sldChg>
      <pc:sldChg chg="modSp mod">
        <pc:chgData name="bhavani thantanapalli" userId="3efc6a4fbf0d5052" providerId="LiveId" clId="{DAD06B3C-1203-4534-806A-B9889CC6C60E}" dt="2025-04-14T12:39:05.728" v="446" actId="1076"/>
        <pc:sldMkLst>
          <pc:docMk/>
          <pc:sldMk cId="0" sldId="291"/>
        </pc:sldMkLst>
        <pc:spChg chg="mod">
          <ac:chgData name="bhavani thantanapalli" userId="3efc6a4fbf0d5052" providerId="LiveId" clId="{DAD06B3C-1203-4534-806A-B9889CC6C60E}" dt="2025-04-14T12:39:05.728" v="446" actId="1076"/>
          <ac:spMkLst>
            <pc:docMk/>
            <pc:sldMk cId="0" sldId="291"/>
            <ac:spMk id="3" creationId="{00000000-0000-0000-0000-000000000000}"/>
          </ac:spMkLst>
        </pc:spChg>
        <pc:spChg chg="mod">
          <ac:chgData name="bhavani thantanapalli" userId="3efc6a4fbf0d5052" providerId="LiveId" clId="{DAD06B3C-1203-4534-806A-B9889CC6C60E}" dt="2025-04-14T12:39:02.361" v="445" actId="1076"/>
          <ac:spMkLst>
            <pc:docMk/>
            <pc:sldMk cId="0" sldId="291"/>
            <ac:spMk id="6" creationId="{00000000-0000-0000-0000-000000000000}"/>
          </ac:spMkLst>
        </pc:spChg>
      </pc:sldChg>
      <pc:sldChg chg="modSp mod">
        <pc:chgData name="bhavani thantanapalli" userId="3efc6a4fbf0d5052" providerId="LiveId" clId="{DAD06B3C-1203-4534-806A-B9889CC6C60E}" dt="2025-04-12T09:42:29.403" v="28"/>
        <pc:sldMkLst>
          <pc:docMk/>
          <pc:sldMk cId="0" sldId="293"/>
        </pc:sldMkLst>
        <pc:graphicFrameChg chg="mod">
          <ac:chgData name="bhavani thantanapalli" userId="3efc6a4fbf0d5052" providerId="LiveId" clId="{DAD06B3C-1203-4534-806A-B9889CC6C60E}" dt="2025-04-12T09:42:29.403" v="28"/>
          <ac:graphicFrameMkLst>
            <pc:docMk/>
            <pc:sldMk cId="0" sldId="293"/>
            <ac:graphicFrameMk id="10" creationId="{F31E8973-0CB5-5549-EE4A-36717C41665D}"/>
          </ac:graphicFrameMkLst>
        </pc:graphicFrameChg>
      </pc:sldChg>
      <pc:sldChg chg="modSp mod">
        <pc:chgData name="bhavani thantanapalli" userId="3efc6a4fbf0d5052" providerId="LiveId" clId="{DAD06B3C-1203-4534-806A-B9889CC6C60E}" dt="2025-04-14T12:48:46.384" v="465" actId="1076"/>
        <pc:sldMkLst>
          <pc:docMk/>
          <pc:sldMk cId="0" sldId="294"/>
        </pc:sldMkLst>
        <pc:spChg chg="mod">
          <ac:chgData name="bhavani thantanapalli" userId="3efc6a4fbf0d5052" providerId="LiveId" clId="{DAD06B3C-1203-4534-806A-B9889CC6C60E}" dt="2025-04-14T12:48:09.234" v="458" actId="1076"/>
          <ac:spMkLst>
            <pc:docMk/>
            <pc:sldMk cId="0" sldId="294"/>
            <ac:spMk id="4" creationId="{00000000-0000-0000-0000-000000000000}"/>
          </ac:spMkLst>
        </pc:spChg>
        <pc:spChg chg="mod">
          <ac:chgData name="bhavani thantanapalli" userId="3efc6a4fbf0d5052" providerId="LiveId" clId="{DAD06B3C-1203-4534-806A-B9889CC6C60E}" dt="2025-04-14T12:48:46.384" v="465" actId="1076"/>
          <ac:spMkLst>
            <pc:docMk/>
            <pc:sldMk cId="0" sldId="294"/>
            <ac:spMk id="12" creationId="{0AF62E88-5C52-9BAA-8179-2889C514CF4F}"/>
          </ac:spMkLst>
        </pc:spChg>
      </pc:sldChg>
      <pc:sldChg chg="modSp mod">
        <pc:chgData name="bhavani thantanapalli" userId="3efc6a4fbf0d5052" providerId="LiveId" clId="{DAD06B3C-1203-4534-806A-B9889CC6C60E}" dt="2025-04-12T12:25:18.549" v="125" actId="1076"/>
        <pc:sldMkLst>
          <pc:docMk/>
          <pc:sldMk cId="0" sldId="297"/>
        </pc:sldMkLst>
        <pc:spChg chg="mod">
          <ac:chgData name="bhavani thantanapalli" userId="3efc6a4fbf0d5052" providerId="LiveId" clId="{DAD06B3C-1203-4534-806A-B9889CC6C60E}" dt="2025-04-12T12:25:13.834" v="123" actId="1076"/>
          <ac:spMkLst>
            <pc:docMk/>
            <pc:sldMk cId="0" sldId="297"/>
            <ac:spMk id="15361" creationId="{00000000-0000-0000-0000-000000000000}"/>
          </ac:spMkLst>
        </pc:spChg>
        <pc:spChg chg="mod">
          <ac:chgData name="bhavani thantanapalli" userId="3efc6a4fbf0d5052" providerId="LiveId" clId="{DAD06B3C-1203-4534-806A-B9889CC6C60E}" dt="2025-04-12T12:25:18.549" v="125" actId="1076"/>
          <ac:spMkLst>
            <pc:docMk/>
            <pc:sldMk cId="0" sldId="297"/>
            <ac:spMk id="15362" creationId="{00000000-0000-0000-0000-000000000000}"/>
          </ac:spMkLst>
        </pc:spChg>
      </pc:sldChg>
      <pc:sldChg chg="modSp mod">
        <pc:chgData name="bhavani thantanapalli" userId="3efc6a4fbf0d5052" providerId="LiveId" clId="{DAD06B3C-1203-4534-806A-B9889CC6C60E}" dt="2025-04-14T07:12:40.475" v="330" actId="1076"/>
        <pc:sldMkLst>
          <pc:docMk/>
          <pc:sldMk cId="784769057" sldId="298"/>
        </pc:sldMkLst>
        <pc:spChg chg="mod">
          <ac:chgData name="bhavani thantanapalli" userId="3efc6a4fbf0d5052" providerId="LiveId" clId="{DAD06B3C-1203-4534-806A-B9889CC6C60E}" dt="2025-04-14T07:12:36.794" v="329" actId="1076"/>
          <ac:spMkLst>
            <pc:docMk/>
            <pc:sldMk cId="784769057" sldId="298"/>
            <ac:spMk id="2" creationId="{BB713AAF-3552-B503-86CB-613B777C34E7}"/>
          </ac:spMkLst>
        </pc:spChg>
        <pc:spChg chg="mod">
          <ac:chgData name="bhavani thantanapalli" userId="3efc6a4fbf0d5052" providerId="LiveId" clId="{DAD06B3C-1203-4534-806A-B9889CC6C60E}" dt="2025-04-14T07:12:40.475" v="330" actId="1076"/>
          <ac:spMkLst>
            <pc:docMk/>
            <pc:sldMk cId="784769057" sldId="298"/>
            <ac:spMk id="7" creationId="{EB3BD5BF-57E3-B856-0E17-CBCCBBAE4113}"/>
          </ac:spMkLst>
        </pc:spChg>
      </pc:sldChg>
      <pc:sldChg chg="modSp mod">
        <pc:chgData name="bhavani thantanapalli" userId="3efc6a4fbf0d5052" providerId="LiveId" clId="{DAD06B3C-1203-4534-806A-B9889CC6C60E}" dt="2025-04-14T07:11:44.248" v="328" actId="20577"/>
        <pc:sldMkLst>
          <pc:docMk/>
          <pc:sldMk cId="828171984" sldId="301"/>
        </pc:sldMkLst>
        <pc:spChg chg="mod">
          <ac:chgData name="bhavani thantanapalli" userId="3efc6a4fbf0d5052" providerId="LiveId" clId="{DAD06B3C-1203-4534-806A-B9889CC6C60E}" dt="2025-04-12T09:39:02.259" v="24" actId="1076"/>
          <ac:spMkLst>
            <pc:docMk/>
            <pc:sldMk cId="828171984" sldId="301"/>
            <ac:spMk id="4" creationId="{61C65A7E-19EE-BB57-C6EB-202FC73D59FE}"/>
          </ac:spMkLst>
        </pc:spChg>
        <pc:spChg chg="mod">
          <ac:chgData name="bhavani thantanapalli" userId="3efc6a4fbf0d5052" providerId="LiveId" clId="{DAD06B3C-1203-4534-806A-B9889CC6C60E}" dt="2025-04-14T07:11:44.248" v="328" actId="20577"/>
          <ac:spMkLst>
            <pc:docMk/>
            <pc:sldMk cId="828171984" sldId="301"/>
            <ac:spMk id="5" creationId="{E9182E96-B558-D4B0-7E81-F03D19EB6582}"/>
          </ac:spMkLst>
        </pc:spChg>
      </pc:sldChg>
      <pc:sldChg chg="modSp mod">
        <pc:chgData name="bhavani thantanapalli" userId="3efc6a4fbf0d5052" providerId="LiveId" clId="{DAD06B3C-1203-4534-806A-B9889CC6C60E}" dt="2025-04-14T07:13:07.521" v="332" actId="1076"/>
        <pc:sldMkLst>
          <pc:docMk/>
          <pc:sldMk cId="2833185267" sldId="304"/>
        </pc:sldMkLst>
        <pc:spChg chg="mod">
          <ac:chgData name="bhavani thantanapalli" userId="3efc6a4fbf0d5052" providerId="LiveId" clId="{DAD06B3C-1203-4534-806A-B9889CC6C60E}" dt="2025-04-14T07:13:07.521" v="332" actId="1076"/>
          <ac:spMkLst>
            <pc:docMk/>
            <pc:sldMk cId="2833185267" sldId="304"/>
            <ac:spMk id="2" creationId="{20455CBE-40CF-2CE1-4C62-9BC6D3734A14}"/>
          </ac:spMkLst>
        </pc:spChg>
      </pc:sldChg>
      <pc:sldChg chg="modSp mod">
        <pc:chgData name="bhavani thantanapalli" userId="3efc6a4fbf0d5052" providerId="LiveId" clId="{DAD06B3C-1203-4534-806A-B9889CC6C60E}" dt="2025-04-14T07:13:16.148" v="333" actId="1076"/>
        <pc:sldMkLst>
          <pc:docMk/>
          <pc:sldMk cId="3797627552" sldId="305"/>
        </pc:sldMkLst>
        <pc:spChg chg="mod">
          <ac:chgData name="bhavani thantanapalli" userId="3efc6a4fbf0d5052" providerId="LiveId" clId="{DAD06B3C-1203-4534-806A-B9889CC6C60E}" dt="2025-04-14T07:13:16.148" v="333" actId="1076"/>
          <ac:spMkLst>
            <pc:docMk/>
            <pc:sldMk cId="3797627552" sldId="305"/>
            <ac:spMk id="2" creationId="{3E8F2B5F-9EC3-E068-6411-1283B37127DB}"/>
          </ac:spMkLst>
        </pc:spChg>
      </pc:sldChg>
      <pc:sldChg chg="addSp delSp modSp new mod">
        <pc:chgData name="bhavani thantanapalli" userId="3efc6a4fbf0d5052" providerId="LiveId" clId="{DAD06B3C-1203-4534-806A-B9889CC6C60E}" dt="2025-04-13T15:37:24.782" v="323" actId="27107"/>
        <pc:sldMkLst>
          <pc:docMk/>
          <pc:sldMk cId="4086945703" sldId="307"/>
        </pc:sldMkLst>
        <pc:spChg chg="add del mod">
          <ac:chgData name="bhavani thantanapalli" userId="3efc6a4fbf0d5052" providerId="LiveId" clId="{DAD06B3C-1203-4534-806A-B9889CC6C60E}" dt="2025-04-13T15:37:24.782" v="323" actId="27107"/>
          <ac:spMkLst>
            <pc:docMk/>
            <pc:sldMk cId="4086945703" sldId="307"/>
            <ac:spMk id="3" creationId="{6F060202-1BF4-995B-A173-3B5BF16AF13B}"/>
          </ac:spMkLst>
        </pc:spChg>
      </pc:sldChg>
      <pc:sldChg chg="addSp delSp modSp new del mod">
        <pc:chgData name="bhavani thantanapalli" userId="3efc6a4fbf0d5052" providerId="LiveId" clId="{DAD06B3C-1203-4534-806A-B9889CC6C60E}" dt="2025-04-12T12:25:05.382" v="122" actId="2696"/>
        <pc:sldMkLst>
          <pc:docMk/>
          <pc:sldMk cId="2214208939" sldId="308"/>
        </pc:sldMkLst>
      </pc:sldChg>
      <pc:sldChg chg="addSp delSp modSp new mod">
        <pc:chgData name="bhavani thantanapalli" userId="3efc6a4fbf0d5052" providerId="LiveId" clId="{DAD06B3C-1203-4534-806A-B9889CC6C60E}" dt="2025-04-12T12:34:25.104" v="247" actId="1076"/>
        <pc:sldMkLst>
          <pc:docMk/>
          <pc:sldMk cId="3318377683" sldId="308"/>
        </pc:sldMkLst>
        <pc:spChg chg="mod">
          <ac:chgData name="bhavani thantanapalli" userId="3efc6a4fbf0d5052" providerId="LiveId" clId="{DAD06B3C-1203-4534-806A-B9889CC6C60E}" dt="2025-04-12T12:27:46.435" v="131"/>
          <ac:spMkLst>
            <pc:docMk/>
            <pc:sldMk cId="3318377683" sldId="308"/>
            <ac:spMk id="2" creationId="{410B6623-80E1-53E0-DD82-D33E7393F54F}"/>
          </ac:spMkLst>
        </pc:spChg>
        <pc:graphicFrameChg chg="add mod">
          <ac:chgData name="bhavani thantanapalli" userId="3efc6a4fbf0d5052" providerId="LiveId" clId="{DAD06B3C-1203-4534-806A-B9889CC6C60E}" dt="2025-04-12T12:34:25.104" v="247" actId="1076"/>
          <ac:graphicFrameMkLst>
            <pc:docMk/>
            <pc:sldMk cId="3318377683" sldId="308"/>
            <ac:graphicFrameMk id="17" creationId="{227F4D29-3BE0-7D25-A9AC-53A9DFB11F8E}"/>
          </ac:graphicFrameMkLst>
        </pc:graphicFrameChg>
      </pc:sldChg>
      <pc:sldChg chg="addSp delSp modSp new del">
        <pc:chgData name="bhavani thantanapalli" userId="3efc6a4fbf0d5052" providerId="LiveId" clId="{DAD06B3C-1203-4534-806A-B9889CC6C60E}" dt="2025-04-13T15:30:43.036" v="251" actId="2696"/>
        <pc:sldMkLst>
          <pc:docMk/>
          <pc:sldMk cId="1225276" sldId="309"/>
        </pc:sldMkLst>
        <pc:spChg chg="del">
          <ac:chgData name="bhavani thantanapalli" userId="3efc6a4fbf0d5052" providerId="LiveId" clId="{DAD06B3C-1203-4534-806A-B9889CC6C60E}" dt="2025-04-13T15:29:54.416" v="250"/>
          <ac:spMkLst>
            <pc:docMk/>
            <pc:sldMk cId="1225276" sldId="309"/>
            <ac:spMk id="2" creationId="{5899320D-9C08-ACC8-8E18-B5B71348BB6F}"/>
          </ac:spMkLst>
        </pc:spChg>
        <pc:spChg chg="add mod">
          <ac:chgData name="bhavani thantanapalli" userId="3efc6a4fbf0d5052" providerId="LiveId" clId="{DAD06B3C-1203-4534-806A-B9889CC6C60E}" dt="2025-04-13T15:29:54.416" v="250"/>
          <ac:spMkLst>
            <pc:docMk/>
            <pc:sldMk cId="1225276" sldId="309"/>
            <ac:spMk id="6" creationId="{2EEAE08E-3291-B4DA-75DC-68EC544B55ED}"/>
          </ac:spMkLst>
        </pc:spChg>
      </pc:sldChg>
      <pc:sldChg chg="addSp delSp modSp new mod">
        <pc:chgData name="bhavani thantanapalli" userId="3efc6a4fbf0d5052" providerId="LiveId" clId="{DAD06B3C-1203-4534-806A-B9889CC6C60E}" dt="2025-04-14T12:09:07.063" v="382" actId="1076"/>
        <pc:sldMkLst>
          <pc:docMk/>
          <pc:sldMk cId="798037649" sldId="309"/>
        </pc:sldMkLst>
        <pc:spChg chg="mod">
          <ac:chgData name="bhavani thantanapalli" userId="3efc6a4fbf0d5052" providerId="LiveId" clId="{DAD06B3C-1203-4534-806A-B9889CC6C60E}" dt="2025-04-14T12:08:42.106" v="378"/>
          <ac:spMkLst>
            <pc:docMk/>
            <pc:sldMk cId="798037649" sldId="309"/>
            <ac:spMk id="2" creationId="{24FF277F-D280-9521-BCFC-CB5181B5E514}"/>
          </ac:spMkLst>
        </pc:spChg>
        <pc:spChg chg="del">
          <ac:chgData name="bhavani thantanapalli" userId="3efc6a4fbf0d5052" providerId="LiveId" clId="{DAD06B3C-1203-4534-806A-B9889CC6C60E}" dt="2025-04-14T11:58:15.527" v="335" actId="22"/>
          <ac:spMkLst>
            <pc:docMk/>
            <pc:sldMk cId="798037649" sldId="309"/>
            <ac:spMk id="3" creationId="{5356B053-D7D4-C963-82D8-A6A06A80D39F}"/>
          </ac:spMkLst>
        </pc:spChg>
        <pc:spChg chg="del">
          <ac:chgData name="bhavani thantanapalli" userId="3efc6a4fbf0d5052" providerId="LiveId" clId="{DAD06B3C-1203-4534-806A-B9889CC6C60E}" dt="2025-04-14T12:07:36.111" v="373" actId="478"/>
          <ac:spMkLst>
            <pc:docMk/>
            <pc:sldMk cId="798037649" sldId="309"/>
            <ac:spMk id="4" creationId="{AF544682-13AC-E013-F729-2205FCCC5C0C}"/>
          </ac:spMkLst>
        </pc:spChg>
        <pc:picChg chg="add mod ord">
          <ac:chgData name="bhavani thantanapalli" userId="3efc6a4fbf0d5052" providerId="LiveId" clId="{DAD06B3C-1203-4534-806A-B9889CC6C60E}" dt="2025-04-14T12:08:54.474" v="379" actId="1076"/>
          <ac:picMkLst>
            <pc:docMk/>
            <pc:sldMk cId="798037649" sldId="309"/>
            <ac:picMk id="7" creationId="{06B85DCE-B04E-C929-4A51-E1605CEC2AE0}"/>
          </ac:picMkLst>
        </pc:picChg>
        <pc:picChg chg="add mod">
          <ac:chgData name="bhavani thantanapalli" userId="3efc6a4fbf0d5052" providerId="LiveId" clId="{DAD06B3C-1203-4534-806A-B9889CC6C60E}" dt="2025-04-14T12:09:04.811" v="381" actId="1076"/>
          <ac:picMkLst>
            <pc:docMk/>
            <pc:sldMk cId="798037649" sldId="309"/>
            <ac:picMk id="9" creationId="{3A9FE897-1545-0A03-C7AF-15F84BC345AC}"/>
          </ac:picMkLst>
        </pc:picChg>
        <pc:picChg chg="add del mod">
          <ac:chgData name="bhavani thantanapalli" userId="3efc6a4fbf0d5052" providerId="LiveId" clId="{DAD06B3C-1203-4534-806A-B9889CC6C60E}" dt="2025-04-14T12:05:58.345" v="354" actId="478"/>
          <ac:picMkLst>
            <pc:docMk/>
            <pc:sldMk cId="798037649" sldId="309"/>
            <ac:picMk id="11" creationId="{0F9BA5BB-D695-2B3F-1761-B54D4BCDE8F1}"/>
          </ac:picMkLst>
        </pc:picChg>
        <pc:picChg chg="add del mod">
          <ac:chgData name="bhavani thantanapalli" userId="3efc6a4fbf0d5052" providerId="LiveId" clId="{DAD06B3C-1203-4534-806A-B9889CC6C60E}" dt="2025-04-14T12:06:09.306" v="357" actId="478"/>
          <ac:picMkLst>
            <pc:docMk/>
            <pc:sldMk cId="798037649" sldId="309"/>
            <ac:picMk id="13" creationId="{A5566793-E803-32FD-31BE-6620951C96FA}"/>
          </ac:picMkLst>
        </pc:picChg>
        <pc:picChg chg="add mod">
          <ac:chgData name="bhavani thantanapalli" userId="3efc6a4fbf0d5052" providerId="LiveId" clId="{DAD06B3C-1203-4534-806A-B9889CC6C60E}" dt="2025-04-14T12:08:59.564" v="380" actId="1076"/>
          <ac:picMkLst>
            <pc:docMk/>
            <pc:sldMk cId="798037649" sldId="309"/>
            <ac:picMk id="15" creationId="{3CA44E98-E552-B366-27F3-8AEAFD282F03}"/>
          </ac:picMkLst>
        </pc:picChg>
        <pc:picChg chg="add mod">
          <ac:chgData name="bhavani thantanapalli" userId="3efc6a4fbf0d5052" providerId="LiveId" clId="{DAD06B3C-1203-4534-806A-B9889CC6C60E}" dt="2025-04-14T12:09:07.063" v="382" actId="1076"/>
          <ac:picMkLst>
            <pc:docMk/>
            <pc:sldMk cId="798037649" sldId="309"/>
            <ac:picMk id="17" creationId="{671FEBC0-6192-2D6B-5BE1-8F699B63F240}"/>
          </ac:picMkLst>
        </pc:picChg>
      </pc:sldChg>
      <pc:sldChg chg="delSp modSp new del mod">
        <pc:chgData name="bhavani thantanapalli" userId="3efc6a4fbf0d5052" providerId="LiveId" clId="{DAD06B3C-1203-4534-806A-B9889CC6C60E}" dt="2025-04-13T15:37:33.603" v="324" actId="2696"/>
        <pc:sldMkLst>
          <pc:docMk/>
          <pc:sldMk cId="4196363448" sldId="309"/>
        </pc:sldMkLst>
        <pc:spChg chg="mod">
          <ac:chgData name="bhavani thantanapalli" userId="3efc6a4fbf0d5052" providerId="LiveId" clId="{DAD06B3C-1203-4534-806A-B9889CC6C60E}" dt="2025-04-13T15:31:16.422" v="257"/>
          <ac:spMkLst>
            <pc:docMk/>
            <pc:sldMk cId="4196363448" sldId="309"/>
            <ac:spMk id="2" creationId="{C9C533B9-B024-3ACD-B9DE-975BEB3532AF}"/>
          </ac:spMkLst>
        </pc:spChg>
        <pc:spChg chg="del">
          <ac:chgData name="bhavani thantanapalli" userId="3efc6a4fbf0d5052" providerId="LiveId" clId="{DAD06B3C-1203-4534-806A-B9889CC6C60E}" dt="2025-04-13T15:31:23.106" v="258" actId="21"/>
          <ac:spMkLst>
            <pc:docMk/>
            <pc:sldMk cId="4196363448" sldId="309"/>
            <ac:spMk id="4" creationId="{A98B5B8B-E282-55B6-4D81-7936A3832E53}"/>
          </ac:spMkLst>
        </pc:spChg>
      </pc:sldChg>
      <pc:sldChg chg="addSp delSp modSp new mod">
        <pc:chgData name="bhavani thantanapalli" userId="3efc6a4fbf0d5052" providerId="LiveId" clId="{DAD06B3C-1203-4534-806A-B9889CC6C60E}" dt="2025-04-14T12:11:12.075" v="416" actId="1076"/>
        <pc:sldMkLst>
          <pc:docMk/>
          <pc:sldMk cId="1875637009" sldId="310"/>
        </pc:sldMkLst>
        <pc:spChg chg="mod">
          <ac:chgData name="bhavani thantanapalli" userId="3efc6a4fbf0d5052" providerId="LiveId" clId="{DAD06B3C-1203-4534-806A-B9889CC6C60E}" dt="2025-04-14T12:09:34.089" v="387"/>
          <ac:spMkLst>
            <pc:docMk/>
            <pc:sldMk cId="1875637009" sldId="310"/>
            <ac:spMk id="2" creationId="{C4195778-A168-F822-A4F1-A6F3FB851D16}"/>
          </ac:spMkLst>
        </pc:spChg>
        <pc:spChg chg="del">
          <ac:chgData name="bhavani thantanapalli" userId="3efc6a4fbf0d5052" providerId="LiveId" clId="{DAD06B3C-1203-4534-806A-B9889CC6C60E}" dt="2025-04-14T12:05:28.423" v="351" actId="22"/>
          <ac:spMkLst>
            <pc:docMk/>
            <pc:sldMk cId="1875637009" sldId="310"/>
            <ac:spMk id="3" creationId="{6F2E45D3-037B-6188-4776-7088BEEEF1FD}"/>
          </ac:spMkLst>
        </pc:spChg>
        <pc:spChg chg="del mod">
          <ac:chgData name="bhavani thantanapalli" userId="3efc6a4fbf0d5052" providerId="LiveId" clId="{DAD06B3C-1203-4534-806A-B9889CC6C60E}" dt="2025-04-14T12:10:48.069" v="408" actId="21"/>
          <ac:spMkLst>
            <pc:docMk/>
            <pc:sldMk cId="1875637009" sldId="310"/>
            <ac:spMk id="4" creationId="{64A82F97-576C-1E58-224D-4042480741B3}"/>
          </ac:spMkLst>
        </pc:spChg>
        <pc:picChg chg="add mod ord">
          <ac:chgData name="bhavani thantanapalli" userId="3efc6a4fbf0d5052" providerId="LiveId" clId="{DAD06B3C-1203-4534-806A-B9889CC6C60E}" dt="2025-04-14T12:11:12.075" v="416" actId="1076"/>
          <ac:picMkLst>
            <pc:docMk/>
            <pc:sldMk cId="1875637009" sldId="310"/>
            <ac:picMk id="7" creationId="{E92F1F86-335B-630C-ED6E-F69C3F5154AC}"/>
          </ac:picMkLst>
        </pc:picChg>
        <pc:picChg chg="add mod">
          <ac:chgData name="bhavani thantanapalli" userId="3efc6a4fbf0d5052" providerId="LiveId" clId="{DAD06B3C-1203-4534-806A-B9889CC6C60E}" dt="2025-04-14T12:11:00.181" v="412" actId="1076"/>
          <ac:picMkLst>
            <pc:docMk/>
            <pc:sldMk cId="1875637009" sldId="310"/>
            <ac:picMk id="8" creationId="{96FB54E0-57B9-A5EB-922D-0DFC3BDCD461}"/>
          </ac:picMkLst>
        </pc:picChg>
        <pc:picChg chg="add mod">
          <ac:chgData name="bhavani thantanapalli" userId="3efc6a4fbf0d5052" providerId="LiveId" clId="{DAD06B3C-1203-4534-806A-B9889CC6C60E}" dt="2025-04-14T12:11:02.865" v="413" actId="1076"/>
          <ac:picMkLst>
            <pc:docMk/>
            <pc:sldMk cId="1875637009" sldId="310"/>
            <ac:picMk id="9" creationId="{0B0F2E02-FB5D-C9F2-E1E2-7736C1EC3299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61B543-E377-4F84-9A02-4C23A746AF12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D8DCC234-9742-4629-8594-33BAA8B8DE23}">
      <dgm:prSet/>
      <dgm:spPr/>
      <dgm:t>
        <a:bodyPr/>
        <a:lstStyle/>
        <a:p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WE BUILT AN END-TO-END AI-OPS SYSTEM THAT:</a:t>
          </a:r>
          <a:endParaRPr lang="en-IN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DDAA675-D855-4635-80EA-543CD0A67E9E}" type="parTrans" cxnId="{29848FB9-10AD-40D7-A34A-44B1334071B9}">
      <dgm:prSet/>
      <dgm:spPr/>
      <dgm:t>
        <a:bodyPr/>
        <a:lstStyle/>
        <a:p>
          <a:endParaRPr lang="en-IN"/>
        </a:p>
      </dgm:t>
    </dgm:pt>
    <dgm:pt modelId="{A3B400D5-9979-4F96-972A-E446E1A9D00E}" type="sibTrans" cxnId="{29848FB9-10AD-40D7-A34A-44B1334071B9}">
      <dgm:prSet/>
      <dgm:spPr/>
      <dgm:t>
        <a:bodyPr/>
        <a:lstStyle/>
        <a:p>
          <a:endParaRPr lang="en-IN"/>
        </a:p>
      </dgm:t>
    </dgm:pt>
    <dgm:pt modelId="{8FA801AC-5D11-4730-9F74-6E3C7BD216B3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Predicts</a:t>
          </a:r>
          <a:r>
            <a:rPr lang="en-US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pod-level failures </a:t>
          </a:r>
          <a:r>
            <a:rPr lang="en-US" sz="2000" i="1" dirty="0">
              <a:latin typeface="Times New Roman" panose="02020603050405020304" pitchFamily="18" charset="0"/>
              <a:cs typeface="Times New Roman" panose="02020603050405020304" pitchFamily="18" charset="0"/>
            </a:rPr>
            <a:t>before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they occur</a:t>
          </a:r>
          <a:endParaRPr lang="en-IN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7ACE1D4-5344-429C-8D20-3946F51FFB56}" type="parTrans" cxnId="{B9576D41-26DB-44A0-8F23-74FB3BB276DE}">
      <dgm:prSet/>
      <dgm:spPr/>
      <dgm:t>
        <a:bodyPr/>
        <a:lstStyle/>
        <a:p>
          <a:endParaRPr lang="en-IN"/>
        </a:p>
      </dgm:t>
    </dgm:pt>
    <dgm:pt modelId="{D607709E-3000-4898-BC35-56D6713740A8}" type="sibTrans" cxnId="{B9576D41-26DB-44A0-8F23-74FB3BB276DE}">
      <dgm:prSet/>
      <dgm:spPr/>
      <dgm:t>
        <a:bodyPr/>
        <a:lstStyle/>
        <a:p>
          <a:endParaRPr lang="en-IN"/>
        </a:p>
      </dgm:t>
    </dgm:pt>
    <dgm:pt modelId="{A2AA649A-7D50-4D33-A5D4-55626CBC5482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Explains why a pod is likely to fail (</a:t>
          </a:r>
          <a:r>
            <a:rPr lang="en-US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XAI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)</a:t>
          </a:r>
          <a:endParaRPr lang="en-IN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07B498F-8E2C-4FB4-993F-9321544BBC9D}" type="parTrans" cxnId="{07B879E5-AB41-40BE-8E7D-C33C96420E1B}">
      <dgm:prSet/>
      <dgm:spPr/>
      <dgm:t>
        <a:bodyPr/>
        <a:lstStyle/>
        <a:p>
          <a:endParaRPr lang="en-IN"/>
        </a:p>
      </dgm:t>
    </dgm:pt>
    <dgm:pt modelId="{32060966-8835-47F8-B20D-7DBB9EF1472A}" type="sibTrans" cxnId="{07B879E5-AB41-40BE-8E7D-C33C96420E1B}">
      <dgm:prSet/>
      <dgm:spPr/>
      <dgm:t>
        <a:bodyPr/>
        <a:lstStyle/>
        <a:p>
          <a:endParaRPr lang="en-IN"/>
        </a:p>
      </dgm:t>
    </dgm:pt>
    <dgm:pt modelId="{9C99AA6B-9295-4709-B6F7-788D39C46907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Triggers </a:t>
          </a:r>
          <a:r>
            <a:rPr lang="en-US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auto-remediation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 actions</a:t>
          </a:r>
          <a:endParaRPr lang="en-IN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F7F51D1-37F0-42E1-8FF3-8C826310263F}" type="parTrans" cxnId="{83E3D3CF-3585-4DC3-B851-04A816409C7C}">
      <dgm:prSet/>
      <dgm:spPr/>
      <dgm:t>
        <a:bodyPr/>
        <a:lstStyle/>
        <a:p>
          <a:endParaRPr lang="en-IN"/>
        </a:p>
      </dgm:t>
    </dgm:pt>
    <dgm:pt modelId="{37C40211-0A1B-49A7-B8B5-7AE2B21EC826}" type="sibTrans" cxnId="{83E3D3CF-3585-4DC3-B851-04A816409C7C}">
      <dgm:prSet/>
      <dgm:spPr/>
      <dgm:t>
        <a:bodyPr/>
        <a:lstStyle/>
        <a:p>
          <a:endParaRPr lang="en-IN"/>
        </a:p>
      </dgm:t>
    </dgm:pt>
    <dgm:pt modelId="{FD12AA68-8F0F-4290-963A-D37C1DE7D50B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Works in both </a:t>
          </a:r>
          <a:r>
            <a:rPr lang="en-US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Streamlit UI 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and </a:t>
          </a:r>
          <a:r>
            <a:rPr lang="en-US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Kubernetes</a:t>
          </a:r>
          <a:endParaRPr lang="en-IN" sz="2000" dirty="0">
            <a:solidFill>
              <a:srgbClr val="FF000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FCD860B-4C80-41F6-8870-35504A17A331}" type="parTrans" cxnId="{DA6BF431-9BE0-485C-99BF-B56A619E36A5}">
      <dgm:prSet/>
      <dgm:spPr/>
      <dgm:t>
        <a:bodyPr/>
        <a:lstStyle/>
        <a:p>
          <a:endParaRPr lang="en-IN"/>
        </a:p>
      </dgm:t>
    </dgm:pt>
    <dgm:pt modelId="{C2FC66FF-FDBE-44B7-9115-AEFC6A0E92F5}" type="sibTrans" cxnId="{DA6BF431-9BE0-485C-99BF-B56A619E36A5}">
      <dgm:prSet/>
      <dgm:spPr/>
      <dgm:t>
        <a:bodyPr/>
        <a:lstStyle/>
        <a:p>
          <a:endParaRPr lang="en-IN"/>
        </a:p>
      </dgm:t>
    </dgm:pt>
    <dgm:pt modelId="{9B7DD025-4D7D-4F7E-A02F-2FAE7FC8D35A}">
      <dgm:prSet/>
      <dgm:spPr/>
      <dgm:t>
        <a:bodyPr/>
        <a:lstStyle/>
        <a:p>
          <a:r>
            <a:rPr lang="en-IN" b="1" dirty="0">
              <a:latin typeface="Times New Roman" panose="02020603050405020304" pitchFamily="18" charset="0"/>
              <a:cs typeface="Times New Roman" panose="02020603050405020304" pitchFamily="18" charset="0"/>
            </a:rPr>
            <a:t>FAILURE TYPES PREDICTED</a:t>
          </a:r>
          <a:endParaRPr lang="en-IN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236E057-5370-4FD4-8454-60A457423F8E}" type="parTrans" cxnId="{2F2FB935-1860-462E-A689-3CFD57D8967C}">
      <dgm:prSet/>
      <dgm:spPr/>
      <dgm:t>
        <a:bodyPr/>
        <a:lstStyle/>
        <a:p>
          <a:endParaRPr lang="en-IN"/>
        </a:p>
      </dgm:t>
    </dgm:pt>
    <dgm:pt modelId="{E9C7C7BC-927E-4266-94A7-B160F82AEBF3}" type="sibTrans" cxnId="{2F2FB935-1860-462E-A689-3CFD57D8967C}">
      <dgm:prSet/>
      <dgm:spPr/>
      <dgm:t>
        <a:bodyPr/>
        <a:lstStyle/>
        <a:p>
          <a:endParaRPr lang="en-IN"/>
        </a:p>
      </dgm:t>
    </dgm:pt>
    <dgm:pt modelId="{A3BE393A-8724-4604-A1C7-C93C8E7FBAC8}">
      <dgm:prSet custT="1"/>
      <dgm:spPr/>
      <dgm:t>
        <a:bodyPr/>
        <a:lstStyle/>
        <a:p>
          <a:r>
            <a:rPr lang="en-IN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oom_kill</a:t>
          </a:r>
          <a:endParaRPr lang="en-IN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853A764-65D6-4459-BA8F-0AB08E36A3AD}" type="parTrans" cxnId="{C55607CE-AF6E-4788-A0EA-F3D46110F036}">
      <dgm:prSet/>
      <dgm:spPr/>
      <dgm:t>
        <a:bodyPr/>
        <a:lstStyle/>
        <a:p>
          <a:endParaRPr lang="en-IN"/>
        </a:p>
      </dgm:t>
    </dgm:pt>
    <dgm:pt modelId="{06962448-8271-4ACE-852C-D4136A4CD6C8}" type="sibTrans" cxnId="{C55607CE-AF6E-4788-A0EA-F3D46110F036}">
      <dgm:prSet/>
      <dgm:spPr/>
      <dgm:t>
        <a:bodyPr/>
        <a:lstStyle/>
        <a:p>
          <a:endParaRPr lang="en-IN"/>
        </a:p>
      </dgm:t>
    </dgm:pt>
    <dgm:pt modelId="{85CA96F6-8D3F-4F4E-B68D-3B52CFDD919C}">
      <dgm:prSet custT="1"/>
      <dgm:spPr/>
      <dgm:t>
        <a:bodyPr/>
        <a:lstStyle/>
        <a:p>
          <a:r>
            <a:rPr lang="en-IN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pod_stuck</a:t>
          </a:r>
          <a:endParaRPr lang="en-IN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EC70B93-45DD-4805-AC6F-7E8B393DA8DE}" type="parTrans" cxnId="{87D6237B-4231-42CE-AA0D-C5F1C8D427EE}">
      <dgm:prSet/>
      <dgm:spPr/>
      <dgm:t>
        <a:bodyPr/>
        <a:lstStyle/>
        <a:p>
          <a:endParaRPr lang="en-IN"/>
        </a:p>
      </dgm:t>
    </dgm:pt>
    <dgm:pt modelId="{08C76E38-1730-4B88-92B5-D22C664AECC4}" type="sibTrans" cxnId="{87D6237B-4231-42CE-AA0D-C5F1C8D427EE}">
      <dgm:prSet/>
      <dgm:spPr/>
      <dgm:t>
        <a:bodyPr/>
        <a:lstStyle/>
        <a:p>
          <a:endParaRPr lang="en-IN"/>
        </a:p>
      </dgm:t>
    </dgm:pt>
    <dgm:pt modelId="{E6989186-7937-40A3-8F8B-21F2BC24293D}">
      <dgm:prSet custT="1"/>
      <dgm:spPr/>
      <dgm:t>
        <a:bodyPr/>
        <a:lstStyle/>
        <a:p>
          <a:r>
            <a:rPr lang="en-IN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container_crash</a:t>
          </a:r>
          <a:endParaRPr lang="en-IN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7B6D164-02A5-43AB-BD6C-F3D3D7769790}" type="parTrans" cxnId="{501EFDF9-972A-4A93-AF25-D16D34E058F4}">
      <dgm:prSet/>
      <dgm:spPr/>
      <dgm:t>
        <a:bodyPr/>
        <a:lstStyle/>
        <a:p>
          <a:endParaRPr lang="en-IN"/>
        </a:p>
      </dgm:t>
    </dgm:pt>
    <dgm:pt modelId="{AB4676C5-6D31-4631-92F1-A110CC2180AF}" type="sibTrans" cxnId="{501EFDF9-972A-4A93-AF25-D16D34E058F4}">
      <dgm:prSet/>
      <dgm:spPr/>
      <dgm:t>
        <a:bodyPr/>
        <a:lstStyle/>
        <a:p>
          <a:endParaRPr lang="en-IN"/>
        </a:p>
      </dgm:t>
    </dgm:pt>
    <dgm:pt modelId="{62BC6438-3A71-41B7-8F00-C01FDD805DAD}">
      <dgm:prSet custT="1"/>
      <dgm:spPr/>
      <dgm:t>
        <a:bodyPr/>
        <a:lstStyle/>
        <a:p>
          <a:r>
            <a:rPr lang="en-IN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cpu_throttle</a:t>
          </a:r>
          <a:endParaRPr lang="en-IN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0144269-233E-42AE-B90D-A352A348948F}" type="parTrans" cxnId="{8C4DE23F-C9ED-4A54-920B-4491D4079D53}">
      <dgm:prSet/>
      <dgm:spPr/>
      <dgm:t>
        <a:bodyPr/>
        <a:lstStyle/>
        <a:p>
          <a:endParaRPr lang="en-IN"/>
        </a:p>
      </dgm:t>
    </dgm:pt>
    <dgm:pt modelId="{21D1D38E-678C-42A0-A030-F3A7C2296A41}" type="sibTrans" cxnId="{8C4DE23F-C9ED-4A54-920B-4491D4079D53}">
      <dgm:prSet/>
      <dgm:spPr/>
      <dgm:t>
        <a:bodyPr/>
        <a:lstStyle/>
        <a:p>
          <a:endParaRPr lang="en-IN"/>
        </a:p>
      </dgm:t>
    </dgm:pt>
    <dgm:pt modelId="{C09D276E-28A3-4BDE-A6C2-66807E3D4291}">
      <dgm:prSet custT="1"/>
      <dgm:spPr/>
      <dgm:t>
        <a:bodyPr/>
        <a:lstStyle/>
        <a:p>
          <a:r>
            <a:rPr lang="en-IN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dns_failure</a:t>
          </a:r>
          <a:endParaRPr lang="en-IN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F49FBE1-3A57-4BD5-96BF-4C5544078208}" type="parTrans" cxnId="{70126A01-2304-4D86-BC51-BB7DDDFCB557}">
      <dgm:prSet/>
      <dgm:spPr/>
      <dgm:t>
        <a:bodyPr/>
        <a:lstStyle/>
        <a:p>
          <a:endParaRPr lang="en-IN"/>
        </a:p>
      </dgm:t>
    </dgm:pt>
    <dgm:pt modelId="{4A3EDA48-B25D-4B08-AFC1-30D7A4F90ECB}" type="sibTrans" cxnId="{70126A01-2304-4D86-BC51-BB7DDDFCB557}">
      <dgm:prSet/>
      <dgm:spPr/>
      <dgm:t>
        <a:bodyPr/>
        <a:lstStyle/>
        <a:p>
          <a:endParaRPr lang="en-IN"/>
        </a:p>
      </dgm:t>
    </dgm:pt>
    <dgm:pt modelId="{470BC84F-F59A-48E9-B4F7-1ABE04D0068E}">
      <dgm:prSet custT="1"/>
      <dgm:spPr/>
      <dgm:t>
        <a:bodyPr/>
        <a:lstStyle/>
        <a:p>
          <a:r>
            <a:rPr lang="en-IN" sz="2000">
              <a:latin typeface="Times New Roman" panose="02020603050405020304" pitchFamily="18" charset="0"/>
              <a:cs typeface="Times New Roman" panose="02020603050405020304" pitchFamily="18" charset="0"/>
            </a:rPr>
            <a:t>disk_full</a:t>
          </a:r>
        </a:p>
      </dgm:t>
    </dgm:pt>
    <dgm:pt modelId="{A5B7C841-9E16-4A3E-BF07-2DE246E3022D}" type="parTrans" cxnId="{C4E95C99-22DD-4344-99D8-56BBDBFABA8A}">
      <dgm:prSet/>
      <dgm:spPr/>
      <dgm:t>
        <a:bodyPr/>
        <a:lstStyle/>
        <a:p>
          <a:endParaRPr lang="en-IN"/>
        </a:p>
      </dgm:t>
    </dgm:pt>
    <dgm:pt modelId="{768F2650-6644-45DC-82C1-15D3B98B5539}" type="sibTrans" cxnId="{C4E95C99-22DD-4344-99D8-56BBDBFABA8A}">
      <dgm:prSet/>
      <dgm:spPr/>
      <dgm:t>
        <a:bodyPr/>
        <a:lstStyle/>
        <a:p>
          <a:endParaRPr lang="en-IN"/>
        </a:p>
      </dgm:t>
    </dgm:pt>
    <dgm:pt modelId="{00B05D3C-F12F-4C72-BD1E-6465479C7FC5}">
      <dgm:prSet custT="1"/>
      <dgm:spPr/>
      <dgm:t>
        <a:bodyPr/>
        <a:lstStyle/>
        <a:p>
          <a:r>
            <a:rPr lang="en-IN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memory_leak</a:t>
          </a:r>
          <a:endParaRPr lang="en-IN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C103C12-82F3-4193-9A09-9A515C612383}" type="parTrans" cxnId="{42CC5D12-8BF0-4149-AF74-D9105E21EA1F}">
      <dgm:prSet/>
      <dgm:spPr/>
      <dgm:t>
        <a:bodyPr/>
        <a:lstStyle/>
        <a:p>
          <a:endParaRPr lang="en-IN"/>
        </a:p>
      </dgm:t>
    </dgm:pt>
    <dgm:pt modelId="{E58CFACA-D721-40A5-9804-052F40BB6C58}" type="sibTrans" cxnId="{42CC5D12-8BF0-4149-AF74-D9105E21EA1F}">
      <dgm:prSet/>
      <dgm:spPr/>
      <dgm:t>
        <a:bodyPr/>
        <a:lstStyle/>
        <a:p>
          <a:endParaRPr lang="en-IN"/>
        </a:p>
      </dgm:t>
    </dgm:pt>
    <dgm:pt modelId="{BA30C18C-CB4D-430E-B40D-84DF3C621C43}">
      <dgm:prSet custT="1"/>
      <dgm:spPr/>
      <dgm:t>
        <a:bodyPr/>
        <a:lstStyle/>
        <a:p>
          <a:r>
            <a:rPr lang="en-IN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network_loss</a:t>
          </a:r>
          <a:endParaRPr lang="en-IN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3E31F8E-90CA-49BF-83A0-74652285DA50}" type="parTrans" cxnId="{426B9959-FCBD-4D03-99F0-0C2F24493229}">
      <dgm:prSet/>
      <dgm:spPr/>
      <dgm:t>
        <a:bodyPr/>
        <a:lstStyle/>
        <a:p>
          <a:endParaRPr lang="en-IN"/>
        </a:p>
      </dgm:t>
    </dgm:pt>
    <dgm:pt modelId="{1B46DBC8-B91C-46A9-8A2E-828C3CC02DFE}" type="sibTrans" cxnId="{426B9959-FCBD-4D03-99F0-0C2F24493229}">
      <dgm:prSet/>
      <dgm:spPr/>
      <dgm:t>
        <a:bodyPr/>
        <a:lstStyle/>
        <a:p>
          <a:endParaRPr lang="en-IN"/>
        </a:p>
      </dgm:t>
    </dgm:pt>
    <dgm:pt modelId="{642D24FF-D231-445E-8A1A-D6C26273053B}">
      <dgm:prSet custT="1"/>
      <dgm:spPr/>
      <dgm:t>
        <a:bodyPr/>
        <a:lstStyle/>
        <a:p>
          <a:r>
            <a:rPr lang="en-IN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kubelet_down</a:t>
          </a:r>
          <a:endParaRPr lang="en-IN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1AC2B39-13B3-47CB-B1BA-C077773C2830}" type="parTrans" cxnId="{341C64E4-298C-4F26-91BE-57FFB75510C8}">
      <dgm:prSet/>
      <dgm:spPr/>
      <dgm:t>
        <a:bodyPr/>
        <a:lstStyle/>
        <a:p>
          <a:endParaRPr lang="en-IN"/>
        </a:p>
      </dgm:t>
    </dgm:pt>
    <dgm:pt modelId="{2A926F69-789C-4FB5-B49F-6BF5A829B8CE}" type="sibTrans" cxnId="{341C64E4-298C-4F26-91BE-57FFB75510C8}">
      <dgm:prSet/>
      <dgm:spPr/>
      <dgm:t>
        <a:bodyPr/>
        <a:lstStyle/>
        <a:p>
          <a:endParaRPr lang="en-IN"/>
        </a:p>
      </dgm:t>
    </dgm:pt>
    <dgm:pt modelId="{69A3FF54-EB1D-4ECA-BCA0-B5699C2495CB}">
      <dgm:prSet custT="1"/>
      <dgm:spPr/>
      <dgm:t>
        <a:bodyPr/>
        <a:lstStyle/>
        <a:p>
          <a:r>
            <a:rPr lang="en-IN" sz="2000">
              <a:latin typeface="Times New Roman" panose="02020603050405020304" pitchFamily="18" charset="0"/>
              <a:cs typeface="Times New Roman" panose="02020603050405020304" pitchFamily="18" charset="0"/>
            </a:rPr>
            <a:t>node_reboot</a:t>
          </a:r>
        </a:p>
      </dgm:t>
    </dgm:pt>
    <dgm:pt modelId="{50E73164-9245-4324-8D79-F39B01741222}" type="parTrans" cxnId="{2487F9F7-0D5B-407B-82B6-11B7F365C639}">
      <dgm:prSet/>
      <dgm:spPr/>
      <dgm:t>
        <a:bodyPr/>
        <a:lstStyle/>
        <a:p>
          <a:endParaRPr lang="en-IN"/>
        </a:p>
      </dgm:t>
    </dgm:pt>
    <dgm:pt modelId="{9CC44E1C-5CAB-44FA-BA7B-BDD1736F050B}" type="sibTrans" cxnId="{2487F9F7-0D5B-407B-82B6-11B7F365C639}">
      <dgm:prSet/>
      <dgm:spPr/>
      <dgm:t>
        <a:bodyPr/>
        <a:lstStyle/>
        <a:p>
          <a:endParaRPr lang="en-IN"/>
        </a:p>
      </dgm:t>
    </dgm:pt>
    <dgm:pt modelId="{B6492D5C-0305-4F4F-8EC5-8130DCB11253}">
      <dgm:prSet custT="1"/>
      <dgm:spPr/>
      <dgm:t>
        <a:bodyPr/>
        <a:lstStyle/>
        <a:p>
          <a:r>
            <a:rPr lang="en-IN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resource_starvation</a:t>
          </a:r>
          <a:endParaRPr lang="en-IN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660874D-EE55-42EB-AD30-0557FA64FF02}" type="parTrans" cxnId="{4A660D74-5093-4A7E-83F6-5B681B78AA47}">
      <dgm:prSet/>
      <dgm:spPr/>
      <dgm:t>
        <a:bodyPr/>
        <a:lstStyle/>
        <a:p>
          <a:endParaRPr lang="en-IN"/>
        </a:p>
      </dgm:t>
    </dgm:pt>
    <dgm:pt modelId="{2244BC13-74F7-4253-993F-FE60831CC51F}" type="sibTrans" cxnId="{4A660D74-5093-4A7E-83F6-5B681B78AA47}">
      <dgm:prSet/>
      <dgm:spPr/>
      <dgm:t>
        <a:bodyPr/>
        <a:lstStyle/>
        <a:p>
          <a:endParaRPr lang="en-IN"/>
        </a:p>
      </dgm:t>
    </dgm:pt>
    <dgm:pt modelId="{953B872D-328E-4331-8B4F-6590D9A3CFF7}">
      <dgm:prSet custT="1"/>
      <dgm:spPr/>
      <dgm:t>
        <a:bodyPr/>
        <a:lstStyle/>
        <a:p>
          <a:r>
            <a:rPr lang="en-IN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image_pull_error</a:t>
          </a:r>
          <a:endParaRPr lang="en-IN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B460234-ECBE-4CA8-9C7D-D01B1207BBF2}" type="parTrans" cxnId="{9CD683B3-07B8-4964-8DFB-2FEF605B708D}">
      <dgm:prSet/>
      <dgm:spPr/>
      <dgm:t>
        <a:bodyPr/>
        <a:lstStyle/>
        <a:p>
          <a:endParaRPr lang="en-IN"/>
        </a:p>
      </dgm:t>
    </dgm:pt>
    <dgm:pt modelId="{6744DB9D-ED96-4255-95A5-7036F1C1A255}" type="sibTrans" cxnId="{9CD683B3-07B8-4964-8DFB-2FEF605B708D}">
      <dgm:prSet/>
      <dgm:spPr/>
      <dgm:t>
        <a:bodyPr/>
        <a:lstStyle/>
        <a:p>
          <a:endParaRPr lang="en-IN"/>
        </a:p>
      </dgm:t>
    </dgm:pt>
    <dgm:pt modelId="{A559A3F3-7595-4C25-98E8-5D2CEC5BEC10}">
      <dgm:prSet custT="1"/>
      <dgm:spPr/>
      <dgm:t>
        <a:bodyPr/>
        <a:lstStyle/>
        <a:p>
          <a:r>
            <a:rPr lang="en-IN" sz="2000">
              <a:latin typeface="Times New Roman" panose="02020603050405020304" pitchFamily="18" charset="0"/>
              <a:cs typeface="Times New Roman" panose="02020603050405020304" pitchFamily="18" charset="0"/>
            </a:rPr>
            <a:t>pod_eviction</a:t>
          </a:r>
        </a:p>
      </dgm:t>
    </dgm:pt>
    <dgm:pt modelId="{2A7E47A6-7161-45B1-85BB-77E1A4625B4F}" type="parTrans" cxnId="{6D85C213-1BEE-4EC3-8CF1-2FE974734782}">
      <dgm:prSet/>
      <dgm:spPr/>
      <dgm:t>
        <a:bodyPr/>
        <a:lstStyle/>
        <a:p>
          <a:endParaRPr lang="en-IN"/>
        </a:p>
      </dgm:t>
    </dgm:pt>
    <dgm:pt modelId="{8FFDC040-4741-49B2-B04B-355294FF16D0}" type="sibTrans" cxnId="{6D85C213-1BEE-4EC3-8CF1-2FE974734782}">
      <dgm:prSet/>
      <dgm:spPr/>
      <dgm:t>
        <a:bodyPr/>
        <a:lstStyle/>
        <a:p>
          <a:endParaRPr lang="en-IN"/>
        </a:p>
      </dgm:t>
    </dgm:pt>
    <dgm:pt modelId="{852DD12A-E3FC-40AC-AE42-21D0AF724A1C}">
      <dgm:prSet custT="1"/>
      <dgm:spPr/>
      <dgm:t>
        <a:bodyPr/>
        <a:lstStyle/>
        <a:p>
          <a:r>
            <a:rPr lang="en-IN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filesystem_error</a:t>
          </a:r>
          <a:endParaRPr lang="en-IN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E64E670-3FE4-47AD-BAFE-BECA95B756CB}" type="parTrans" cxnId="{F7A1722D-B254-487F-A547-FE63E50BE50A}">
      <dgm:prSet/>
      <dgm:spPr/>
      <dgm:t>
        <a:bodyPr/>
        <a:lstStyle/>
        <a:p>
          <a:endParaRPr lang="en-IN"/>
        </a:p>
      </dgm:t>
    </dgm:pt>
    <dgm:pt modelId="{53A402C7-0429-46CF-B652-F9B8EF87949F}" type="sibTrans" cxnId="{F7A1722D-B254-487F-A547-FE63E50BE50A}">
      <dgm:prSet/>
      <dgm:spPr/>
      <dgm:t>
        <a:bodyPr/>
        <a:lstStyle/>
        <a:p>
          <a:endParaRPr lang="en-IN"/>
        </a:p>
      </dgm:t>
    </dgm:pt>
    <dgm:pt modelId="{695C88EE-44B7-4386-8384-AEECC4871D75}">
      <dgm:prSet custT="1"/>
      <dgm:spPr/>
      <dgm:t>
        <a:bodyPr/>
        <a:lstStyle/>
        <a:p>
          <a:r>
            <a:rPr lang="en-IN" sz="20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high_latency</a:t>
          </a:r>
          <a:endParaRPr lang="en-IN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C556930-30F3-432A-891A-91AC17BD201D}" type="parTrans" cxnId="{BF5DEC35-8ED5-4048-AC8C-674663734D66}">
      <dgm:prSet/>
      <dgm:spPr/>
      <dgm:t>
        <a:bodyPr/>
        <a:lstStyle/>
        <a:p>
          <a:endParaRPr lang="en-IN"/>
        </a:p>
      </dgm:t>
    </dgm:pt>
    <dgm:pt modelId="{A9BFC881-7495-46D9-9129-B358149EB2BD}" type="sibTrans" cxnId="{BF5DEC35-8ED5-4048-AC8C-674663734D66}">
      <dgm:prSet/>
      <dgm:spPr/>
      <dgm:t>
        <a:bodyPr/>
        <a:lstStyle/>
        <a:p>
          <a:endParaRPr lang="en-IN"/>
        </a:p>
      </dgm:t>
    </dgm:pt>
    <dgm:pt modelId="{6CB0F0BB-5645-4246-BE4D-8D3D48B25932}" type="pres">
      <dgm:prSet presAssocID="{0161B543-E377-4F84-9A02-4C23A746AF12}" presName="Name0" presStyleCnt="0">
        <dgm:presLayoutVars>
          <dgm:dir/>
          <dgm:animLvl val="lvl"/>
          <dgm:resizeHandles val="exact"/>
        </dgm:presLayoutVars>
      </dgm:prSet>
      <dgm:spPr/>
    </dgm:pt>
    <dgm:pt modelId="{D5B59964-C105-418E-BF01-3A8102103AF7}" type="pres">
      <dgm:prSet presAssocID="{D8DCC234-9742-4629-8594-33BAA8B8DE23}" presName="composite" presStyleCnt="0"/>
      <dgm:spPr/>
    </dgm:pt>
    <dgm:pt modelId="{7AA14F2B-CF1E-47A8-A12B-31EFE4D12540}" type="pres">
      <dgm:prSet presAssocID="{D8DCC234-9742-4629-8594-33BAA8B8DE23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8931012A-C0B3-4BCA-BC97-446BDE2528B5}" type="pres">
      <dgm:prSet presAssocID="{D8DCC234-9742-4629-8594-33BAA8B8DE23}" presName="desTx" presStyleLbl="alignAccFollowNode1" presStyleIdx="0" presStyleCnt="2">
        <dgm:presLayoutVars>
          <dgm:bulletEnabled val="1"/>
        </dgm:presLayoutVars>
      </dgm:prSet>
      <dgm:spPr/>
    </dgm:pt>
    <dgm:pt modelId="{5DF41E77-01E1-4912-9718-95A38ACDA0FD}" type="pres">
      <dgm:prSet presAssocID="{A3B400D5-9979-4F96-972A-E446E1A9D00E}" presName="space" presStyleCnt="0"/>
      <dgm:spPr/>
    </dgm:pt>
    <dgm:pt modelId="{57D1732B-08D4-46C4-B972-1B08E3C73ADF}" type="pres">
      <dgm:prSet presAssocID="{9B7DD025-4D7D-4F7E-A02F-2FAE7FC8D35A}" presName="composite" presStyleCnt="0"/>
      <dgm:spPr/>
    </dgm:pt>
    <dgm:pt modelId="{7D349E0C-85D4-4C49-AB59-21CB77FCE622}" type="pres">
      <dgm:prSet presAssocID="{9B7DD025-4D7D-4F7E-A02F-2FAE7FC8D35A}" presName="parTx" presStyleLbl="alignNode1" presStyleIdx="1" presStyleCnt="2" custScaleY="116869" custLinFactNeighborX="-7454" custLinFactNeighborY="3937">
        <dgm:presLayoutVars>
          <dgm:chMax val="0"/>
          <dgm:chPref val="0"/>
          <dgm:bulletEnabled val="1"/>
        </dgm:presLayoutVars>
      </dgm:prSet>
      <dgm:spPr/>
    </dgm:pt>
    <dgm:pt modelId="{FA2F1539-BFEE-4F89-873E-17212CD1667D}" type="pres">
      <dgm:prSet presAssocID="{9B7DD025-4D7D-4F7E-A02F-2FAE7FC8D35A}" presName="desTx" presStyleLbl="alignAccFollowNode1" presStyleIdx="1" presStyleCnt="2" custLinFactNeighborX="-7454" custLinFactNeighborY="806">
        <dgm:presLayoutVars>
          <dgm:bulletEnabled val="1"/>
        </dgm:presLayoutVars>
      </dgm:prSet>
      <dgm:spPr/>
    </dgm:pt>
  </dgm:ptLst>
  <dgm:cxnLst>
    <dgm:cxn modelId="{70126A01-2304-4D86-BC51-BB7DDDFCB557}" srcId="{9B7DD025-4D7D-4F7E-A02F-2FAE7FC8D35A}" destId="{C09D276E-28A3-4BDE-A6C2-66807E3D4291}" srcOrd="4" destOrd="0" parTransId="{EF49FBE1-3A57-4BD5-96BF-4C5544078208}" sibTransId="{4A3EDA48-B25D-4B08-AFC1-30D7A4F90ECB}"/>
    <dgm:cxn modelId="{42CC5D12-8BF0-4149-AF74-D9105E21EA1F}" srcId="{9B7DD025-4D7D-4F7E-A02F-2FAE7FC8D35A}" destId="{00B05D3C-F12F-4C72-BD1E-6465479C7FC5}" srcOrd="6" destOrd="0" parTransId="{0C103C12-82F3-4193-9A09-9A515C612383}" sibTransId="{E58CFACA-D721-40A5-9804-052F40BB6C58}"/>
    <dgm:cxn modelId="{6D85C213-1BEE-4EC3-8CF1-2FE974734782}" srcId="{9B7DD025-4D7D-4F7E-A02F-2FAE7FC8D35A}" destId="{A559A3F3-7595-4C25-98E8-5D2CEC5BEC10}" srcOrd="12" destOrd="0" parTransId="{2A7E47A6-7161-45B1-85BB-77E1A4625B4F}" sibTransId="{8FFDC040-4741-49B2-B04B-355294FF16D0}"/>
    <dgm:cxn modelId="{58081A17-7ACD-424D-8DE1-06900094587E}" type="presOf" srcId="{85CA96F6-8D3F-4F4E-B68D-3B52CFDD919C}" destId="{FA2F1539-BFEE-4F89-873E-17212CD1667D}" srcOrd="0" destOrd="1" presId="urn:microsoft.com/office/officeart/2005/8/layout/hList1"/>
    <dgm:cxn modelId="{67F3C01B-6011-4934-B715-C17CD6C2E7C9}" type="presOf" srcId="{A2AA649A-7D50-4D33-A5D4-55626CBC5482}" destId="{8931012A-C0B3-4BCA-BC97-446BDE2528B5}" srcOrd="0" destOrd="1" presId="urn:microsoft.com/office/officeart/2005/8/layout/hList1"/>
    <dgm:cxn modelId="{91460F1F-F0B4-4FBB-A0FC-D6829E212CE1}" type="presOf" srcId="{953B872D-328E-4331-8B4F-6590D9A3CFF7}" destId="{FA2F1539-BFEE-4F89-873E-17212CD1667D}" srcOrd="0" destOrd="11" presId="urn:microsoft.com/office/officeart/2005/8/layout/hList1"/>
    <dgm:cxn modelId="{F7A1722D-B254-487F-A547-FE63E50BE50A}" srcId="{9B7DD025-4D7D-4F7E-A02F-2FAE7FC8D35A}" destId="{852DD12A-E3FC-40AC-AE42-21D0AF724A1C}" srcOrd="13" destOrd="0" parTransId="{3E64E670-3FE4-47AD-BAFE-BECA95B756CB}" sibTransId="{53A402C7-0429-46CF-B652-F9B8EF87949F}"/>
    <dgm:cxn modelId="{DA6BF431-9BE0-485C-99BF-B56A619E36A5}" srcId="{D8DCC234-9742-4629-8594-33BAA8B8DE23}" destId="{FD12AA68-8F0F-4290-963A-D37C1DE7D50B}" srcOrd="3" destOrd="0" parTransId="{BFCD860B-4C80-41F6-8870-35504A17A331}" sibTransId="{C2FC66FF-FDBE-44B7-9115-AEFC6A0E92F5}"/>
    <dgm:cxn modelId="{2F2FB935-1860-462E-A689-3CFD57D8967C}" srcId="{0161B543-E377-4F84-9A02-4C23A746AF12}" destId="{9B7DD025-4D7D-4F7E-A02F-2FAE7FC8D35A}" srcOrd="1" destOrd="0" parTransId="{A236E057-5370-4FD4-8454-60A457423F8E}" sibTransId="{E9C7C7BC-927E-4266-94A7-B160F82AEBF3}"/>
    <dgm:cxn modelId="{BF5DEC35-8ED5-4048-AC8C-674663734D66}" srcId="{9B7DD025-4D7D-4F7E-A02F-2FAE7FC8D35A}" destId="{695C88EE-44B7-4386-8384-AEECC4871D75}" srcOrd="14" destOrd="0" parTransId="{5C556930-30F3-432A-891A-91AC17BD201D}" sibTransId="{A9BFC881-7495-46D9-9129-B358149EB2BD}"/>
    <dgm:cxn modelId="{75D66738-4BEB-441E-9C7A-D11D093A80CB}" type="presOf" srcId="{642D24FF-D231-445E-8A1A-D6C26273053B}" destId="{FA2F1539-BFEE-4F89-873E-17212CD1667D}" srcOrd="0" destOrd="8" presId="urn:microsoft.com/office/officeart/2005/8/layout/hList1"/>
    <dgm:cxn modelId="{1711C63B-BEE0-4252-9CBB-EA3E55CD4843}" type="presOf" srcId="{BA30C18C-CB4D-430E-B40D-84DF3C621C43}" destId="{FA2F1539-BFEE-4F89-873E-17212CD1667D}" srcOrd="0" destOrd="7" presId="urn:microsoft.com/office/officeart/2005/8/layout/hList1"/>
    <dgm:cxn modelId="{8C4DE23F-C9ED-4A54-920B-4491D4079D53}" srcId="{9B7DD025-4D7D-4F7E-A02F-2FAE7FC8D35A}" destId="{62BC6438-3A71-41B7-8F00-C01FDD805DAD}" srcOrd="3" destOrd="0" parTransId="{60144269-233E-42AE-B90D-A352A348948F}" sibTransId="{21D1D38E-678C-42A0-A030-F3A7C2296A41}"/>
    <dgm:cxn modelId="{7781AE5C-D6A1-4907-8C57-B2366A7C37D7}" type="presOf" srcId="{D8DCC234-9742-4629-8594-33BAA8B8DE23}" destId="{7AA14F2B-CF1E-47A8-A12B-31EFE4D12540}" srcOrd="0" destOrd="0" presId="urn:microsoft.com/office/officeart/2005/8/layout/hList1"/>
    <dgm:cxn modelId="{B9576D41-26DB-44A0-8F23-74FB3BB276DE}" srcId="{D8DCC234-9742-4629-8594-33BAA8B8DE23}" destId="{8FA801AC-5D11-4730-9F74-6E3C7BD216B3}" srcOrd="0" destOrd="0" parTransId="{F7ACE1D4-5344-429C-8D20-3946F51FFB56}" sibTransId="{D607709E-3000-4898-BC35-56D6713740A8}"/>
    <dgm:cxn modelId="{5DAB4142-1DBE-4198-9866-3E3D607E73E9}" type="presOf" srcId="{A559A3F3-7595-4C25-98E8-5D2CEC5BEC10}" destId="{FA2F1539-BFEE-4F89-873E-17212CD1667D}" srcOrd="0" destOrd="12" presId="urn:microsoft.com/office/officeart/2005/8/layout/hList1"/>
    <dgm:cxn modelId="{F3438C4A-5358-48F0-957E-B597A0A91A5D}" type="presOf" srcId="{0161B543-E377-4F84-9A02-4C23A746AF12}" destId="{6CB0F0BB-5645-4246-BE4D-8D3D48B25932}" srcOrd="0" destOrd="0" presId="urn:microsoft.com/office/officeart/2005/8/layout/hList1"/>
    <dgm:cxn modelId="{1CC69152-217A-4D86-8016-89114815A7E9}" type="presOf" srcId="{00B05D3C-F12F-4C72-BD1E-6465479C7FC5}" destId="{FA2F1539-BFEE-4F89-873E-17212CD1667D}" srcOrd="0" destOrd="6" presId="urn:microsoft.com/office/officeart/2005/8/layout/hList1"/>
    <dgm:cxn modelId="{4A660D74-5093-4A7E-83F6-5B681B78AA47}" srcId="{9B7DD025-4D7D-4F7E-A02F-2FAE7FC8D35A}" destId="{B6492D5C-0305-4F4F-8EC5-8130DCB11253}" srcOrd="10" destOrd="0" parTransId="{5660874D-EE55-42EB-AD30-0557FA64FF02}" sibTransId="{2244BC13-74F7-4253-993F-FE60831CC51F}"/>
    <dgm:cxn modelId="{41BD8E75-4B9A-486E-BD20-B10F75FB9FFA}" type="presOf" srcId="{9C99AA6B-9295-4709-B6F7-788D39C46907}" destId="{8931012A-C0B3-4BCA-BC97-446BDE2528B5}" srcOrd="0" destOrd="2" presId="urn:microsoft.com/office/officeart/2005/8/layout/hList1"/>
    <dgm:cxn modelId="{E38E5056-40A1-4C4F-AFDE-9742268CE4EA}" type="presOf" srcId="{470BC84F-F59A-48E9-B4F7-1ABE04D0068E}" destId="{FA2F1539-BFEE-4F89-873E-17212CD1667D}" srcOrd="0" destOrd="5" presId="urn:microsoft.com/office/officeart/2005/8/layout/hList1"/>
    <dgm:cxn modelId="{671AEA56-8937-4E3A-B420-5E42256AD3EE}" type="presOf" srcId="{B6492D5C-0305-4F4F-8EC5-8130DCB11253}" destId="{FA2F1539-BFEE-4F89-873E-17212CD1667D}" srcOrd="0" destOrd="10" presId="urn:microsoft.com/office/officeart/2005/8/layout/hList1"/>
    <dgm:cxn modelId="{426B9959-FCBD-4D03-99F0-0C2F24493229}" srcId="{9B7DD025-4D7D-4F7E-A02F-2FAE7FC8D35A}" destId="{BA30C18C-CB4D-430E-B40D-84DF3C621C43}" srcOrd="7" destOrd="0" parTransId="{23E31F8E-90CA-49BF-83A0-74652285DA50}" sibTransId="{1B46DBC8-B91C-46A9-8A2E-828C3CC02DFE}"/>
    <dgm:cxn modelId="{87D6237B-4231-42CE-AA0D-C5F1C8D427EE}" srcId="{9B7DD025-4D7D-4F7E-A02F-2FAE7FC8D35A}" destId="{85CA96F6-8D3F-4F4E-B68D-3B52CFDD919C}" srcOrd="1" destOrd="0" parTransId="{9EC70B93-45DD-4805-AC6F-7E8B393DA8DE}" sibTransId="{08C76E38-1730-4B88-92B5-D22C664AECC4}"/>
    <dgm:cxn modelId="{6818867B-13F2-4E10-BDDA-74A05E5D99BC}" type="presOf" srcId="{9B7DD025-4D7D-4F7E-A02F-2FAE7FC8D35A}" destId="{7D349E0C-85D4-4C49-AB59-21CB77FCE622}" srcOrd="0" destOrd="0" presId="urn:microsoft.com/office/officeart/2005/8/layout/hList1"/>
    <dgm:cxn modelId="{DBC7937C-30A2-43A6-A546-A165D833AB8A}" type="presOf" srcId="{A3BE393A-8724-4604-A1C7-C93C8E7FBAC8}" destId="{FA2F1539-BFEE-4F89-873E-17212CD1667D}" srcOrd="0" destOrd="0" presId="urn:microsoft.com/office/officeart/2005/8/layout/hList1"/>
    <dgm:cxn modelId="{26F6777E-D879-478A-9081-0B5FA335AE8F}" type="presOf" srcId="{8FA801AC-5D11-4730-9F74-6E3C7BD216B3}" destId="{8931012A-C0B3-4BCA-BC97-446BDE2528B5}" srcOrd="0" destOrd="0" presId="urn:microsoft.com/office/officeart/2005/8/layout/hList1"/>
    <dgm:cxn modelId="{16A9E483-6C99-4980-A6AB-AB200D650355}" type="presOf" srcId="{FD12AA68-8F0F-4290-963A-D37C1DE7D50B}" destId="{8931012A-C0B3-4BCA-BC97-446BDE2528B5}" srcOrd="0" destOrd="3" presId="urn:microsoft.com/office/officeart/2005/8/layout/hList1"/>
    <dgm:cxn modelId="{773B1C89-8020-4645-8D7C-BF0889AA11A2}" type="presOf" srcId="{695C88EE-44B7-4386-8384-AEECC4871D75}" destId="{FA2F1539-BFEE-4F89-873E-17212CD1667D}" srcOrd="0" destOrd="14" presId="urn:microsoft.com/office/officeart/2005/8/layout/hList1"/>
    <dgm:cxn modelId="{C4E95C99-22DD-4344-99D8-56BBDBFABA8A}" srcId="{9B7DD025-4D7D-4F7E-A02F-2FAE7FC8D35A}" destId="{470BC84F-F59A-48E9-B4F7-1ABE04D0068E}" srcOrd="5" destOrd="0" parTransId="{A5B7C841-9E16-4A3E-BF07-2DE246E3022D}" sibTransId="{768F2650-6644-45DC-82C1-15D3B98B5539}"/>
    <dgm:cxn modelId="{F617479C-351A-46A3-9F85-6993B7C1686E}" type="presOf" srcId="{69A3FF54-EB1D-4ECA-BCA0-B5699C2495CB}" destId="{FA2F1539-BFEE-4F89-873E-17212CD1667D}" srcOrd="0" destOrd="9" presId="urn:microsoft.com/office/officeart/2005/8/layout/hList1"/>
    <dgm:cxn modelId="{EDE7C6A8-2D65-453D-B29C-6D1C7EF2CFA5}" type="presOf" srcId="{E6989186-7937-40A3-8F8B-21F2BC24293D}" destId="{FA2F1539-BFEE-4F89-873E-17212CD1667D}" srcOrd="0" destOrd="2" presId="urn:microsoft.com/office/officeart/2005/8/layout/hList1"/>
    <dgm:cxn modelId="{9CD683B3-07B8-4964-8DFB-2FEF605B708D}" srcId="{9B7DD025-4D7D-4F7E-A02F-2FAE7FC8D35A}" destId="{953B872D-328E-4331-8B4F-6590D9A3CFF7}" srcOrd="11" destOrd="0" parTransId="{CB460234-ECBE-4CA8-9C7D-D01B1207BBF2}" sibTransId="{6744DB9D-ED96-4255-95A5-7036F1C1A255}"/>
    <dgm:cxn modelId="{29848FB9-10AD-40D7-A34A-44B1334071B9}" srcId="{0161B543-E377-4F84-9A02-4C23A746AF12}" destId="{D8DCC234-9742-4629-8594-33BAA8B8DE23}" srcOrd="0" destOrd="0" parTransId="{8DDAA675-D855-4635-80EA-543CD0A67E9E}" sibTransId="{A3B400D5-9979-4F96-972A-E446E1A9D00E}"/>
    <dgm:cxn modelId="{5F04EFB9-F866-4C9E-8C3A-09E9E838D5B2}" type="presOf" srcId="{C09D276E-28A3-4BDE-A6C2-66807E3D4291}" destId="{FA2F1539-BFEE-4F89-873E-17212CD1667D}" srcOrd="0" destOrd="4" presId="urn:microsoft.com/office/officeart/2005/8/layout/hList1"/>
    <dgm:cxn modelId="{C55607CE-AF6E-4788-A0EA-F3D46110F036}" srcId="{9B7DD025-4D7D-4F7E-A02F-2FAE7FC8D35A}" destId="{A3BE393A-8724-4604-A1C7-C93C8E7FBAC8}" srcOrd="0" destOrd="0" parTransId="{3853A764-65D6-4459-BA8F-0AB08E36A3AD}" sibTransId="{06962448-8271-4ACE-852C-D4136A4CD6C8}"/>
    <dgm:cxn modelId="{83E3D3CF-3585-4DC3-B851-04A816409C7C}" srcId="{D8DCC234-9742-4629-8594-33BAA8B8DE23}" destId="{9C99AA6B-9295-4709-B6F7-788D39C46907}" srcOrd="2" destOrd="0" parTransId="{5F7F51D1-37F0-42E1-8FF3-8C826310263F}" sibTransId="{37C40211-0A1B-49A7-B8B5-7AE2B21EC826}"/>
    <dgm:cxn modelId="{341C64E4-298C-4F26-91BE-57FFB75510C8}" srcId="{9B7DD025-4D7D-4F7E-A02F-2FAE7FC8D35A}" destId="{642D24FF-D231-445E-8A1A-D6C26273053B}" srcOrd="8" destOrd="0" parTransId="{A1AC2B39-13B3-47CB-B1BA-C077773C2830}" sibTransId="{2A926F69-789C-4FB5-B49F-6BF5A829B8CE}"/>
    <dgm:cxn modelId="{07B879E5-AB41-40BE-8E7D-C33C96420E1B}" srcId="{D8DCC234-9742-4629-8594-33BAA8B8DE23}" destId="{A2AA649A-7D50-4D33-A5D4-55626CBC5482}" srcOrd="1" destOrd="0" parTransId="{607B498F-8E2C-4FB4-993F-9321544BBC9D}" sibTransId="{32060966-8835-47F8-B20D-7DBB9EF1472A}"/>
    <dgm:cxn modelId="{ED5BEDE6-7A3E-49FE-BCD5-341789C9A453}" type="presOf" srcId="{852DD12A-E3FC-40AC-AE42-21D0AF724A1C}" destId="{FA2F1539-BFEE-4F89-873E-17212CD1667D}" srcOrd="0" destOrd="13" presId="urn:microsoft.com/office/officeart/2005/8/layout/hList1"/>
    <dgm:cxn modelId="{AF2AC9E9-6F47-4B1E-8722-03091FA48B8A}" type="presOf" srcId="{62BC6438-3A71-41B7-8F00-C01FDD805DAD}" destId="{FA2F1539-BFEE-4F89-873E-17212CD1667D}" srcOrd="0" destOrd="3" presId="urn:microsoft.com/office/officeart/2005/8/layout/hList1"/>
    <dgm:cxn modelId="{2487F9F7-0D5B-407B-82B6-11B7F365C639}" srcId="{9B7DD025-4D7D-4F7E-A02F-2FAE7FC8D35A}" destId="{69A3FF54-EB1D-4ECA-BCA0-B5699C2495CB}" srcOrd="9" destOrd="0" parTransId="{50E73164-9245-4324-8D79-F39B01741222}" sibTransId="{9CC44E1C-5CAB-44FA-BA7B-BDD1736F050B}"/>
    <dgm:cxn modelId="{501EFDF9-972A-4A93-AF25-D16D34E058F4}" srcId="{9B7DD025-4D7D-4F7E-A02F-2FAE7FC8D35A}" destId="{E6989186-7937-40A3-8F8B-21F2BC24293D}" srcOrd="2" destOrd="0" parTransId="{27B6D164-02A5-43AB-BD6C-F3D3D7769790}" sibTransId="{AB4676C5-6D31-4631-92F1-A110CC2180AF}"/>
    <dgm:cxn modelId="{B7FDC66F-A249-4DB2-A018-521E2E680515}" type="presParOf" srcId="{6CB0F0BB-5645-4246-BE4D-8D3D48B25932}" destId="{D5B59964-C105-418E-BF01-3A8102103AF7}" srcOrd="0" destOrd="0" presId="urn:microsoft.com/office/officeart/2005/8/layout/hList1"/>
    <dgm:cxn modelId="{B7C166AC-7D3B-4C13-BAE1-6BB51E021102}" type="presParOf" srcId="{D5B59964-C105-418E-BF01-3A8102103AF7}" destId="{7AA14F2B-CF1E-47A8-A12B-31EFE4D12540}" srcOrd="0" destOrd="0" presId="urn:microsoft.com/office/officeart/2005/8/layout/hList1"/>
    <dgm:cxn modelId="{0BF2B014-60C3-41E7-905F-E2534C8948AC}" type="presParOf" srcId="{D5B59964-C105-418E-BF01-3A8102103AF7}" destId="{8931012A-C0B3-4BCA-BC97-446BDE2528B5}" srcOrd="1" destOrd="0" presId="urn:microsoft.com/office/officeart/2005/8/layout/hList1"/>
    <dgm:cxn modelId="{FEF4D8B1-74AC-47B8-9E82-5D17888FC704}" type="presParOf" srcId="{6CB0F0BB-5645-4246-BE4D-8D3D48B25932}" destId="{5DF41E77-01E1-4912-9718-95A38ACDA0FD}" srcOrd="1" destOrd="0" presId="urn:microsoft.com/office/officeart/2005/8/layout/hList1"/>
    <dgm:cxn modelId="{63B35CC8-D1F6-4A8B-907A-D3765159C9F7}" type="presParOf" srcId="{6CB0F0BB-5645-4246-BE4D-8D3D48B25932}" destId="{57D1732B-08D4-46C4-B972-1B08E3C73ADF}" srcOrd="2" destOrd="0" presId="urn:microsoft.com/office/officeart/2005/8/layout/hList1"/>
    <dgm:cxn modelId="{A1A1411C-D6DE-446C-926B-8622A4552B8A}" type="presParOf" srcId="{57D1732B-08D4-46C4-B972-1B08E3C73ADF}" destId="{7D349E0C-85D4-4C49-AB59-21CB77FCE622}" srcOrd="0" destOrd="0" presId="urn:microsoft.com/office/officeart/2005/8/layout/hList1"/>
    <dgm:cxn modelId="{C9406CEA-6C64-4D2B-9774-2435E66FA66A}" type="presParOf" srcId="{57D1732B-08D4-46C4-B972-1B08E3C73ADF}" destId="{FA2F1539-BFEE-4F89-873E-17212CD1667D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18CCD04-91DF-464D-95DD-8CBC1D3780AF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F7B9F2B2-B8CC-4D0C-A87E-0D3A21FA6479}">
      <dgm:prSet/>
      <dgm:spPr/>
      <dgm:t>
        <a:bodyPr/>
        <a:lstStyle/>
        <a:p>
          <a:r>
            <a:rPr lang="en-US" b="1" i="0" baseline="0" dirty="0"/>
            <a:t>Timestamp parsing &amp; sorting</a:t>
          </a:r>
          <a:r>
            <a:rPr lang="en-US" b="0" i="0" baseline="0" dirty="0"/>
            <a:t> for time-aware prediction</a:t>
          </a:r>
          <a:endParaRPr lang="en-IN" dirty="0"/>
        </a:p>
      </dgm:t>
    </dgm:pt>
    <dgm:pt modelId="{1427A873-6062-45B0-8FB7-C64B5FC666F4}" type="parTrans" cxnId="{ACD986EE-751D-46AF-B98A-4239D0A2349F}">
      <dgm:prSet/>
      <dgm:spPr/>
      <dgm:t>
        <a:bodyPr/>
        <a:lstStyle/>
        <a:p>
          <a:endParaRPr lang="en-IN"/>
        </a:p>
      </dgm:t>
    </dgm:pt>
    <dgm:pt modelId="{12DF176D-B92D-4A20-8501-F03EB0038650}" type="sibTrans" cxnId="{ACD986EE-751D-46AF-B98A-4239D0A2349F}">
      <dgm:prSet/>
      <dgm:spPr/>
      <dgm:t>
        <a:bodyPr/>
        <a:lstStyle/>
        <a:p>
          <a:endParaRPr lang="en-IN"/>
        </a:p>
      </dgm:t>
    </dgm:pt>
    <dgm:pt modelId="{B1CCACCF-D73A-4112-BF8E-2DC81A60466F}">
      <dgm:prSet/>
      <dgm:spPr/>
      <dgm:t>
        <a:bodyPr/>
        <a:lstStyle/>
        <a:p>
          <a:r>
            <a:rPr lang="en-US" b="1" i="0" baseline="0"/>
            <a:t>Label encoding</a:t>
          </a:r>
          <a:r>
            <a:rPr lang="en-US" b="0" i="0" baseline="0"/>
            <a:t> for categorical features (</a:t>
          </a:r>
          <a:r>
            <a:rPr lang="en-US" b="1" i="0" baseline="0"/>
            <a:t>namespace</a:t>
          </a:r>
          <a:r>
            <a:rPr lang="en-US" b="0" i="0" baseline="0"/>
            <a:t>, </a:t>
          </a:r>
          <a:r>
            <a:rPr lang="en-US" b="1" i="0" baseline="0"/>
            <a:t>failure_type</a:t>
          </a:r>
          <a:r>
            <a:rPr lang="en-US" b="0" i="0" baseline="0"/>
            <a:t>)</a:t>
          </a:r>
          <a:endParaRPr lang="en-IN"/>
        </a:p>
      </dgm:t>
    </dgm:pt>
    <dgm:pt modelId="{23653172-8121-4A48-B3B3-659719602D00}" type="parTrans" cxnId="{92AF62F4-8AE1-4E63-911C-2EC1CC59E7F5}">
      <dgm:prSet/>
      <dgm:spPr/>
      <dgm:t>
        <a:bodyPr/>
        <a:lstStyle/>
        <a:p>
          <a:endParaRPr lang="en-IN"/>
        </a:p>
      </dgm:t>
    </dgm:pt>
    <dgm:pt modelId="{E32BC2BE-36FA-46F0-A6B0-69971FD655EF}" type="sibTrans" cxnId="{92AF62F4-8AE1-4E63-911C-2EC1CC59E7F5}">
      <dgm:prSet/>
      <dgm:spPr/>
      <dgm:t>
        <a:bodyPr/>
        <a:lstStyle/>
        <a:p>
          <a:endParaRPr lang="en-IN"/>
        </a:p>
      </dgm:t>
    </dgm:pt>
    <dgm:pt modelId="{1B057B69-33AC-41BC-B2EC-AFE6E1DA0D6C}">
      <dgm:prSet/>
      <dgm:spPr/>
      <dgm:t>
        <a:bodyPr/>
        <a:lstStyle/>
        <a:p>
          <a:r>
            <a:rPr lang="en-US" b="1" i="0" baseline="0"/>
            <a:t>StandardScaler normalization</a:t>
          </a:r>
          <a:r>
            <a:rPr lang="en-US" b="0" i="0" baseline="0"/>
            <a:t> for numerical metrics</a:t>
          </a:r>
          <a:endParaRPr lang="en-IN"/>
        </a:p>
      </dgm:t>
    </dgm:pt>
    <dgm:pt modelId="{A1F68B72-E038-4D14-BECC-B8BD9FFB82A5}" type="parTrans" cxnId="{E3B17D3F-92C7-4B83-A120-CA65E6FB015D}">
      <dgm:prSet/>
      <dgm:spPr/>
      <dgm:t>
        <a:bodyPr/>
        <a:lstStyle/>
        <a:p>
          <a:endParaRPr lang="en-IN"/>
        </a:p>
      </dgm:t>
    </dgm:pt>
    <dgm:pt modelId="{28EC6B02-5FB6-416D-8642-6B7473B2C7B6}" type="sibTrans" cxnId="{E3B17D3F-92C7-4B83-A120-CA65E6FB015D}">
      <dgm:prSet/>
      <dgm:spPr/>
      <dgm:t>
        <a:bodyPr/>
        <a:lstStyle/>
        <a:p>
          <a:endParaRPr lang="en-IN"/>
        </a:p>
      </dgm:t>
    </dgm:pt>
    <dgm:pt modelId="{EB840376-5FB3-4D36-8375-B28ADEBA1596}">
      <dgm:prSet/>
      <dgm:spPr/>
      <dgm:t>
        <a:bodyPr/>
        <a:lstStyle/>
        <a:p>
          <a:r>
            <a:rPr lang="en-US" b="1" i="0" baseline="0"/>
            <a:t>Train/test split</a:t>
          </a:r>
          <a:r>
            <a:rPr lang="en-US" b="0" i="0" baseline="0"/>
            <a:t>: 80/20 with time-based shuffle=False</a:t>
          </a:r>
          <a:endParaRPr lang="en-IN"/>
        </a:p>
      </dgm:t>
    </dgm:pt>
    <dgm:pt modelId="{073C5D12-5921-4DE4-BEB0-0218E391F9A3}" type="parTrans" cxnId="{26C65FF0-F67F-4999-903C-7D44C7349AF6}">
      <dgm:prSet/>
      <dgm:spPr/>
      <dgm:t>
        <a:bodyPr/>
        <a:lstStyle/>
        <a:p>
          <a:endParaRPr lang="en-IN"/>
        </a:p>
      </dgm:t>
    </dgm:pt>
    <dgm:pt modelId="{3E9C62AB-0F30-4508-8F12-1CEC186C4B66}" type="sibTrans" cxnId="{26C65FF0-F67F-4999-903C-7D44C7349AF6}">
      <dgm:prSet/>
      <dgm:spPr/>
      <dgm:t>
        <a:bodyPr/>
        <a:lstStyle/>
        <a:p>
          <a:endParaRPr lang="en-IN"/>
        </a:p>
      </dgm:t>
    </dgm:pt>
    <dgm:pt modelId="{9A4B4AE1-D9A9-4E3C-B763-BDC08E5E2412}" type="pres">
      <dgm:prSet presAssocID="{A18CCD04-91DF-464D-95DD-8CBC1D3780AF}" presName="Name0" presStyleCnt="0">
        <dgm:presLayoutVars>
          <dgm:dir/>
          <dgm:resizeHandles val="exact"/>
        </dgm:presLayoutVars>
      </dgm:prSet>
      <dgm:spPr/>
    </dgm:pt>
    <dgm:pt modelId="{67FE1033-542B-415E-B757-3FA58F578A6F}" type="pres">
      <dgm:prSet presAssocID="{A18CCD04-91DF-464D-95DD-8CBC1D3780AF}" presName="arrow" presStyleLbl="bgShp" presStyleIdx="0" presStyleCnt="1"/>
      <dgm:spPr/>
    </dgm:pt>
    <dgm:pt modelId="{4613CE8E-843B-4079-8FBF-DCA69B8E931C}" type="pres">
      <dgm:prSet presAssocID="{A18CCD04-91DF-464D-95DD-8CBC1D3780AF}" presName="points" presStyleCnt="0"/>
      <dgm:spPr/>
    </dgm:pt>
    <dgm:pt modelId="{6848D6BD-57CD-49F2-9944-DD5B9619BE72}" type="pres">
      <dgm:prSet presAssocID="{F7B9F2B2-B8CC-4D0C-A87E-0D3A21FA6479}" presName="compositeA" presStyleCnt="0"/>
      <dgm:spPr/>
    </dgm:pt>
    <dgm:pt modelId="{DC12346E-5D0B-46AE-BDA9-0CBD4FC52FC1}" type="pres">
      <dgm:prSet presAssocID="{F7B9F2B2-B8CC-4D0C-A87E-0D3A21FA6479}" presName="textA" presStyleLbl="revTx" presStyleIdx="0" presStyleCnt="4">
        <dgm:presLayoutVars>
          <dgm:bulletEnabled val="1"/>
        </dgm:presLayoutVars>
      </dgm:prSet>
      <dgm:spPr/>
    </dgm:pt>
    <dgm:pt modelId="{ECDD0EE9-B135-44A9-B6AF-C70616E73BC1}" type="pres">
      <dgm:prSet presAssocID="{F7B9F2B2-B8CC-4D0C-A87E-0D3A21FA6479}" presName="circleA" presStyleLbl="node1" presStyleIdx="0" presStyleCnt="4"/>
      <dgm:spPr/>
    </dgm:pt>
    <dgm:pt modelId="{71CD1AD4-7D04-4FFC-B920-ED24FFF47822}" type="pres">
      <dgm:prSet presAssocID="{F7B9F2B2-B8CC-4D0C-A87E-0D3A21FA6479}" presName="spaceA" presStyleCnt="0"/>
      <dgm:spPr/>
    </dgm:pt>
    <dgm:pt modelId="{8FBAAE1A-9864-40EA-BA61-B7B80D4EF3F0}" type="pres">
      <dgm:prSet presAssocID="{12DF176D-B92D-4A20-8501-F03EB0038650}" presName="space" presStyleCnt="0"/>
      <dgm:spPr/>
    </dgm:pt>
    <dgm:pt modelId="{72C3FC2F-79EA-41B7-922C-0EDA3FA9ED74}" type="pres">
      <dgm:prSet presAssocID="{B1CCACCF-D73A-4112-BF8E-2DC81A60466F}" presName="compositeB" presStyleCnt="0"/>
      <dgm:spPr/>
    </dgm:pt>
    <dgm:pt modelId="{9B65BFFD-CA05-41B5-8CC3-BCDA20BEDDFD}" type="pres">
      <dgm:prSet presAssocID="{B1CCACCF-D73A-4112-BF8E-2DC81A60466F}" presName="textB" presStyleLbl="revTx" presStyleIdx="1" presStyleCnt="4">
        <dgm:presLayoutVars>
          <dgm:bulletEnabled val="1"/>
        </dgm:presLayoutVars>
      </dgm:prSet>
      <dgm:spPr/>
    </dgm:pt>
    <dgm:pt modelId="{285E79C4-CCF2-4BD3-A790-52031E8360D2}" type="pres">
      <dgm:prSet presAssocID="{B1CCACCF-D73A-4112-BF8E-2DC81A60466F}" presName="circleB" presStyleLbl="node1" presStyleIdx="1" presStyleCnt="4"/>
      <dgm:spPr/>
    </dgm:pt>
    <dgm:pt modelId="{4BA314C0-C5E5-468F-BDF3-B092D11E5649}" type="pres">
      <dgm:prSet presAssocID="{B1CCACCF-D73A-4112-BF8E-2DC81A60466F}" presName="spaceB" presStyleCnt="0"/>
      <dgm:spPr/>
    </dgm:pt>
    <dgm:pt modelId="{D3904923-A164-4362-9E40-4AE40E9FA53B}" type="pres">
      <dgm:prSet presAssocID="{E32BC2BE-36FA-46F0-A6B0-69971FD655EF}" presName="space" presStyleCnt="0"/>
      <dgm:spPr/>
    </dgm:pt>
    <dgm:pt modelId="{F573D340-CA4F-4D9B-829A-EE75C54402D7}" type="pres">
      <dgm:prSet presAssocID="{1B057B69-33AC-41BC-B2EC-AFE6E1DA0D6C}" presName="compositeA" presStyleCnt="0"/>
      <dgm:spPr/>
    </dgm:pt>
    <dgm:pt modelId="{28BD6CE5-5606-4BA3-82B9-165EA6E11F7D}" type="pres">
      <dgm:prSet presAssocID="{1B057B69-33AC-41BC-B2EC-AFE6E1DA0D6C}" presName="textA" presStyleLbl="revTx" presStyleIdx="2" presStyleCnt="4">
        <dgm:presLayoutVars>
          <dgm:bulletEnabled val="1"/>
        </dgm:presLayoutVars>
      </dgm:prSet>
      <dgm:spPr/>
    </dgm:pt>
    <dgm:pt modelId="{1FCE87C5-EFEB-4364-8018-C93C484C25DA}" type="pres">
      <dgm:prSet presAssocID="{1B057B69-33AC-41BC-B2EC-AFE6E1DA0D6C}" presName="circleA" presStyleLbl="node1" presStyleIdx="2" presStyleCnt="4"/>
      <dgm:spPr/>
    </dgm:pt>
    <dgm:pt modelId="{50A56A7D-00DF-4FB3-A594-DFC472995537}" type="pres">
      <dgm:prSet presAssocID="{1B057B69-33AC-41BC-B2EC-AFE6E1DA0D6C}" presName="spaceA" presStyleCnt="0"/>
      <dgm:spPr/>
    </dgm:pt>
    <dgm:pt modelId="{C31D2CC9-3261-4CB4-B7B6-430E494D2594}" type="pres">
      <dgm:prSet presAssocID="{28EC6B02-5FB6-416D-8642-6B7473B2C7B6}" presName="space" presStyleCnt="0"/>
      <dgm:spPr/>
    </dgm:pt>
    <dgm:pt modelId="{F76633E7-D780-4561-A22C-955CCC7FA19F}" type="pres">
      <dgm:prSet presAssocID="{EB840376-5FB3-4D36-8375-B28ADEBA1596}" presName="compositeB" presStyleCnt="0"/>
      <dgm:spPr/>
    </dgm:pt>
    <dgm:pt modelId="{E70A9BAC-B2F7-441D-B513-F997CDCB21B4}" type="pres">
      <dgm:prSet presAssocID="{EB840376-5FB3-4D36-8375-B28ADEBA1596}" presName="textB" presStyleLbl="revTx" presStyleIdx="3" presStyleCnt="4">
        <dgm:presLayoutVars>
          <dgm:bulletEnabled val="1"/>
        </dgm:presLayoutVars>
      </dgm:prSet>
      <dgm:spPr/>
    </dgm:pt>
    <dgm:pt modelId="{84423D87-6E86-401C-87F8-FC892483ED74}" type="pres">
      <dgm:prSet presAssocID="{EB840376-5FB3-4D36-8375-B28ADEBA1596}" presName="circleB" presStyleLbl="node1" presStyleIdx="3" presStyleCnt="4"/>
      <dgm:spPr/>
    </dgm:pt>
    <dgm:pt modelId="{82C0AB7E-650B-41A6-9D35-D11E314D4788}" type="pres">
      <dgm:prSet presAssocID="{EB840376-5FB3-4D36-8375-B28ADEBA1596}" presName="spaceB" presStyleCnt="0"/>
      <dgm:spPr/>
    </dgm:pt>
  </dgm:ptLst>
  <dgm:cxnLst>
    <dgm:cxn modelId="{3B606A00-3E89-410F-B866-95DE2DD0E90D}" type="presOf" srcId="{1B057B69-33AC-41BC-B2EC-AFE6E1DA0D6C}" destId="{28BD6CE5-5606-4BA3-82B9-165EA6E11F7D}" srcOrd="0" destOrd="0" presId="urn:microsoft.com/office/officeart/2005/8/layout/hProcess11"/>
    <dgm:cxn modelId="{294C1837-BB1E-4F32-8C46-87A0FF33B6E8}" type="presOf" srcId="{EB840376-5FB3-4D36-8375-B28ADEBA1596}" destId="{E70A9BAC-B2F7-441D-B513-F997CDCB21B4}" srcOrd="0" destOrd="0" presId="urn:microsoft.com/office/officeart/2005/8/layout/hProcess11"/>
    <dgm:cxn modelId="{E3B17D3F-92C7-4B83-A120-CA65E6FB015D}" srcId="{A18CCD04-91DF-464D-95DD-8CBC1D3780AF}" destId="{1B057B69-33AC-41BC-B2EC-AFE6E1DA0D6C}" srcOrd="2" destOrd="0" parTransId="{A1F68B72-E038-4D14-BECC-B8BD9FFB82A5}" sibTransId="{28EC6B02-5FB6-416D-8642-6B7473B2C7B6}"/>
    <dgm:cxn modelId="{7A913068-5495-4A9F-952F-DC916B4833B7}" type="presOf" srcId="{B1CCACCF-D73A-4112-BF8E-2DC81A60466F}" destId="{9B65BFFD-CA05-41B5-8CC3-BCDA20BEDDFD}" srcOrd="0" destOrd="0" presId="urn:microsoft.com/office/officeart/2005/8/layout/hProcess11"/>
    <dgm:cxn modelId="{6E8C62AA-5022-4C7E-942D-693A95B4C6CA}" type="presOf" srcId="{F7B9F2B2-B8CC-4D0C-A87E-0D3A21FA6479}" destId="{DC12346E-5D0B-46AE-BDA9-0CBD4FC52FC1}" srcOrd="0" destOrd="0" presId="urn:microsoft.com/office/officeart/2005/8/layout/hProcess11"/>
    <dgm:cxn modelId="{33256CBA-F7CE-461D-B14F-2DBD90665131}" type="presOf" srcId="{A18CCD04-91DF-464D-95DD-8CBC1D3780AF}" destId="{9A4B4AE1-D9A9-4E3C-B763-BDC08E5E2412}" srcOrd="0" destOrd="0" presId="urn:microsoft.com/office/officeart/2005/8/layout/hProcess11"/>
    <dgm:cxn modelId="{ACD986EE-751D-46AF-B98A-4239D0A2349F}" srcId="{A18CCD04-91DF-464D-95DD-8CBC1D3780AF}" destId="{F7B9F2B2-B8CC-4D0C-A87E-0D3A21FA6479}" srcOrd="0" destOrd="0" parTransId="{1427A873-6062-45B0-8FB7-C64B5FC666F4}" sibTransId="{12DF176D-B92D-4A20-8501-F03EB0038650}"/>
    <dgm:cxn modelId="{26C65FF0-F67F-4999-903C-7D44C7349AF6}" srcId="{A18CCD04-91DF-464D-95DD-8CBC1D3780AF}" destId="{EB840376-5FB3-4D36-8375-B28ADEBA1596}" srcOrd="3" destOrd="0" parTransId="{073C5D12-5921-4DE4-BEB0-0218E391F9A3}" sibTransId="{3E9C62AB-0F30-4508-8F12-1CEC186C4B66}"/>
    <dgm:cxn modelId="{92AF62F4-8AE1-4E63-911C-2EC1CC59E7F5}" srcId="{A18CCD04-91DF-464D-95DD-8CBC1D3780AF}" destId="{B1CCACCF-D73A-4112-BF8E-2DC81A60466F}" srcOrd="1" destOrd="0" parTransId="{23653172-8121-4A48-B3B3-659719602D00}" sibTransId="{E32BC2BE-36FA-46F0-A6B0-69971FD655EF}"/>
    <dgm:cxn modelId="{E1E99851-7A95-40ED-8BAE-2C9C2319D906}" type="presParOf" srcId="{9A4B4AE1-D9A9-4E3C-B763-BDC08E5E2412}" destId="{67FE1033-542B-415E-B757-3FA58F578A6F}" srcOrd="0" destOrd="0" presId="urn:microsoft.com/office/officeart/2005/8/layout/hProcess11"/>
    <dgm:cxn modelId="{024AD532-749C-4150-94A5-8559BEEB8B76}" type="presParOf" srcId="{9A4B4AE1-D9A9-4E3C-B763-BDC08E5E2412}" destId="{4613CE8E-843B-4079-8FBF-DCA69B8E931C}" srcOrd="1" destOrd="0" presId="urn:microsoft.com/office/officeart/2005/8/layout/hProcess11"/>
    <dgm:cxn modelId="{5CD85DAF-5B5D-40D1-BE4F-9F04E69AC777}" type="presParOf" srcId="{4613CE8E-843B-4079-8FBF-DCA69B8E931C}" destId="{6848D6BD-57CD-49F2-9944-DD5B9619BE72}" srcOrd="0" destOrd="0" presId="urn:microsoft.com/office/officeart/2005/8/layout/hProcess11"/>
    <dgm:cxn modelId="{FD71C71F-28FB-4933-9C4A-BE28D01D9CA5}" type="presParOf" srcId="{6848D6BD-57CD-49F2-9944-DD5B9619BE72}" destId="{DC12346E-5D0B-46AE-BDA9-0CBD4FC52FC1}" srcOrd="0" destOrd="0" presId="urn:microsoft.com/office/officeart/2005/8/layout/hProcess11"/>
    <dgm:cxn modelId="{590C7388-76CA-4E73-BE71-726B62779C8D}" type="presParOf" srcId="{6848D6BD-57CD-49F2-9944-DD5B9619BE72}" destId="{ECDD0EE9-B135-44A9-B6AF-C70616E73BC1}" srcOrd="1" destOrd="0" presId="urn:microsoft.com/office/officeart/2005/8/layout/hProcess11"/>
    <dgm:cxn modelId="{EAFDC18B-D08A-4A29-8BCB-8FD41BD0B2E4}" type="presParOf" srcId="{6848D6BD-57CD-49F2-9944-DD5B9619BE72}" destId="{71CD1AD4-7D04-4FFC-B920-ED24FFF47822}" srcOrd="2" destOrd="0" presId="urn:microsoft.com/office/officeart/2005/8/layout/hProcess11"/>
    <dgm:cxn modelId="{64C85334-9BAA-417B-89DB-5E6C038612C9}" type="presParOf" srcId="{4613CE8E-843B-4079-8FBF-DCA69B8E931C}" destId="{8FBAAE1A-9864-40EA-BA61-B7B80D4EF3F0}" srcOrd="1" destOrd="0" presId="urn:microsoft.com/office/officeart/2005/8/layout/hProcess11"/>
    <dgm:cxn modelId="{9F65C8AC-3B57-4F32-AD81-F8D52BD9D31F}" type="presParOf" srcId="{4613CE8E-843B-4079-8FBF-DCA69B8E931C}" destId="{72C3FC2F-79EA-41B7-922C-0EDA3FA9ED74}" srcOrd="2" destOrd="0" presId="urn:microsoft.com/office/officeart/2005/8/layout/hProcess11"/>
    <dgm:cxn modelId="{918705FE-7564-4DB0-9215-BEE96BA0FDE2}" type="presParOf" srcId="{72C3FC2F-79EA-41B7-922C-0EDA3FA9ED74}" destId="{9B65BFFD-CA05-41B5-8CC3-BCDA20BEDDFD}" srcOrd="0" destOrd="0" presId="urn:microsoft.com/office/officeart/2005/8/layout/hProcess11"/>
    <dgm:cxn modelId="{2AAE6919-280F-4317-96AF-83756B3B32B5}" type="presParOf" srcId="{72C3FC2F-79EA-41B7-922C-0EDA3FA9ED74}" destId="{285E79C4-CCF2-4BD3-A790-52031E8360D2}" srcOrd="1" destOrd="0" presId="urn:microsoft.com/office/officeart/2005/8/layout/hProcess11"/>
    <dgm:cxn modelId="{12FBCB6D-7C86-476A-A012-657F5C5F2257}" type="presParOf" srcId="{72C3FC2F-79EA-41B7-922C-0EDA3FA9ED74}" destId="{4BA314C0-C5E5-468F-BDF3-B092D11E5649}" srcOrd="2" destOrd="0" presId="urn:microsoft.com/office/officeart/2005/8/layout/hProcess11"/>
    <dgm:cxn modelId="{64E2E374-285F-49B1-A33F-7C74AB5914ED}" type="presParOf" srcId="{4613CE8E-843B-4079-8FBF-DCA69B8E931C}" destId="{D3904923-A164-4362-9E40-4AE40E9FA53B}" srcOrd="3" destOrd="0" presId="urn:microsoft.com/office/officeart/2005/8/layout/hProcess11"/>
    <dgm:cxn modelId="{359648EB-9525-43A5-8F5B-0397A92AF6E7}" type="presParOf" srcId="{4613CE8E-843B-4079-8FBF-DCA69B8E931C}" destId="{F573D340-CA4F-4D9B-829A-EE75C54402D7}" srcOrd="4" destOrd="0" presId="urn:microsoft.com/office/officeart/2005/8/layout/hProcess11"/>
    <dgm:cxn modelId="{82EC07B4-779A-4C87-91C4-269FEBC8EEE7}" type="presParOf" srcId="{F573D340-CA4F-4D9B-829A-EE75C54402D7}" destId="{28BD6CE5-5606-4BA3-82B9-165EA6E11F7D}" srcOrd="0" destOrd="0" presId="urn:microsoft.com/office/officeart/2005/8/layout/hProcess11"/>
    <dgm:cxn modelId="{78698336-DC81-4AE7-BA7C-88A689644EF6}" type="presParOf" srcId="{F573D340-CA4F-4D9B-829A-EE75C54402D7}" destId="{1FCE87C5-EFEB-4364-8018-C93C484C25DA}" srcOrd="1" destOrd="0" presId="urn:microsoft.com/office/officeart/2005/8/layout/hProcess11"/>
    <dgm:cxn modelId="{89DD71E4-9680-4E86-A76C-3299721C7B7B}" type="presParOf" srcId="{F573D340-CA4F-4D9B-829A-EE75C54402D7}" destId="{50A56A7D-00DF-4FB3-A594-DFC472995537}" srcOrd="2" destOrd="0" presId="urn:microsoft.com/office/officeart/2005/8/layout/hProcess11"/>
    <dgm:cxn modelId="{AB5F73EB-682C-4844-8B15-DE8EDDF2A97D}" type="presParOf" srcId="{4613CE8E-843B-4079-8FBF-DCA69B8E931C}" destId="{C31D2CC9-3261-4CB4-B7B6-430E494D2594}" srcOrd="5" destOrd="0" presId="urn:microsoft.com/office/officeart/2005/8/layout/hProcess11"/>
    <dgm:cxn modelId="{02FF27A0-AAC7-4C49-9FE0-C69A513DC31E}" type="presParOf" srcId="{4613CE8E-843B-4079-8FBF-DCA69B8E931C}" destId="{F76633E7-D780-4561-A22C-955CCC7FA19F}" srcOrd="6" destOrd="0" presId="urn:microsoft.com/office/officeart/2005/8/layout/hProcess11"/>
    <dgm:cxn modelId="{0E81F742-8E75-4CD6-A9EA-6BF3CF57952A}" type="presParOf" srcId="{F76633E7-D780-4561-A22C-955CCC7FA19F}" destId="{E70A9BAC-B2F7-441D-B513-F997CDCB21B4}" srcOrd="0" destOrd="0" presId="urn:microsoft.com/office/officeart/2005/8/layout/hProcess11"/>
    <dgm:cxn modelId="{FD4F1B95-EDB6-4C6D-B4D3-A0F0D31BACCE}" type="presParOf" srcId="{F76633E7-D780-4561-A22C-955CCC7FA19F}" destId="{84423D87-6E86-401C-87F8-FC892483ED74}" srcOrd="1" destOrd="0" presId="urn:microsoft.com/office/officeart/2005/8/layout/hProcess11"/>
    <dgm:cxn modelId="{F317B8AC-6A1B-4213-80AD-5D84C29F622D}" type="presParOf" srcId="{F76633E7-D780-4561-A22C-955CCC7FA19F}" destId="{82C0AB7E-650B-41A6-9D35-D11E314D4788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EF02E52-6DA4-4A21-9D70-29E10D0168EA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B1EE0C38-5EF4-44CF-8E7F-CD7B682576B3}">
      <dgm:prSet/>
      <dgm:spPr/>
      <dgm:t>
        <a:bodyPr/>
        <a:lstStyle/>
        <a:p>
          <a:r>
            <a:rPr lang="en-US" b="1" i="0" baseline="0"/>
            <a:t>1. OOM Kill in ML Pods</a:t>
          </a:r>
          <a:endParaRPr lang="en-IN"/>
        </a:p>
      </dgm:t>
    </dgm:pt>
    <dgm:pt modelId="{EB252B5A-1154-478E-BEA1-452DC684D3FC}" type="parTrans" cxnId="{A217AF9E-3ED5-48D8-9674-83218DA7B3A8}">
      <dgm:prSet/>
      <dgm:spPr/>
      <dgm:t>
        <a:bodyPr/>
        <a:lstStyle/>
        <a:p>
          <a:endParaRPr lang="en-IN"/>
        </a:p>
      </dgm:t>
    </dgm:pt>
    <dgm:pt modelId="{EE486421-F4E2-4A99-930B-29A98E6A0757}" type="sibTrans" cxnId="{A217AF9E-3ED5-48D8-9674-83218DA7B3A8}">
      <dgm:prSet/>
      <dgm:spPr/>
      <dgm:t>
        <a:bodyPr/>
        <a:lstStyle/>
        <a:p>
          <a:endParaRPr lang="en-IN"/>
        </a:p>
      </dgm:t>
    </dgm:pt>
    <dgm:pt modelId="{07BA9F1E-C0DF-4BBE-9861-A54627C2B1AA}">
      <dgm:prSet/>
      <dgm:spPr/>
      <dgm:t>
        <a:bodyPr/>
        <a:lstStyle/>
        <a:p>
          <a:r>
            <a:rPr lang="en-US" b="0" i="0" baseline="0" dirty="0"/>
            <a:t>-Inference pods processing large models hit memory limits.</a:t>
          </a:r>
          <a:endParaRPr lang="en-IN" dirty="0"/>
        </a:p>
      </dgm:t>
    </dgm:pt>
    <dgm:pt modelId="{DE62984E-D3B8-4045-B637-0F060D59ACE7}" type="parTrans" cxnId="{97A4C621-38F8-4A13-9B5F-522DA34CE970}">
      <dgm:prSet/>
      <dgm:spPr/>
      <dgm:t>
        <a:bodyPr/>
        <a:lstStyle/>
        <a:p>
          <a:endParaRPr lang="en-IN"/>
        </a:p>
      </dgm:t>
    </dgm:pt>
    <dgm:pt modelId="{147B1E12-9F48-46B5-A509-5758C0F84175}" type="sibTrans" cxnId="{97A4C621-38F8-4A13-9B5F-522DA34CE970}">
      <dgm:prSet/>
      <dgm:spPr/>
      <dgm:t>
        <a:bodyPr/>
        <a:lstStyle/>
        <a:p>
          <a:endParaRPr lang="en-IN"/>
        </a:p>
      </dgm:t>
    </dgm:pt>
    <dgm:pt modelId="{AB0E1EEB-44E9-4803-9E8B-5696F2E906E9}">
      <dgm:prSet/>
      <dgm:spPr/>
      <dgm:t>
        <a:bodyPr/>
        <a:lstStyle/>
        <a:p>
          <a:r>
            <a:rPr lang="en-US" b="0" i="1" baseline="0" dirty="0"/>
            <a:t>-K8s terminates them with oom_kill — our agent predicts this early based on memory usage spikes.</a:t>
          </a:r>
          <a:endParaRPr lang="en-IN" dirty="0"/>
        </a:p>
      </dgm:t>
    </dgm:pt>
    <dgm:pt modelId="{524CC39A-9A44-4683-9028-C5C6D94C1CE0}" type="parTrans" cxnId="{719D4158-9ACC-4F94-9761-CAB224070E0A}">
      <dgm:prSet/>
      <dgm:spPr/>
      <dgm:t>
        <a:bodyPr/>
        <a:lstStyle/>
        <a:p>
          <a:endParaRPr lang="en-IN"/>
        </a:p>
      </dgm:t>
    </dgm:pt>
    <dgm:pt modelId="{03BA9C04-27F8-4645-876D-D5CADDA3914C}" type="sibTrans" cxnId="{719D4158-9ACC-4F94-9761-CAB224070E0A}">
      <dgm:prSet/>
      <dgm:spPr/>
      <dgm:t>
        <a:bodyPr/>
        <a:lstStyle/>
        <a:p>
          <a:endParaRPr lang="en-IN"/>
        </a:p>
      </dgm:t>
    </dgm:pt>
    <dgm:pt modelId="{2F36EA77-71EC-423B-8024-0C40042B7297}">
      <dgm:prSet/>
      <dgm:spPr/>
      <dgm:t>
        <a:bodyPr/>
        <a:lstStyle/>
        <a:p>
          <a:r>
            <a:rPr lang="en-US" b="1" i="0" baseline="0"/>
            <a:t>2. DNS Failure in Microservices Mesh</a:t>
          </a:r>
          <a:endParaRPr lang="en-IN"/>
        </a:p>
      </dgm:t>
    </dgm:pt>
    <dgm:pt modelId="{EFB1E33C-EE7B-4964-987F-A9AC5F085711}" type="parTrans" cxnId="{75C4FC84-FF09-45D8-813D-5BB737911AA9}">
      <dgm:prSet/>
      <dgm:spPr/>
      <dgm:t>
        <a:bodyPr/>
        <a:lstStyle/>
        <a:p>
          <a:endParaRPr lang="en-IN"/>
        </a:p>
      </dgm:t>
    </dgm:pt>
    <dgm:pt modelId="{21FC73C3-97CF-4C6D-8C5B-6B050256CE51}" type="sibTrans" cxnId="{75C4FC84-FF09-45D8-813D-5BB737911AA9}">
      <dgm:prSet/>
      <dgm:spPr/>
      <dgm:t>
        <a:bodyPr/>
        <a:lstStyle/>
        <a:p>
          <a:endParaRPr lang="en-IN"/>
        </a:p>
      </dgm:t>
    </dgm:pt>
    <dgm:pt modelId="{F5C8DAB5-F53E-4F8B-8677-D974C8EEB649}">
      <dgm:prSet/>
      <dgm:spPr/>
      <dgm:t>
        <a:bodyPr/>
        <a:lstStyle/>
        <a:p>
          <a:r>
            <a:rPr lang="en-US" b="0" i="0" baseline="0" dirty="0"/>
            <a:t>-A microservice fails to resolve another service name due to CoreDNS crash.</a:t>
          </a:r>
          <a:endParaRPr lang="en-IN" dirty="0"/>
        </a:p>
      </dgm:t>
    </dgm:pt>
    <dgm:pt modelId="{460FF5BE-E028-4D21-88CA-62ACDACB45F4}" type="parTrans" cxnId="{188C39F6-FED4-4EEE-AEB7-A4BD592092B5}">
      <dgm:prSet/>
      <dgm:spPr/>
      <dgm:t>
        <a:bodyPr/>
        <a:lstStyle/>
        <a:p>
          <a:endParaRPr lang="en-IN"/>
        </a:p>
      </dgm:t>
    </dgm:pt>
    <dgm:pt modelId="{E67CA243-0792-4094-AD9B-A0ECD563C345}" type="sibTrans" cxnId="{188C39F6-FED4-4EEE-AEB7-A4BD592092B5}">
      <dgm:prSet/>
      <dgm:spPr/>
      <dgm:t>
        <a:bodyPr/>
        <a:lstStyle/>
        <a:p>
          <a:endParaRPr lang="en-IN"/>
        </a:p>
      </dgm:t>
    </dgm:pt>
    <dgm:pt modelId="{E163DC40-0C6C-4680-A96B-1FD8605FA335}">
      <dgm:prSet/>
      <dgm:spPr/>
      <dgm:t>
        <a:bodyPr/>
        <a:lstStyle/>
        <a:p>
          <a:r>
            <a:rPr lang="en-US" b="0" i="1" baseline="0" dirty="0"/>
            <a:t>-Predicted as dns_failure, our system suggests restarting CoreDNS or updating DNS policy.</a:t>
          </a:r>
          <a:endParaRPr lang="en-IN" dirty="0"/>
        </a:p>
      </dgm:t>
    </dgm:pt>
    <dgm:pt modelId="{123ECDF0-BBAB-49FF-A450-B393CAABF870}" type="parTrans" cxnId="{A017BAB6-F7BA-4D9D-8E24-CF41594B4007}">
      <dgm:prSet/>
      <dgm:spPr/>
      <dgm:t>
        <a:bodyPr/>
        <a:lstStyle/>
        <a:p>
          <a:endParaRPr lang="en-IN"/>
        </a:p>
      </dgm:t>
    </dgm:pt>
    <dgm:pt modelId="{51309B31-540D-4245-9B35-C453E465D3CF}" type="sibTrans" cxnId="{A017BAB6-F7BA-4D9D-8E24-CF41594B4007}">
      <dgm:prSet/>
      <dgm:spPr/>
      <dgm:t>
        <a:bodyPr/>
        <a:lstStyle/>
        <a:p>
          <a:endParaRPr lang="en-IN"/>
        </a:p>
      </dgm:t>
    </dgm:pt>
    <dgm:pt modelId="{C5A243C3-6752-4C85-BE83-B8BA3E6C83A4}">
      <dgm:prSet/>
      <dgm:spPr/>
      <dgm:t>
        <a:bodyPr/>
        <a:lstStyle/>
        <a:p>
          <a:r>
            <a:rPr lang="en-US" b="1" i="0" baseline="0"/>
            <a:t>3. Image Pull Errors During Deployment</a:t>
          </a:r>
          <a:endParaRPr lang="en-IN"/>
        </a:p>
      </dgm:t>
    </dgm:pt>
    <dgm:pt modelId="{DBA2CB87-4471-4A69-9661-BF3A17E5F66F}" type="parTrans" cxnId="{6B981381-54C4-4D53-A7DF-8EA591868FDC}">
      <dgm:prSet/>
      <dgm:spPr/>
      <dgm:t>
        <a:bodyPr/>
        <a:lstStyle/>
        <a:p>
          <a:endParaRPr lang="en-IN"/>
        </a:p>
      </dgm:t>
    </dgm:pt>
    <dgm:pt modelId="{8872C060-A59A-4BA4-89E6-AEAD221C115D}" type="sibTrans" cxnId="{6B981381-54C4-4D53-A7DF-8EA591868FDC}">
      <dgm:prSet/>
      <dgm:spPr/>
      <dgm:t>
        <a:bodyPr/>
        <a:lstStyle/>
        <a:p>
          <a:endParaRPr lang="en-IN"/>
        </a:p>
      </dgm:t>
    </dgm:pt>
    <dgm:pt modelId="{F7328E43-F9B4-4CAF-B07F-21F5056636BE}">
      <dgm:prSet/>
      <dgm:spPr/>
      <dgm:t>
        <a:bodyPr/>
        <a:lstStyle/>
        <a:p>
          <a:r>
            <a:rPr lang="en-US" b="0" i="0" baseline="0" dirty="0"/>
            <a:t>-CI/CD pushes wrong image tag → deployment fails.</a:t>
          </a:r>
          <a:endParaRPr lang="en-IN" dirty="0"/>
        </a:p>
      </dgm:t>
    </dgm:pt>
    <dgm:pt modelId="{8442AE92-0089-47DC-BD3F-7F48E197FF63}" type="parTrans" cxnId="{F5D52055-96F4-465A-B9D8-FFC38D2BE31F}">
      <dgm:prSet/>
      <dgm:spPr/>
      <dgm:t>
        <a:bodyPr/>
        <a:lstStyle/>
        <a:p>
          <a:endParaRPr lang="en-IN"/>
        </a:p>
      </dgm:t>
    </dgm:pt>
    <dgm:pt modelId="{83205CBE-B695-4690-A485-E7F69F8B8732}" type="sibTrans" cxnId="{F5D52055-96F4-465A-B9D8-FFC38D2BE31F}">
      <dgm:prSet/>
      <dgm:spPr/>
      <dgm:t>
        <a:bodyPr/>
        <a:lstStyle/>
        <a:p>
          <a:endParaRPr lang="en-IN"/>
        </a:p>
      </dgm:t>
    </dgm:pt>
    <dgm:pt modelId="{0B9B2236-6A4E-4735-9A37-7C8E21D8247C}">
      <dgm:prSet/>
      <dgm:spPr/>
      <dgm:t>
        <a:bodyPr/>
        <a:lstStyle/>
        <a:p>
          <a:r>
            <a:rPr lang="en-US" b="0" i="1" baseline="0" dirty="0"/>
            <a:t>-Detected as image_pull_error, our agent advises tag rollback or registry check.</a:t>
          </a:r>
          <a:endParaRPr lang="en-IN" dirty="0"/>
        </a:p>
      </dgm:t>
    </dgm:pt>
    <dgm:pt modelId="{47301CAC-6037-4973-897E-E7C54AA2F551}" type="parTrans" cxnId="{4D59BA68-CE7D-4F5E-85C7-05A7B6829CD6}">
      <dgm:prSet/>
      <dgm:spPr/>
      <dgm:t>
        <a:bodyPr/>
        <a:lstStyle/>
        <a:p>
          <a:endParaRPr lang="en-IN"/>
        </a:p>
      </dgm:t>
    </dgm:pt>
    <dgm:pt modelId="{33F44F14-1DE0-4688-AD36-59B73243C116}" type="sibTrans" cxnId="{4D59BA68-CE7D-4F5E-85C7-05A7B6829CD6}">
      <dgm:prSet/>
      <dgm:spPr/>
      <dgm:t>
        <a:bodyPr/>
        <a:lstStyle/>
        <a:p>
          <a:endParaRPr lang="en-IN"/>
        </a:p>
      </dgm:t>
    </dgm:pt>
    <dgm:pt modelId="{DE1CCA9B-E7F5-4A2A-8E56-5AFD1CCA061B}">
      <dgm:prSet/>
      <dgm:spPr/>
      <dgm:t>
        <a:bodyPr/>
        <a:lstStyle/>
        <a:p>
          <a:r>
            <a:rPr lang="en-US" b="1" i="0" baseline="0"/>
            <a:t>4. Pod Eviction Due to Node Pressure</a:t>
          </a:r>
          <a:endParaRPr lang="en-IN"/>
        </a:p>
      </dgm:t>
    </dgm:pt>
    <dgm:pt modelId="{B117DEB2-28D8-4244-873D-F893B31D1B13}" type="parTrans" cxnId="{39F178EF-D366-4838-9262-B9E34B63D8D2}">
      <dgm:prSet/>
      <dgm:spPr/>
      <dgm:t>
        <a:bodyPr/>
        <a:lstStyle/>
        <a:p>
          <a:endParaRPr lang="en-IN"/>
        </a:p>
      </dgm:t>
    </dgm:pt>
    <dgm:pt modelId="{482C98D6-8FB4-4FA9-9604-31A6648DC254}" type="sibTrans" cxnId="{39F178EF-D366-4838-9262-B9E34B63D8D2}">
      <dgm:prSet/>
      <dgm:spPr/>
      <dgm:t>
        <a:bodyPr/>
        <a:lstStyle/>
        <a:p>
          <a:endParaRPr lang="en-IN"/>
        </a:p>
      </dgm:t>
    </dgm:pt>
    <dgm:pt modelId="{70C3608B-7E1D-46B1-8BDB-FF256E4AB660}">
      <dgm:prSet/>
      <dgm:spPr/>
      <dgm:t>
        <a:bodyPr/>
        <a:lstStyle/>
        <a:p>
          <a:r>
            <a:rPr lang="en-US" b="0" i="0" baseline="0" dirty="0"/>
            <a:t>-Node runs out of disk space → K8s evicts non-critical pods.</a:t>
          </a:r>
          <a:endParaRPr lang="en-IN" dirty="0"/>
        </a:p>
      </dgm:t>
    </dgm:pt>
    <dgm:pt modelId="{1EB93865-1545-46E1-B489-8C73F701C2E8}" type="parTrans" cxnId="{C47A3D6B-8490-4227-BDD2-1CEB40469272}">
      <dgm:prSet/>
      <dgm:spPr/>
      <dgm:t>
        <a:bodyPr/>
        <a:lstStyle/>
        <a:p>
          <a:endParaRPr lang="en-IN"/>
        </a:p>
      </dgm:t>
    </dgm:pt>
    <dgm:pt modelId="{8FBF4120-3294-44F5-84AF-568BE6843DC4}" type="sibTrans" cxnId="{C47A3D6B-8490-4227-BDD2-1CEB40469272}">
      <dgm:prSet/>
      <dgm:spPr/>
      <dgm:t>
        <a:bodyPr/>
        <a:lstStyle/>
        <a:p>
          <a:endParaRPr lang="en-IN"/>
        </a:p>
      </dgm:t>
    </dgm:pt>
    <dgm:pt modelId="{07A4826B-C79C-4681-A513-525A584CBC9B}">
      <dgm:prSet/>
      <dgm:spPr/>
      <dgm:t>
        <a:bodyPr/>
        <a:lstStyle/>
        <a:p>
          <a:r>
            <a:rPr lang="en-US" b="0" i="1" baseline="0" dirty="0"/>
            <a:t>-Predicted as pod_eviction, our system suggests proactive cleanup or node scaling.</a:t>
          </a:r>
          <a:endParaRPr lang="en-IN" dirty="0"/>
        </a:p>
      </dgm:t>
    </dgm:pt>
    <dgm:pt modelId="{91F7CDB3-14D7-44D9-B535-635B8D451DF8}" type="parTrans" cxnId="{EEE7C5F6-C1F9-4494-A716-75BDD3D4FEFF}">
      <dgm:prSet/>
      <dgm:spPr/>
      <dgm:t>
        <a:bodyPr/>
        <a:lstStyle/>
        <a:p>
          <a:endParaRPr lang="en-IN"/>
        </a:p>
      </dgm:t>
    </dgm:pt>
    <dgm:pt modelId="{537CDCE6-20E3-4A90-AB0E-DAD8B103BF3A}" type="sibTrans" cxnId="{EEE7C5F6-C1F9-4494-A716-75BDD3D4FEFF}">
      <dgm:prSet/>
      <dgm:spPr/>
      <dgm:t>
        <a:bodyPr/>
        <a:lstStyle/>
        <a:p>
          <a:endParaRPr lang="en-IN"/>
        </a:p>
      </dgm:t>
    </dgm:pt>
    <dgm:pt modelId="{D821A48D-7CD5-4832-B418-274EA02AC99E}">
      <dgm:prSet/>
      <dgm:spPr/>
      <dgm:t>
        <a:bodyPr/>
        <a:lstStyle/>
        <a:p>
          <a:r>
            <a:rPr lang="en-US" b="1" i="0" baseline="0"/>
            <a:t>5. CPU Throttling in High-Traffic Apps</a:t>
          </a:r>
          <a:endParaRPr lang="en-IN"/>
        </a:p>
      </dgm:t>
    </dgm:pt>
    <dgm:pt modelId="{07342B0E-A34F-4E2B-9E8F-8782367B5151}" type="parTrans" cxnId="{32F00668-7C64-4139-9A5B-DA047EC31B05}">
      <dgm:prSet/>
      <dgm:spPr/>
      <dgm:t>
        <a:bodyPr/>
        <a:lstStyle/>
        <a:p>
          <a:endParaRPr lang="en-IN"/>
        </a:p>
      </dgm:t>
    </dgm:pt>
    <dgm:pt modelId="{F3D00DF4-8CEF-4396-90C2-EA1192FC6C9D}" type="sibTrans" cxnId="{32F00668-7C64-4139-9A5B-DA047EC31B05}">
      <dgm:prSet/>
      <dgm:spPr/>
      <dgm:t>
        <a:bodyPr/>
        <a:lstStyle/>
        <a:p>
          <a:endParaRPr lang="en-IN"/>
        </a:p>
      </dgm:t>
    </dgm:pt>
    <dgm:pt modelId="{13DDE12F-3A54-4828-83CC-739AC0310730}">
      <dgm:prSet/>
      <dgm:spPr/>
      <dgm:t>
        <a:bodyPr/>
        <a:lstStyle/>
        <a:p>
          <a:r>
            <a:rPr lang="en-US" b="0" i="0" baseline="0" dirty="0"/>
            <a:t>-Web pods under traffic surge hit CPU limits.</a:t>
          </a:r>
          <a:endParaRPr lang="en-IN" dirty="0"/>
        </a:p>
      </dgm:t>
    </dgm:pt>
    <dgm:pt modelId="{42B60229-DD15-40D2-AF56-942D9984BEDE}" type="parTrans" cxnId="{19F67057-9257-44FF-BB56-E045707A6E5D}">
      <dgm:prSet/>
      <dgm:spPr/>
      <dgm:t>
        <a:bodyPr/>
        <a:lstStyle/>
        <a:p>
          <a:endParaRPr lang="en-IN"/>
        </a:p>
      </dgm:t>
    </dgm:pt>
    <dgm:pt modelId="{4183FB4C-82D7-41C2-B32C-9C58B4C4D688}" type="sibTrans" cxnId="{19F67057-9257-44FF-BB56-E045707A6E5D}">
      <dgm:prSet/>
      <dgm:spPr/>
      <dgm:t>
        <a:bodyPr/>
        <a:lstStyle/>
        <a:p>
          <a:endParaRPr lang="en-IN"/>
        </a:p>
      </dgm:t>
    </dgm:pt>
    <dgm:pt modelId="{187F06F5-5ED3-4685-9E87-2FD0E10F80DF}">
      <dgm:prSet/>
      <dgm:spPr/>
      <dgm:t>
        <a:bodyPr/>
        <a:lstStyle/>
        <a:p>
          <a:r>
            <a:rPr lang="en-US" b="0" i="1" baseline="0" dirty="0"/>
            <a:t>-Model predicts cpu_throttle, triggers recommendation to scale replicas or increase CPU limits.</a:t>
          </a:r>
          <a:endParaRPr lang="en-IN" dirty="0"/>
        </a:p>
      </dgm:t>
    </dgm:pt>
    <dgm:pt modelId="{031DBABB-326C-4EE6-AA62-21973C687DB0}" type="parTrans" cxnId="{63357BE4-3B27-49CD-96F9-92DE14952733}">
      <dgm:prSet/>
      <dgm:spPr/>
      <dgm:t>
        <a:bodyPr/>
        <a:lstStyle/>
        <a:p>
          <a:endParaRPr lang="en-IN"/>
        </a:p>
      </dgm:t>
    </dgm:pt>
    <dgm:pt modelId="{5C4A4CDB-625D-4486-B3E1-41FDD88EE04A}" type="sibTrans" cxnId="{63357BE4-3B27-49CD-96F9-92DE14952733}">
      <dgm:prSet/>
      <dgm:spPr/>
      <dgm:t>
        <a:bodyPr/>
        <a:lstStyle/>
        <a:p>
          <a:endParaRPr lang="en-IN"/>
        </a:p>
      </dgm:t>
    </dgm:pt>
    <dgm:pt modelId="{282037D9-C39D-4250-8C4A-3B33CF9DA198}" type="pres">
      <dgm:prSet presAssocID="{AEF02E52-6DA4-4A21-9D70-29E10D0168EA}" presName="vert0" presStyleCnt="0">
        <dgm:presLayoutVars>
          <dgm:dir/>
          <dgm:animOne val="branch"/>
          <dgm:animLvl val="lvl"/>
        </dgm:presLayoutVars>
      </dgm:prSet>
      <dgm:spPr/>
    </dgm:pt>
    <dgm:pt modelId="{5CD8E2E6-0543-49EA-AD82-383A9B7F07A0}" type="pres">
      <dgm:prSet presAssocID="{B1EE0C38-5EF4-44CF-8E7F-CD7B682576B3}" presName="thickLine" presStyleLbl="alignNode1" presStyleIdx="0" presStyleCnt="15"/>
      <dgm:spPr/>
    </dgm:pt>
    <dgm:pt modelId="{9223FB31-D3C5-41F3-94BF-18A417890B22}" type="pres">
      <dgm:prSet presAssocID="{B1EE0C38-5EF4-44CF-8E7F-CD7B682576B3}" presName="horz1" presStyleCnt="0"/>
      <dgm:spPr/>
    </dgm:pt>
    <dgm:pt modelId="{600441A5-1196-4F13-BEF3-EC575EEDCE3E}" type="pres">
      <dgm:prSet presAssocID="{B1EE0C38-5EF4-44CF-8E7F-CD7B682576B3}" presName="tx1" presStyleLbl="revTx" presStyleIdx="0" presStyleCnt="15"/>
      <dgm:spPr/>
    </dgm:pt>
    <dgm:pt modelId="{CD63A8C4-9F36-43A9-B5E6-3C10CE23AEBE}" type="pres">
      <dgm:prSet presAssocID="{B1EE0C38-5EF4-44CF-8E7F-CD7B682576B3}" presName="vert1" presStyleCnt="0"/>
      <dgm:spPr/>
    </dgm:pt>
    <dgm:pt modelId="{44EA12AD-D77A-4C6A-A9F7-6376EE0E88B1}" type="pres">
      <dgm:prSet presAssocID="{07BA9F1E-C0DF-4BBE-9861-A54627C2B1AA}" presName="thickLine" presStyleLbl="alignNode1" presStyleIdx="1" presStyleCnt="15"/>
      <dgm:spPr/>
    </dgm:pt>
    <dgm:pt modelId="{3164D7F2-E1C4-47CE-A59D-F0B3F917581A}" type="pres">
      <dgm:prSet presAssocID="{07BA9F1E-C0DF-4BBE-9861-A54627C2B1AA}" presName="horz1" presStyleCnt="0"/>
      <dgm:spPr/>
    </dgm:pt>
    <dgm:pt modelId="{73E42745-80ED-48BA-B8B7-51BD68B9F390}" type="pres">
      <dgm:prSet presAssocID="{07BA9F1E-C0DF-4BBE-9861-A54627C2B1AA}" presName="tx1" presStyleLbl="revTx" presStyleIdx="1" presStyleCnt="15"/>
      <dgm:spPr/>
    </dgm:pt>
    <dgm:pt modelId="{A63D1F8F-F7CB-4D88-B6BB-0E02F742D872}" type="pres">
      <dgm:prSet presAssocID="{07BA9F1E-C0DF-4BBE-9861-A54627C2B1AA}" presName="vert1" presStyleCnt="0"/>
      <dgm:spPr/>
    </dgm:pt>
    <dgm:pt modelId="{2153C650-9029-4AE7-8C0D-9F1E7087F02C}" type="pres">
      <dgm:prSet presAssocID="{AB0E1EEB-44E9-4803-9E8B-5696F2E906E9}" presName="thickLine" presStyleLbl="alignNode1" presStyleIdx="2" presStyleCnt="15"/>
      <dgm:spPr/>
    </dgm:pt>
    <dgm:pt modelId="{7963EAD2-D233-494B-83F2-F6FDD698A5AF}" type="pres">
      <dgm:prSet presAssocID="{AB0E1EEB-44E9-4803-9E8B-5696F2E906E9}" presName="horz1" presStyleCnt="0"/>
      <dgm:spPr/>
    </dgm:pt>
    <dgm:pt modelId="{4EA06F84-912B-40B3-B3A8-D8FF7F044DC9}" type="pres">
      <dgm:prSet presAssocID="{AB0E1EEB-44E9-4803-9E8B-5696F2E906E9}" presName="tx1" presStyleLbl="revTx" presStyleIdx="2" presStyleCnt="15"/>
      <dgm:spPr/>
    </dgm:pt>
    <dgm:pt modelId="{E13C1498-13AC-4BF9-B103-47520DF5F029}" type="pres">
      <dgm:prSet presAssocID="{AB0E1EEB-44E9-4803-9E8B-5696F2E906E9}" presName="vert1" presStyleCnt="0"/>
      <dgm:spPr/>
    </dgm:pt>
    <dgm:pt modelId="{DB3BD62B-378E-439A-913E-6E332E00F264}" type="pres">
      <dgm:prSet presAssocID="{2F36EA77-71EC-423B-8024-0C40042B7297}" presName="thickLine" presStyleLbl="alignNode1" presStyleIdx="3" presStyleCnt="15"/>
      <dgm:spPr/>
    </dgm:pt>
    <dgm:pt modelId="{23A1B4C4-ACC8-4A10-99D2-E967C748C85A}" type="pres">
      <dgm:prSet presAssocID="{2F36EA77-71EC-423B-8024-0C40042B7297}" presName="horz1" presStyleCnt="0"/>
      <dgm:spPr/>
    </dgm:pt>
    <dgm:pt modelId="{B9D1D05D-94A0-4D1C-ADA5-BC023EA4A28E}" type="pres">
      <dgm:prSet presAssocID="{2F36EA77-71EC-423B-8024-0C40042B7297}" presName="tx1" presStyleLbl="revTx" presStyleIdx="3" presStyleCnt="15"/>
      <dgm:spPr/>
    </dgm:pt>
    <dgm:pt modelId="{CD045050-8800-4A17-994F-BA4FE8BEDFDA}" type="pres">
      <dgm:prSet presAssocID="{2F36EA77-71EC-423B-8024-0C40042B7297}" presName="vert1" presStyleCnt="0"/>
      <dgm:spPr/>
    </dgm:pt>
    <dgm:pt modelId="{6B4021EE-EEFE-4524-9E77-5D78312C2C4A}" type="pres">
      <dgm:prSet presAssocID="{F5C8DAB5-F53E-4F8B-8677-D974C8EEB649}" presName="thickLine" presStyleLbl="alignNode1" presStyleIdx="4" presStyleCnt="15"/>
      <dgm:spPr/>
    </dgm:pt>
    <dgm:pt modelId="{893DEF98-DCA7-4F65-98E5-83E20CE13E5B}" type="pres">
      <dgm:prSet presAssocID="{F5C8DAB5-F53E-4F8B-8677-D974C8EEB649}" presName="horz1" presStyleCnt="0"/>
      <dgm:spPr/>
    </dgm:pt>
    <dgm:pt modelId="{4B29373B-F6D3-4391-B402-DDCDD8D3076E}" type="pres">
      <dgm:prSet presAssocID="{F5C8DAB5-F53E-4F8B-8677-D974C8EEB649}" presName="tx1" presStyleLbl="revTx" presStyleIdx="4" presStyleCnt="15"/>
      <dgm:spPr/>
    </dgm:pt>
    <dgm:pt modelId="{C68B0149-FA7C-4D7E-9181-E39222C57718}" type="pres">
      <dgm:prSet presAssocID="{F5C8DAB5-F53E-4F8B-8677-D974C8EEB649}" presName="vert1" presStyleCnt="0"/>
      <dgm:spPr/>
    </dgm:pt>
    <dgm:pt modelId="{07497FE3-FCDA-476B-9948-1AC357446950}" type="pres">
      <dgm:prSet presAssocID="{E163DC40-0C6C-4680-A96B-1FD8605FA335}" presName="thickLine" presStyleLbl="alignNode1" presStyleIdx="5" presStyleCnt="15"/>
      <dgm:spPr/>
    </dgm:pt>
    <dgm:pt modelId="{DFBD9A4C-1847-4BC7-83E2-D8739A2F3CC9}" type="pres">
      <dgm:prSet presAssocID="{E163DC40-0C6C-4680-A96B-1FD8605FA335}" presName="horz1" presStyleCnt="0"/>
      <dgm:spPr/>
    </dgm:pt>
    <dgm:pt modelId="{32B1CA37-C47C-42A5-89B3-B99519AE871A}" type="pres">
      <dgm:prSet presAssocID="{E163DC40-0C6C-4680-A96B-1FD8605FA335}" presName="tx1" presStyleLbl="revTx" presStyleIdx="5" presStyleCnt="15"/>
      <dgm:spPr/>
    </dgm:pt>
    <dgm:pt modelId="{E6EB7548-6F47-4D24-BF87-8168E39C372F}" type="pres">
      <dgm:prSet presAssocID="{E163DC40-0C6C-4680-A96B-1FD8605FA335}" presName="vert1" presStyleCnt="0"/>
      <dgm:spPr/>
    </dgm:pt>
    <dgm:pt modelId="{ED9CF589-E8B8-471F-9060-B28E5DF93129}" type="pres">
      <dgm:prSet presAssocID="{C5A243C3-6752-4C85-BE83-B8BA3E6C83A4}" presName="thickLine" presStyleLbl="alignNode1" presStyleIdx="6" presStyleCnt="15"/>
      <dgm:spPr/>
    </dgm:pt>
    <dgm:pt modelId="{723273EC-91D7-4F1C-A475-070C125FE03E}" type="pres">
      <dgm:prSet presAssocID="{C5A243C3-6752-4C85-BE83-B8BA3E6C83A4}" presName="horz1" presStyleCnt="0"/>
      <dgm:spPr/>
    </dgm:pt>
    <dgm:pt modelId="{585C47BF-5A68-4262-9518-A3FDDE705AC7}" type="pres">
      <dgm:prSet presAssocID="{C5A243C3-6752-4C85-BE83-B8BA3E6C83A4}" presName="tx1" presStyleLbl="revTx" presStyleIdx="6" presStyleCnt="15"/>
      <dgm:spPr/>
    </dgm:pt>
    <dgm:pt modelId="{B8B00CC7-77FB-4159-B2D8-DA6D7B138139}" type="pres">
      <dgm:prSet presAssocID="{C5A243C3-6752-4C85-BE83-B8BA3E6C83A4}" presName="vert1" presStyleCnt="0"/>
      <dgm:spPr/>
    </dgm:pt>
    <dgm:pt modelId="{668FA3DF-5846-459F-8243-DA1FDAA934E4}" type="pres">
      <dgm:prSet presAssocID="{F7328E43-F9B4-4CAF-B07F-21F5056636BE}" presName="thickLine" presStyleLbl="alignNode1" presStyleIdx="7" presStyleCnt="15"/>
      <dgm:spPr/>
    </dgm:pt>
    <dgm:pt modelId="{C464C27E-17CD-4043-8BD6-BA0FD6472FE0}" type="pres">
      <dgm:prSet presAssocID="{F7328E43-F9B4-4CAF-B07F-21F5056636BE}" presName="horz1" presStyleCnt="0"/>
      <dgm:spPr/>
    </dgm:pt>
    <dgm:pt modelId="{EE9A5B65-DC6D-4284-B8D2-61141D56FA9F}" type="pres">
      <dgm:prSet presAssocID="{F7328E43-F9B4-4CAF-B07F-21F5056636BE}" presName="tx1" presStyleLbl="revTx" presStyleIdx="7" presStyleCnt="15"/>
      <dgm:spPr/>
    </dgm:pt>
    <dgm:pt modelId="{95BC876E-0307-48F7-8C06-461758EB13CE}" type="pres">
      <dgm:prSet presAssocID="{F7328E43-F9B4-4CAF-B07F-21F5056636BE}" presName="vert1" presStyleCnt="0"/>
      <dgm:spPr/>
    </dgm:pt>
    <dgm:pt modelId="{84BB5A2B-AF43-4228-B3C2-EB0481BA185C}" type="pres">
      <dgm:prSet presAssocID="{0B9B2236-6A4E-4735-9A37-7C8E21D8247C}" presName="thickLine" presStyleLbl="alignNode1" presStyleIdx="8" presStyleCnt="15"/>
      <dgm:spPr/>
    </dgm:pt>
    <dgm:pt modelId="{2626A607-2324-49F1-A043-E6E277DAFED3}" type="pres">
      <dgm:prSet presAssocID="{0B9B2236-6A4E-4735-9A37-7C8E21D8247C}" presName="horz1" presStyleCnt="0"/>
      <dgm:spPr/>
    </dgm:pt>
    <dgm:pt modelId="{672FA318-A173-46D9-9C83-0501DAB55F16}" type="pres">
      <dgm:prSet presAssocID="{0B9B2236-6A4E-4735-9A37-7C8E21D8247C}" presName="tx1" presStyleLbl="revTx" presStyleIdx="8" presStyleCnt="15"/>
      <dgm:spPr/>
    </dgm:pt>
    <dgm:pt modelId="{BB23A7DE-98CB-45B6-8110-60228D5F1212}" type="pres">
      <dgm:prSet presAssocID="{0B9B2236-6A4E-4735-9A37-7C8E21D8247C}" presName="vert1" presStyleCnt="0"/>
      <dgm:spPr/>
    </dgm:pt>
    <dgm:pt modelId="{6CA30A0E-67B6-4CC4-9C27-D004BF2CBE06}" type="pres">
      <dgm:prSet presAssocID="{DE1CCA9B-E7F5-4A2A-8E56-5AFD1CCA061B}" presName="thickLine" presStyleLbl="alignNode1" presStyleIdx="9" presStyleCnt="15"/>
      <dgm:spPr/>
    </dgm:pt>
    <dgm:pt modelId="{BC4039EB-9DD3-4E35-AE3E-15CB033C2F13}" type="pres">
      <dgm:prSet presAssocID="{DE1CCA9B-E7F5-4A2A-8E56-5AFD1CCA061B}" presName="horz1" presStyleCnt="0"/>
      <dgm:spPr/>
    </dgm:pt>
    <dgm:pt modelId="{0753430E-AD35-477A-B0E2-53548C4D4C41}" type="pres">
      <dgm:prSet presAssocID="{DE1CCA9B-E7F5-4A2A-8E56-5AFD1CCA061B}" presName="tx1" presStyleLbl="revTx" presStyleIdx="9" presStyleCnt="15"/>
      <dgm:spPr/>
    </dgm:pt>
    <dgm:pt modelId="{9985FA94-F309-402D-92DE-B056F7F9494B}" type="pres">
      <dgm:prSet presAssocID="{DE1CCA9B-E7F5-4A2A-8E56-5AFD1CCA061B}" presName="vert1" presStyleCnt="0"/>
      <dgm:spPr/>
    </dgm:pt>
    <dgm:pt modelId="{C81D463C-D037-444F-A89E-0025D36F812E}" type="pres">
      <dgm:prSet presAssocID="{70C3608B-7E1D-46B1-8BDB-FF256E4AB660}" presName="thickLine" presStyleLbl="alignNode1" presStyleIdx="10" presStyleCnt="15"/>
      <dgm:spPr/>
    </dgm:pt>
    <dgm:pt modelId="{23D0B467-BF70-4400-BDA2-D53EC89F51F8}" type="pres">
      <dgm:prSet presAssocID="{70C3608B-7E1D-46B1-8BDB-FF256E4AB660}" presName="horz1" presStyleCnt="0"/>
      <dgm:spPr/>
    </dgm:pt>
    <dgm:pt modelId="{CF786421-A9B9-4B3A-B441-5089403741C8}" type="pres">
      <dgm:prSet presAssocID="{70C3608B-7E1D-46B1-8BDB-FF256E4AB660}" presName="tx1" presStyleLbl="revTx" presStyleIdx="10" presStyleCnt="15"/>
      <dgm:spPr/>
    </dgm:pt>
    <dgm:pt modelId="{AE56FA20-B7F7-4E66-A4A4-C4CCCB3B657F}" type="pres">
      <dgm:prSet presAssocID="{70C3608B-7E1D-46B1-8BDB-FF256E4AB660}" presName="vert1" presStyleCnt="0"/>
      <dgm:spPr/>
    </dgm:pt>
    <dgm:pt modelId="{82F326BD-7420-497F-A560-2B04C6CE46D6}" type="pres">
      <dgm:prSet presAssocID="{07A4826B-C79C-4681-A513-525A584CBC9B}" presName="thickLine" presStyleLbl="alignNode1" presStyleIdx="11" presStyleCnt="15"/>
      <dgm:spPr/>
    </dgm:pt>
    <dgm:pt modelId="{25366044-E882-43FB-AD6F-C8C10310FAB4}" type="pres">
      <dgm:prSet presAssocID="{07A4826B-C79C-4681-A513-525A584CBC9B}" presName="horz1" presStyleCnt="0"/>
      <dgm:spPr/>
    </dgm:pt>
    <dgm:pt modelId="{12DD7913-AA99-44C3-B35F-05A6113475CA}" type="pres">
      <dgm:prSet presAssocID="{07A4826B-C79C-4681-A513-525A584CBC9B}" presName="tx1" presStyleLbl="revTx" presStyleIdx="11" presStyleCnt="15"/>
      <dgm:spPr/>
    </dgm:pt>
    <dgm:pt modelId="{82967282-0C35-486B-8207-E640C9C00F83}" type="pres">
      <dgm:prSet presAssocID="{07A4826B-C79C-4681-A513-525A584CBC9B}" presName="vert1" presStyleCnt="0"/>
      <dgm:spPr/>
    </dgm:pt>
    <dgm:pt modelId="{B75BA6D2-56C8-467A-B13D-53E81FF4379D}" type="pres">
      <dgm:prSet presAssocID="{D821A48D-7CD5-4832-B418-274EA02AC99E}" presName="thickLine" presStyleLbl="alignNode1" presStyleIdx="12" presStyleCnt="15"/>
      <dgm:spPr/>
    </dgm:pt>
    <dgm:pt modelId="{BA806D24-E2B8-4326-9598-B75E98183A39}" type="pres">
      <dgm:prSet presAssocID="{D821A48D-7CD5-4832-B418-274EA02AC99E}" presName="horz1" presStyleCnt="0"/>
      <dgm:spPr/>
    </dgm:pt>
    <dgm:pt modelId="{00AE09C1-5621-49C6-BC49-F0DD24B575E7}" type="pres">
      <dgm:prSet presAssocID="{D821A48D-7CD5-4832-B418-274EA02AC99E}" presName="tx1" presStyleLbl="revTx" presStyleIdx="12" presStyleCnt="15"/>
      <dgm:spPr/>
    </dgm:pt>
    <dgm:pt modelId="{63AFA61B-7F99-45C8-BDB3-3E6BC201FBCD}" type="pres">
      <dgm:prSet presAssocID="{D821A48D-7CD5-4832-B418-274EA02AC99E}" presName="vert1" presStyleCnt="0"/>
      <dgm:spPr/>
    </dgm:pt>
    <dgm:pt modelId="{9D4A0DC8-7F09-41C3-9E06-7061CC361C9C}" type="pres">
      <dgm:prSet presAssocID="{13DDE12F-3A54-4828-83CC-739AC0310730}" presName="thickLine" presStyleLbl="alignNode1" presStyleIdx="13" presStyleCnt="15"/>
      <dgm:spPr/>
    </dgm:pt>
    <dgm:pt modelId="{12CEBA93-3FC5-4893-9718-747C4A6F86FD}" type="pres">
      <dgm:prSet presAssocID="{13DDE12F-3A54-4828-83CC-739AC0310730}" presName="horz1" presStyleCnt="0"/>
      <dgm:spPr/>
    </dgm:pt>
    <dgm:pt modelId="{08C52196-8484-4F9E-A5FA-F4B8692AA9B3}" type="pres">
      <dgm:prSet presAssocID="{13DDE12F-3A54-4828-83CC-739AC0310730}" presName="tx1" presStyleLbl="revTx" presStyleIdx="13" presStyleCnt="15"/>
      <dgm:spPr/>
    </dgm:pt>
    <dgm:pt modelId="{952D5973-D4CD-45F1-9D8D-5898D67ACE55}" type="pres">
      <dgm:prSet presAssocID="{13DDE12F-3A54-4828-83CC-739AC0310730}" presName="vert1" presStyleCnt="0"/>
      <dgm:spPr/>
    </dgm:pt>
    <dgm:pt modelId="{5E91F462-309A-4620-B53B-53BCABAFCA76}" type="pres">
      <dgm:prSet presAssocID="{187F06F5-5ED3-4685-9E87-2FD0E10F80DF}" presName="thickLine" presStyleLbl="alignNode1" presStyleIdx="14" presStyleCnt="15"/>
      <dgm:spPr/>
    </dgm:pt>
    <dgm:pt modelId="{771DD1D3-6136-4C6C-88C6-4F1FC703BAF7}" type="pres">
      <dgm:prSet presAssocID="{187F06F5-5ED3-4685-9E87-2FD0E10F80DF}" presName="horz1" presStyleCnt="0"/>
      <dgm:spPr/>
    </dgm:pt>
    <dgm:pt modelId="{9CC2AC26-8B70-436E-907F-0A27F8474943}" type="pres">
      <dgm:prSet presAssocID="{187F06F5-5ED3-4685-9E87-2FD0E10F80DF}" presName="tx1" presStyleLbl="revTx" presStyleIdx="14" presStyleCnt="15"/>
      <dgm:spPr/>
    </dgm:pt>
    <dgm:pt modelId="{640C85A2-AD84-48D3-9CF8-9593E8ECDAA4}" type="pres">
      <dgm:prSet presAssocID="{187F06F5-5ED3-4685-9E87-2FD0E10F80DF}" presName="vert1" presStyleCnt="0"/>
      <dgm:spPr/>
    </dgm:pt>
  </dgm:ptLst>
  <dgm:cxnLst>
    <dgm:cxn modelId="{2C867E09-2E3C-45E6-B0D7-9A8219D2BF01}" type="presOf" srcId="{07BA9F1E-C0DF-4BBE-9861-A54627C2B1AA}" destId="{73E42745-80ED-48BA-B8B7-51BD68B9F390}" srcOrd="0" destOrd="0" presId="urn:microsoft.com/office/officeart/2008/layout/LinedList"/>
    <dgm:cxn modelId="{20938F09-5208-4A26-B34E-DBABED9ED24E}" type="presOf" srcId="{E163DC40-0C6C-4680-A96B-1FD8605FA335}" destId="{32B1CA37-C47C-42A5-89B3-B99519AE871A}" srcOrd="0" destOrd="0" presId="urn:microsoft.com/office/officeart/2008/layout/LinedList"/>
    <dgm:cxn modelId="{7A0B6A11-C3CD-40EC-A4EA-A4654B3D592F}" type="presOf" srcId="{AEF02E52-6DA4-4A21-9D70-29E10D0168EA}" destId="{282037D9-C39D-4250-8C4A-3B33CF9DA198}" srcOrd="0" destOrd="0" presId="urn:microsoft.com/office/officeart/2008/layout/LinedList"/>
    <dgm:cxn modelId="{D53DF91C-A063-49CD-B21C-827D84692543}" type="presOf" srcId="{187F06F5-5ED3-4685-9E87-2FD0E10F80DF}" destId="{9CC2AC26-8B70-436E-907F-0A27F8474943}" srcOrd="0" destOrd="0" presId="urn:microsoft.com/office/officeart/2008/layout/LinedList"/>
    <dgm:cxn modelId="{97A4C621-38F8-4A13-9B5F-522DA34CE970}" srcId="{AEF02E52-6DA4-4A21-9D70-29E10D0168EA}" destId="{07BA9F1E-C0DF-4BBE-9861-A54627C2B1AA}" srcOrd="1" destOrd="0" parTransId="{DE62984E-D3B8-4045-B637-0F060D59ACE7}" sibTransId="{147B1E12-9F48-46B5-A509-5758C0F84175}"/>
    <dgm:cxn modelId="{A16BB132-0DA4-484A-BF04-76537ABBC823}" type="presOf" srcId="{C5A243C3-6752-4C85-BE83-B8BA3E6C83A4}" destId="{585C47BF-5A68-4262-9518-A3FDDE705AC7}" srcOrd="0" destOrd="0" presId="urn:microsoft.com/office/officeart/2008/layout/LinedList"/>
    <dgm:cxn modelId="{09CFCF3D-138A-4A0F-82D0-C957BA9A2AB6}" type="presOf" srcId="{AB0E1EEB-44E9-4803-9E8B-5696F2E906E9}" destId="{4EA06F84-912B-40B3-B3A8-D8FF7F044DC9}" srcOrd="0" destOrd="0" presId="urn:microsoft.com/office/officeart/2008/layout/LinedList"/>
    <dgm:cxn modelId="{32F00668-7C64-4139-9A5B-DA047EC31B05}" srcId="{AEF02E52-6DA4-4A21-9D70-29E10D0168EA}" destId="{D821A48D-7CD5-4832-B418-274EA02AC99E}" srcOrd="12" destOrd="0" parTransId="{07342B0E-A34F-4E2B-9E8F-8782367B5151}" sibTransId="{F3D00DF4-8CEF-4396-90C2-EA1192FC6C9D}"/>
    <dgm:cxn modelId="{2B629648-17DD-4472-B8D2-764988302E21}" type="presOf" srcId="{DE1CCA9B-E7F5-4A2A-8E56-5AFD1CCA061B}" destId="{0753430E-AD35-477A-B0E2-53548C4D4C41}" srcOrd="0" destOrd="0" presId="urn:microsoft.com/office/officeart/2008/layout/LinedList"/>
    <dgm:cxn modelId="{4D59BA68-CE7D-4F5E-85C7-05A7B6829CD6}" srcId="{AEF02E52-6DA4-4A21-9D70-29E10D0168EA}" destId="{0B9B2236-6A4E-4735-9A37-7C8E21D8247C}" srcOrd="8" destOrd="0" parTransId="{47301CAC-6037-4973-897E-E7C54AA2F551}" sibTransId="{33F44F14-1DE0-4688-AD36-59B73243C116}"/>
    <dgm:cxn modelId="{C47A3D6B-8490-4227-BDD2-1CEB40469272}" srcId="{AEF02E52-6DA4-4A21-9D70-29E10D0168EA}" destId="{70C3608B-7E1D-46B1-8BDB-FF256E4AB660}" srcOrd="10" destOrd="0" parTransId="{1EB93865-1545-46E1-B489-8C73F701C2E8}" sibTransId="{8FBF4120-3294-44F5-84AF-568BE6843DC4}"/>
    <dgm:cxn modelId="{98310372-39EC-4D78-8194-54E7F1537541}" type="presOf" srcId="{D821A48D-7CD5-4832-B418-274EA02AC99E}" destId="{00AE09C1-5621-49C6-BC49-F0DD24B575E7}" srcOrd="0" destOrd="0" presId="urn:microsoft.com/office/officeart/2008/layout/LinedList"/>
    <dgm:cxn modelId="{F5D52055-96F4-465A-B9D8-FFC38D2BE31F}" srcId="{AEF02E52-6DA4-4A21-9D70-29E10D0168EA}" destId="{F7328E43-F9B4-4CAF-B07F-21F5056636BE}" srcOrd="7" destOrd="0" parTransId="{8442AE92-0089-47DC-BD3F-7F48E197FF63}" sibTransId="{83205CBE-B695-4690-A485-E7F69F8B8732}"/>
    <dgm:cxn modelId="{77C08255-AC87-4667-84E2-75951C5AE343}" type="presOf" srcId="{B1EE0C38-5EF4-44CF-8E7F-CD7B682576B3}" destId="{600441A5-1196-4F13-BEF3-EC575EEDCE3E}" srcOrd="0" destOrd="0" presId="urn:microsoft.com/office/officeart/2008/layout/LinedList"/>
    <dgm:cxn modelId="{55FF0B57-FCC1-49AD-93A7-9517BF4769B5}" type="presOf" srcId="{13DDE12F-3A54-4828-83CC-739AC0310730}" destId="{08C52196-8484-4F9E-A5FA-F4B8692AA9B3}" srcOrd="0" destOrd="0" presId="urn:microsoft.com/office/officeart/2008/layout/LinedList"/>
    <dgm:cxn modelId="{19F67057-9257-44FF-BB56-E045707A6E5D}" srcId="{AEF02E52-6DA4-4A21-9D70-29E10D0168EA}" destId="{13DDE12F-3A54-4828-83CC-739AC0310730}" srcOrd="13" destOrd="0" parTransId="{42B60229-DD15-40D2-AF56-942D9984BEDE}" sibTransId="{4183FB4C-82D7-41C2-B32C-9C58B4C4D688}"/>
    <dgm:cxn modelId="{719D4158-9ACC-4F94-9761-CAB224070E0A}" srcId="{AEF02E52-6DA4-4A21-9D70-29E10D0168EA}" destId="{AB0E1EEB-44E9-4803-9E8B-5696F2E906E9}" srcOrd="2" destOrd="0" parTransId="{524CC39A-9A44-4683-9028-C5C6D94C1CE0}" sibTransId="{03BA9C04-27F8-4645-876D-D5CADDA3914C}"/>
    <dgm:cxn modelId="{6B981381-54C4-4D53-A7DF-8EA591868FDC}" srcId="{AEF02E52-6DA4-4A21-9D70-29E10D0168EA}" destId="{C5A243C3-6752-4C85-BE83-B8BA3E6C83A4}" srcOrd="6" destOrd="0" parTransId="{DBA2CB87-4471-4A69-9661-BF3A17E5F66F}" sibTransId="{8872C060-A59A-4BA4-89E6-AEAD221C115D}"/>
    <dgm:cxn modelId="{75C4FC84-FF09-45D8-813D-5BB737911AA9}" srcId="{AEF02E52-6DA4-4A21-9D70-29E10D0168EA}" destId="{2F36EA77-71EC-423B-8024-0C40042B7297}" srcOrd="3" destOrd="0" parTransId="{EFB1E33C-EE7B-4964-987F-A9AC5F085711}" sibTransId="{21FC73C3-97CF-4C6D-8C5B-6B050256CE51}"/>
    <dgm:cxn modelId="{4798158A-4C32-4CCE-A972-308614BFFD21}" type="presOf" srcId="{2F36EA77-71EC-423B-8024-0C40042B7297}" destId="{B9D1D05D-94A0-4D1C-ADA5-BC023EA4A28E}" srcOrd="0" destOrd="0" presId="urn:microsoft.com/office/officeart/2008/layout/LinedList"/>
    <dgm:cxn modelId="{C0B25096-F880-414E-89BC-88AC6C34AC3D}" type="presOf" srcId="{F7328E43-F9B4-4CAF-B07F-21F5056636BE}" destId="{EE9A5B65-DC6D-4284-B8D2-61141D56FA9F}" srcOrd="0" destOrd="0" presId="urn:microsoft.com/office/officeart/2008/layout/LinedList"/>
    <dgm:cxn modelId="{A217AF9E-3ED5-48D8-9674-83218DA7B3A8}" srcId="{AEF02E52-6DA4-4A21-9D70-29E10D0168EA}" destId="{B1EE0C38-5EF4-44CF-8E7F-CD7B682576B3}" srcOrd="0" destOrd="0" parTransId="{EB252B5A-1154-478E-BEA1-452DC684D3FC}" sibTransId="{EE486421-F4E2-4A99-930B-29A98E6A0757}"/>
    <dgm:cxn modelId="{CCD8AFAF-480E-46B1-810D-93865B996099}" type="presOf" srcId="{0B9B2236-6A4E-4735-9A37-7C8E21D8247C}" destId="{672FA318-A173-46D9-9C83-0501DAB55F16}" srcOrd="0" destOrd="0" presId="urn:microsoft.com/office/officeart/2008/layout/LinedList"/>
    <dgm:cxn modelId="{A017BAB6-F7BA-4D9D-8E24-CF41594B4007}" srcId="{AEF02E52-6DA4-4A21-9D70-29E10D0168EA}" destId="{E163DC40-0C6C-4680-A96B-1FD8605FA335}" srcOrd="5" destOrd="0" parTransId="{123ECDF0-BBAB-49FF-A450-B393CAABF870}" sibTransId="{51309B31-540D-4245-9B35-C453E465D3CF}"/>
    <dgm:cxn modelId="{055E32D7-9087-48C2-BC4A-D15D7E5344E0}" type="presOf" srcId="{70C3608B-7E1D-46B1-8BDB-FF256E4AB660}" destId="{CF786421-A9B9-4B3A-B441-5089403741C8}" srcOrd="0" destOrd="0" presId="urn:microsoft.com/office/officeart/2008/layout/LinedList"/>
    <dgm:cxn modelId="{93B0DBE1-D8DA-4CC2-BC8F-63BE5D264F60}" type="presOf" srcId="{07A4826B-C79C-4681-A513-525A584CBC9B}" destId="{12DD7913-AA99-44C3-B35F-05A6113475CA}" srcOrd="0" destOrd="0" presId="urn:microsoft.com/office/officeart/2008/layout/LinedList"/>
    <dgm:cxn modelId="{63357BE4-3B27-49CD-96F9-92DE14952733}" srcId="{AEF02E52-6DA4-4A21-9D70-29E10D0168EA}" destId="{187F06F5-5ED3-4685-9E87-2FD0E10F80DF}" srcOrd="14" destOrd="0" parTransId="{031DBABB-326C-4EE6-AA62-21973C687DB0}" sibTransId="{5C4A4CDB-625D-4486-B3E1-41FDD88EE04A}"/>
    <dgm:cxn modelId="{39F178EF-D366-4838-9262-B9E34B63D8D2}" srcId="{AEF02E52-6DA4-4A21-9D70-29E10D0168EA}" destId="{DE1CCA9B-E7F5-4A2A-8E56-5AFD1CCA061B}" srcOrd="9" destOrd="0" parTransId="{B117DEB2-28D8-4244-873D-F893B31D1B13}" sibTransId="{482C98D6-8FB4-4FA9-9604-31A6648DC254}"/>
    <dgm:cxn modelId="{188C39F6-FED4-4EEE-AEB7-A4BD592092B5}" srcId="{AEF02E52-6DA4-4A21-9D70-29E10D0168EA}" destId="{F5C8DAB5-F53E-4F8B-8677-D974C8EEB649}" srcOrd="4" destOrd="0" parTransId="{460FF5BE-E028-4D21-88CA-62ACDACB45F4}" sibTransId="{E67CA243-0792-4094-AD9B-A0ECD563C345}"/>
    <dgm:cxn modelId="{EEE7C5F6-C1F9-4494-A716-75BDD3D4FEFF}" srcId="{AEF02E52-6DA4-4A21-9D70-29E10D0168EA}" destId="{07A4826B-C79C-4681-A513-525A584CBC9B}" srcOrd="11" destOrd="0" parTransId="{91F7CDB3-14D7-44D9-B535-635B8D451DF8}" sibTransId="{537CDCE6-20E3-4A90-AB0E-DAD8B103BF3A}"/>
    <dgm:cxn modelId="{AD94A9FB-0699-423A-B2E0-FEDE604056A6}" type="presOf" srcId="{F5C8DAB5-F53E-4F8B-8677-D974C8EEB649}" destId="{4B29373B-F6D3-4391-B402-DDCDD8D3076E}" srcOrd="0" destOrd="0" presId="urn:microsoft.com/office/officeart/2008/layout/LinedList"/>
    <dgm:cxn modelId="{8DC816FE-35E6-4D90-AE04-10FFF9229953}" type="presParOf" srcId="{282037D9-C39D-4250-8C4A-3B33CF9DA198}" destId="{5CD8E2E6-0543-49EA-AD82-383A9B7F07A0}" srcOrd="0" destOrd="0" presId="urn:microsoft.com/office/officeart/2008/layout/LinedList"/>
    <dgm:cxn modelId="{F0534AA6-BA03-43CD-BE75-C139B6585C3F}" type="presParOf" srcId="{282037D9-C39D-4250-8C4A-3B33CF9DA198}" destId="{9223FB31-D3C5-41F3-94BF-18A417890B22}" srcOrd="1" destOrd="0" presId="urn:microsoft.com/office/officeart/2008/layout/LinedList"/>
    <dgm:cxn modelId="{C3B7A36E-BE2D-4FFB-B53D-1291E0074BE3}" type="presParOf" srcId="{9223FB31-D3C5-41F3-94BF-18A417890B22}" destId="{600441A5-1196-4F13-BEF3-EC575EEDCE3E}" srcOrd="0" destOrd="0" presId="urn:microsoft.com/office/officeart/2008/layout/LinedList"/>
    <dgm:cxn modelId="{FD2CA33C-25A0-48F1-A7AE-09731BCD8F02}" type="presParOf" srcId="{9223FB31-D3C5-41F3-94BF-18A417890B22}" destId="{CD63A8C4-9F36-43A9-B5E6-3C10CE23AEBE}" srcOrd="1" destOrd="0" presId="urn:microsoft.com/office/officeart/2008/layout/LinedList"/>
    <dgm:cxn modelId="{9E36598E-78C5-40DB-8AD2-382012B9B24E}" type="presParOf" srcId="{282037D9-C39D-4250-8C4A-3B33CF9DA198}" destId="{44EA12AD-D77A-4C6A-A9F7-6376EE0E88B1}" srcOrd="2" destOrd="0" presId="urn:microsoft.com/office/officeart/2008/layout/LinedList"/>
    <dgm:cxn modelId="{76AA4676-0592-42DB-9615-E160A692A917}" type="presParOf" srcId="{282037D9-C39D-4250-8C4A-3B33CF9DA198}" destId="{3164D7F2-E1C4-47CE-A59D-F0B3F917581A}" srcOrd="3" destOrd="0" presId="urn:microsoft.com/office/officeart/2008/layout/LinedList"/>
    <dgm:cxn modelId="{99D9B04D-DFF5-40BD-82F1-C86985220782}" type="presParOf" srcId="{3164D7F2-E1C4-47CE-A59D-F0B3F917581A}" destId="{73E42745-80ED-48BA-B8B7-51BD68B9F390}" srcOrd="0" destOrd="0" presId="urn:microsoft.com/office/officeart/2008/layout/LinedList"/>
    <dgm:cxn modelId="{9FDB0719-CB33-423B-A56A-61233BD9891D}" type="presParOf" srcId="{3164D7F2-E1C4-47CE-A59D-F0B3F917581A}" destId="{A63D1F8F-F7CB-4D88-B6BB-0E02F742D872}" srcOrd="1" destOrd="0" presId="urn:microsoft.com/office/officeart/2008/layout/LinedList"/>
    <dgm:cxn modelId="{1F1E8AF5-88B2-4206-B02F-497D27B12812}" type="presParOf" srcId="{282037D9-C39D-4250-8C4A-3B33CF9DA198}" destId="{2153C650-9029-4AE7-8C0D-9F1E7087F02C}" srcOrd="4" destOrd="0" presId="urn:microsoft.com/office/officeart/2008/layout/LinedList"/>
    <dgm:cxn modelId="{D8FF4156-BDA0-480B-85D2-41FD3DBE81CC}" type="presParOf" srcId="{282037D9-C39D-4250-8C4A-3B33CF9DA198}" destId="{7963EAD2-D233-494B-83F2-F6FDD698A5AF}" srcOrd="5" destOrd="0" presId="urn:microsoft.com/office/officeart/2008/layout/LinedList"/>
    <dgm:cxn modelId="{65EFC521-468A-4F19-8E67-C78140055335}" type="presParOf" srcId="{7963EAD2-D233-494B-83F2-F6FDD698A5AF}" destId="{4EA06F84-912B-40B3-B3A8-D8FF7F044DC9}" srcOrd="0" destOrd="0" presId="urn:microsoft.com/office/officeart/2008/layout/LinedList"/>
    <dgm:cxn modelId="{348780E4-3BD8-4CD0-9879-56FDF0B63F6A}" type="presParOf" srcId="{7963EAD2-D233-494B-83F2-F6FDD698A5AF}" destId="{E13C1498-13AC-4BF9-B103-47520DF5F029}" srcOrd="1" destOrd="0" presId="urn:microsoft.com/office/officeart/2008/layout/LinedList"/>
    <dgm:cxn modelId="{8E421554-C3E9-40D3-B465-02735574352F}" type="presParOf" srcId="{282037D9-C39D-4250-8C4A-3B33CF9DA198}" destId="{DB3BD62B-378E-439A-913E-6E332E00F264}" srcOrd="6" destOrd="0" presId="urn:microsoft.com/office/officeart/2008/layout/LinedList"/>
    <dgm:cxn modelId="{353A489C-E1F7-4631-910F-226A6D4574CD}" type="presParOf" srcId="{282037D9-C39D-4250-8C4A-3B33CF9DA198}" destId="{23A1B4C4-ACC8-4A10-99D2-E967C748C85A}" srcOrd="7" destOrd="0" presId="urn:microsoft.com/office/officeart/2008/layout/LinedList"/>
    <dgm:cxn modelId="{ED4867C5-EA5C-4D94-A21A-57A59B1D1818}" type="presParOf" srcId="{23A1B4C4-ACC8-4A10-99D2-E967C748C85A}" destId="{B9D1D05D-94A0-4D1C-ADA5-BC023EA4A28E}" srcOrd="0" destOrd="0" presId="urn:microsoft.com/office/officeart/2008/layout/LinedList"/>
    <dgm:cxn modelId="{ECAF1605-B377-4BAE-A821-6CDA578DBCBF}" type="presParOf" srcId="{23A1B4C4-ACC8-4A10-99D2-E967C748C85A}" destId="{CD045050-8800-4A17-994F-BA4FE8BEDFDA}" srcOrd="1" destOrd="0" presId="urn:microsoft.com/office/officeart/2008/layout/LinedList"/>
    <dgm:cxn modelId="{E9DD0E06-5AD6-456B-A914-A13C22F243AB}" type="presParOf" srcId="{282037D9-C39D-4250-8C4A-3B33CF9DA198}" destId="{6B4021EE-EEFE-4524-9E77-5D78312C2C4A}" srcOrd="8" destOrd="0" presId="urn:microsoft.com/office/officeart/2008/layout/LinedList"/>
    <dgm:cxn modelId="{83F4ADBE-A433-4C64-A0AB-E47C6131FFB6}" type="presParOf" srcId="{282037D9-C39D-4250-8C4A-3B33CF9DA198}" destId="{893DEF98-DCA7-4F65-98E5-83E20CE13E5B}" srcOrd="9" destOrd="0" presId="urn:microsoft.com/office/officeart/2008/layout/LinedList"/>
    <dgm:cxn modelId="{327EA2F6-D48A-4815-B3BB-31D5CA65CE4A}" type="presParOf" srcId="{893DEF98-DCA7-4F65-98E5-83E20CE13E5B}" destId="{4B29373B-F6D3-4391-B402-DDCDD8D3076E}" srcOrd="0" destOrd="0" presId="urn:microsoft.com/office/officeart/2008/layout/LinedList"/>
    <dgm:cxn modelId="{045E6E24-D9B4-40C9-A2C8-229DA69E10BC}" type="presParOf" srcId="{893DEF98-DCA7-4F65-98E5-83E20CE13E5B}" destId="{C68B0149-FA7C-4D7E-9181-E39222C57718}" srcOrd="1" destOrd="0" presId="urn:microsoft.com/office/officeart/2008/layout/LinedList"/>
    <dgm:cxn modelId="{74FBB190-2CA2-4E8C-8526-0DC42FA1A4E7}" type="presParOf" srcId="{282037D9-C39D-4250-8C4A-3B33CF9DA198}" destId="{07497FE3-FCDA-476B-9948-1AC357446950}" srcOrd="10" destOrd="0" presId="urn:microsoft.com/office/officeart/2008/layout/LinedList"/>
    <dgm:cxn modelId="{AA906901-4091-4279-BB95-FF37A1004FA3}" type="presParOf" srcId="{282037D9-C39D-4250-8C4A-3B33CF9DA198}" destId="{DFBD9A4C-1847-4BC7-83E2-D8739A2F3CC9}" srcOrd="11" destOrd="0" presId="urn:microsoft.com/office/officeart/2008/layout/LinedList"/>
    <dgm:cxn modelId="{18F815F3-8775-44B3-84DC-23E96F95C8D2}" type="presParOf" srcId="{DFBD9A4C-1847-4BC7-83E2-D8739A2F3CC9}" destId="{32B1CA37-C47C-42A5-89B3-B99519AE871A}" srcOrd="0" destOrd="0" presId="urn:microsoft.com/office/officeart/2008/layout/LinedList"/>
    <dgm:cxn modelId="{FC7FEB41-70DC-4047-88A4-7CC53BEFDE4D}" type="presParOf" srcId="{DFBD9A4C-1847-4BC7-83E2-D8739A2F3CC9}" destId="{E6EB7548-6F47-4D24-BF87-8168E39C372F}" srcOrd="1" destOrd="0" presId="urn:microsoft.com/office/officeart/2008/layout/LinedList"/>
    <dgm:cxn modelId="{98BF34B0-8476-4242-9878-A3C140FB1AEC}" type="presParOf" srcId="{282037D9-C39D-4250-8C4A-3B33CF9DA198}" destId="{ED9CF589-E8B8-471F-9060-B28E5DF93129}" srcOrd="12" destOrd="0" presId="urn:microsoft.com/office/officeart/2008/layout/LinedList"/>
    <dgm:cxn modelId="{865DAA08-32B0-406F-B91E-46C7862A3B22}" type="presParOf" srcId="{282037D9-C39D-4250-8C4A-3B33CF9DA198}" destId="{723273EC-91D7-4F1C-A475-070C125FE03E}" srcOrd="13" destOrd="0" presId="urn:microsoft.com/office/officeart/2008/layout/LinedList"/>
    <dgm:cxn modelId="{82785B42-5888-4653-8BD9-1EDEE1C2353F}" type="presParOf" srcId="{723273EC-91D7-4F1C-A475-070C125FE03E}" destId="{585C47BF-5A68-4262-9518-A3FDDE705AC7}" srcOrd="0" destOrd="0" presId="urn:microsoft.com/office/officeart/2008/layout/LinedList"/>
    <dgm:cxn modelId="{7A4B61E9-4A12-4011-80FC-33FFD5B95842}" type="presParOf" srcId="{723273EC-91D7-4F1C-A475-070C125FE03E}" destId="{B8B00CC7-77FB-4159-B2D8-DA6D7B138139}" srcOrd="1" destOrd="0" presId="urn:microsoft.com/office/officeart/2008/layout/LinedList"/>
    <dgm:cxn modelId="{DF699CA0-5786-48BC-968E-A829E8D553C3}" type="presParOf" srcId="{282037D9-C39D-4250-8C4A-3B33CF9DA198}" destId="{668FA3DF-5846-459F-8243-DA1FDAA934E4}" srcOrd="14" destOrd="0" presId="urn:microsoft.com/office/officeart/2008/layout/LinedList"/>
    <dgm:cxn modelId="{EC5E4619-72F7-42E2-9C10-A2DA2DE234CF}" type="presParOf" srcId="{282037D9-C39D-4250-8C4A-3B33CF9DA198}" destId="{C464C27E-17CD-4043-8BD6-BA0FD6472FE0}" srcOrd="15" destOrd="0" presId="urn:microsoft.com/office/officeart/2008/layout/LinedList"/>
    <dgm:cxn modelId="{E950BDDF-B7D7-47AC-B26A-CD61B78874E8}" type="presParOf" srcId="{C464C27E-17CD-4043-8BD6-BA0FD6472FE0}" destId="{EE9A5B65-DC6D-4284-B8D2-61141D56FA9F}" srcOrd="0" destOrd="0" presId="urn:microsoft.com/office/officeart/2008/layout/LinedList"/>
    <dgm:cxn modelId="{2F396262-5F51-4B41-8ED1-4B39D9424583}" type="presParOf" srcId="{C464C27E-17CD-4043-8BD6-BA0FD6472FE0}" destId="{95BC876E-0307-48F7-8C06-461758EB13CE}" srcOrd="1" destOrd="0" presId="urn:microsoft.com/office/officeart/2008/layout/LinedList"/>
    <dgm:cxn modelId="{7A51EBAA-9F52-495F-90AF-18BAC0C34BFE}" type="presParOf" srcId="{282037D9-C39D-4250-8C4A-3B33CF9DA198}" destId="{84BB5A2B-AF43-4228-B3C2-EB0481BA185C}" srcOrd="16" destOrd="0" presId="urn:microsoft.com/office/officeart/2008/layout/LinedList"/>
    <dgm:cxn modelId="{F2F19880-3719-4797-A69C-A4D3FE42C478}" type="presParOf" srcId="{282037D9-C39D-4250-8C4A-3B33CF9DA198}" destId="{2626A607-2324-49F1-A043-E6E277DAFED3}" srcOrd="17" destOrd="0" presId="urn:microsoft.com/office/officeart/2008/layout/LinedList"/>
    <dgm:cxn modelId="{D149A95F-1F8D-4E7A-A17B-F0F3735B66A7}" type="presParOf" srcId="{2626A607-2324-49F1-A043-E6E277DAFED3}" destId="{672FA318-A173-46D9-9C83-0501DAB55F16}" srcOrd="0" destOrd="0" presId="urn:microsoft.com/office/officeart/2008/layout/LinedList"/>
    <dgm:cxn modelId="{5CDA986F-CF46-465D-8E3D-2724E59FCD93}" type="presParOf" srcId="{2626A607-2324-49F1-A043-E6E277DAFED3}" destId="{BB23A7DE-98CB-45B6-8110-60228D5F1212}" srcOrd="1" destOrd="0" presId="urn:microsoft.com/office/officeart/2008/layout/LinedList"/>
    <dgm:cxn modelId="{57B34D64-FF48-4442-89FC-0E5F152C0D0E}" type="presParOf" srcId="{282037D9-C39D-4250-8C4A-3B33CF9DA198}" destId="{6CA30A0E-67B6-4CC4-9C27-D004BF2CBE06}" srcOrd="18" destOrd="0" presId="urn:microsoft.com/office/officeart/2008/layout/LinedList"/>
    <dgm:cxn modelId="{7DD0732E-2436-472C-9ECC-C2EF18F4ECD7}" type="presParOf" srcId="{282037D9-C39D-4250-8C4A-3B33CF9DA198}" destId="{BC4039EB-9DD3-4E35-AE3E-15CB033C2F13}" srcOrd="19" destOrd="0" presId="urn:microsoft.com/office/officeart/2008/layout/LinedList"/>
    <dgm:cxn modelId="{702343B3-C127-44C7-8EE0-D2ADC505F5C1}" type="presParOf" srcId="{BC4039EB-9DD3-4E35-AE3E-15CB033C2F13}" destId="{0753430E-AD35-477A-B0E2-53548C4D4C41}" srcOrd="0" destOrd="0" presId="urn:microsoft.com/office/officeart/2008/layout/LinedList"/>
    <dgm:cxn modelId="{00085B1D-D1C9-4104-AFDD-A5EC2947C207}" type="presParOf" srcId="{BC4039EB-9DD3-4E35-AE3E-15CB033C2F13}" destId="{9985FA94-F309-402D-92DE-B056F7F9494B}" srcOrd="1" destOrd="0" presId="urn:microsoft.com/office/officeart/2008/layout/LinedList"/>
    <dgm:cxn modelId="{67083327-193E-4CC8-A18C-A03A44A6F65F}" type="presParOf" srcId="{282037D9-C39D-4250-8C4A-3B33CF9DA198}" destId="{C81D463C-D037-444F-A89E-0025D36F812E}" srcOrd="20" destOrd="0" presId="urn:microsoft.com/office/officeart/2008/layout/LinedList"/>
    <dgm:cxn modelId="{5B55B507-E785-4CBD-A85F-41010EAD07D8}" type="presParOf" srcId="{282037D9-C39D-4250-8C4A-3B33CF9DA198}" destId="{23D0B467-BF70-4400-BDA2-D53EC89F51F8}" srcOrd="21" destOrd="0" presId="urn:microsoft.com/office/officeart/2008/layout/LinedList"/>
    <dgm:cxn modelId="{037E0689-CF08-4CCD-85F2-2706C012AB1F}" type="presParOf" srcId="{23D0B467-BF70-4400-BDA2-D53EC89F51F8}" destId="{CF786421-A9B9-4B3A-B441-5089403741C8}" srcOrd="0" destOrd="0" presId="urn:microsoft.com/office/officeart/2008/layout/LinedList"/>
    <dgm:cxn modelId="{4CC30AA7-1DFE-419C-A682-49F4B0424CDC}" type="presParOf" srcId="{23D0B467-BF70-4400-BDA2-D53EC89F51F8}" destId="{AE56FA20-B7F7-4E66-A4A4-C4CCCB3B657F}" srcOrd="1" destOrd="0" presId="urn:microsoft.com/office/officeart/2008/layout/LinedList"/>
    <dgm:cxn modelId="{762691A7-FC4D-48CD-958E-8D0C0FCFB60B}" type="presParOf" srcId="{282037D9-C39D-4250-8C4A-3B33CF9DA198}" destId="{82F326BD-7420-497F-A560-2B04C6CE46D6}" srcOrd="22" destOrd="0" presId="urn:microsoft.com/office/officeart/2008/layout/LinedList"/>
    <dgm:cxn modelId="{1B6D503C-C676-49E7-94DA-C63CA99267B7}" type="presParOf" srcId="{282037D9-C39D-4250-8C4A-3B33CF9DA198}" destId="{25366044-E882-43FB-AD6F-C8C10310FAB4}" srcOrd="23" destOrd="0" presId="urn:microsoft.com/office/officeart/2008/layout/LinedList"/>
    <dgm:cxn modelId="{DB7BE0F0-0375-433E-9668-A85A978B2B4F}" type="presParOf" srcId="{25366044-E882-43FB-AD6F-C8C10310FAB4}" destId="{12DD7913-AA99-44C3-B35F-05A6113475CA}" srcOrd="0" destOrd="0" presId="urn:microsoft.com/office/officeart/2008/layout/LinedList"/>
    <dgm:cxn modelId="{59776148-7B8A-4B30-8DB4-79B78078B109}" type="presParOf" srcId="{25366044-E882-43FB-AD6F-C8C10310FAB4}" destId="{82967282-0C35-486B-8207-E640C9C00F83}" srcOrd="1" destOrd="0" presId="urn:microsoft.com/office/officeart/2008/layout/LinedList"/>
    <dgm:cxn modelId="{09DD5F81-3426-4D27-AD60-C2A5D100D1B2}" type="presParOf" srcId="{282037D9-C39D-4250-8C4A-3B33CF9DA198}" destId="{B75BA6D2-56C8-467A-B13D-53E81FF4379D}" srcOrd="24" destOrd="0" presId="urn:microsoft.com/office/officeart/2008/layout/LinedList"/>
    <dgm:cxn modelId="{653B433E-B69F-4C03-AB03-535EBABC6AF7}" type="presParOf" srcId="{282037D9-C39D-4250-8C4A-3B33CF9DA198}" destId="{BA806D24-E2B8-4326-9598-B75E98183A39}" srcOrd="25" destOrd="0" presId="urn:microsoft.com/office/officeart/2008/layout/LinedList"/>
    <dgm:cxn modelId="{C574DEFF-7C30-4B72-90DF-E57A5727C915}" type="presParOf" srcId="{BA806D24-E2B8-4326-9598-B75E98183A39}" destId="{00AE09C1-5621-49C6-BC49-F0DD24B575E7}" srcOrd="0" destOrd="0" presId="urn:microsoft.com/office/officeart/2008/layout/LinedList"/>
    <dgm:cxn modelId="{511672D4-F25C-4F25-A0CF-9671858ABF44}" type="presParOf" srcId="{BA806D24-E2B8-4326-9598-B75E98183A39}" destId="{63AFA61B-7F99-45C8-BDB3-3E6BC201FBCD}" srcOrd="1" destOrd="0" presId="urn:microsoft.com/office/officeart/2008/layout/LinedList"/>
    <dgm:cxn modelId="{03130CEA-6396-4378-AD3B-AA8BCDCF7CC1}" type="presParOf" srcId="{282037D9-C39D-4250-8C4A-3B33CF9DA198}" destId="{9D4A0DC8-7F09-41C3-9E06-7061CC361C9C}" srcOrd="26" destOrd="0" presId="urn:microsoft.com/office/officeart/2008/layout/LinedList"/>
    <dgm:cxn modelId="{E5961E02-02F6-466E-9825-671DF67F0F88}" type="presParOf" srcId="{282037D9-C39D-4250-8C4A-3B33CF9DA198}" destId="{12CEBA93-3FC5-4893-9718-747C4A6F86FD}" srcOrd="27" destOrd="0" presId="urn:microsoft.com/office/officeart/2008/layout/LinedList"/>
    <dgm:cxn modelId="{95F8794E-6F5E-4FB1-AD4C-A5BDC3385AAB}" type="presParOf" srcId="{12CEBA93-3FC5-4893-9718-747C4A6F86FD}" destId="{08C52196-8484-4F9E-A5FA-F4B8692AA9B3}" srcOrd="0" destOrd="0" presId="urn:microsoft.com/office/officeart/2008/layout/LinedList"/>
    <dgm:cxn modelId="{21B7E83B-CD40-4A76-B443-157AB98CFC76}" type="presParOf" srcId="{12CEBA93-3FC5-4893-9718-747C4A6F86FD}" destId="{952D5973-D4CD-45F1-9D8D-5898D67ACE55}" srcOrd="1" destOrd="0" presId="urn:microsoft.com/office/officeart/2008/layout/LinedList"/>
    <dgm:cxn modelId="{F624CCF0-DFCB-4934-A4B3-BCA42E9DFBCA}" type="presParOf" srcId="{282037D9-C39D-4250-8C4A-3B33CF9DA198}" destId="{5E91F462-309A-4620-B53B-53BCABAFCA76}" srcOrd="28" destOrd="0" presId="urn:microsoft.com/office/officeart/2008/layout/LinedList"/>
    <dgm:cxn modelId="{3ABB7CCF-4D4F-450D-A0EB-95C3FFBEB580}" type="presParOf" srcId="{282037D9-C39D-4250-8C4A-3B33CF9DA198}" destId="{771DD1D3-6136-4C6C-88C6-4F1FC703BAF7}" srcOrd="29" destOrd="0" presId="urn:microsoft.com/office/officeart/2008/layout/LinedList"/>
    <dgm:cxn modelId="{4EE5E873-E458-41FB-880C-F76DD3673D8A}" type="presParOf" srcId="{771DD1D3-6136-4C6C-88C6-4F1FC703BAF7}" destId="{9CC2AC26-8B70-436E-907F-0A27F8474943}" srcOrd="0" destOrd="0" presId="urn:microsoft.com/office/officeart/2008/layout/LinedList"/>
    <dgm:cxn modelId="{E51AA484-B160-4886-888A-C9418D1AA713}" type="presParOf" srcId="{771DD1D3-6136-4C6C-88C6-4F1FC703BAF7}" destId="{640C85A2-AD84-48D3-9CF8-9593E8ECDAA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820E046-A16A-449B-B9FB-D8835735B4FB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2F71724A-1DDF-4B4B-9DA4-99DA0E83C856}">
      <dgm:prSet custT="1"/>
      <dgm:spPr/>
      <dgm:t>
        <a:bodyPr/>
        <a:lstStyle/>
        <a:p>
          <a:r>
            <a:rPr lang="en-US" sz="2000" b="0" i="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Lightweight </a:t>
          </a:r>
          <a:r>
            <a:rPr lang="en-US" sz="2000" b="1" i="0" baseline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XAI</a:t>
          </a:r>
          <a:r>
            <a:rPr lang="en-US" sz="2000" b="0" i="0" baseline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b="0" i="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built-in: explains every prediction in </a:t>
          </a:r>
          <a:r>
            <a:rPr lang="en-US" sz="2000" b="1" i="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natural language</a:t>
          </a:r>
          <a:endParaRPr lang="en-IN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6164A7E-2BA1-4236-879E-0704E66E8BBD}" type="parTrans" cxnId="{F650493D-80BB-4D03-9D65-7E033E16C60E}">
      <dgm:prSet/>
      <dgm:spPr/>
      <dgm:t>
        <a:bodyPr/>
        <a:lstStyle/>
        <a:p>
          <a:endParaRPr lang="en-IN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EA8026A-5D0B-4A85-AB87-C9A1A12949C4}" type="sibTrans" cxnId="{F650493D-80BB-4D03-9D65-7E033E16C60E}">
      <dgm:prSet/>
      <dgm:spPr/>
      <dgm:t>
        <a:bodyPr/>
        <a:lstStyle/>
        <a:p>
          <a:endParaRPr lang="en-IN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EACDC69-F360-415B-A027-D8DA1B8E4D65}">
      <dgm:prSet custT="1"/>
      <dgm:spPr/>
      <dgm:t>
        <a:bodyPr/>
        <a:lstStyle/>
        <a:p>
          <a:r>
            <a:rPr lang="en-US" sz="2000" b="0" i="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Example: "Likely failure due to high CPU usage, OOM kill occurred, and too many restarts"</a:t>
          </a:r>
          <a:endParaRPr lang="en-IN" sz="2000" b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FED351C-A4A9-457F-97E6-DB22B519C98B}" type="parTrans" cxnId="{78EF471A-C75E-4339-B90B-C505478BD907}">
      <dgm:prSet/>
      <dgm:spPr/>
      <dgm:t>
        <a:bodyPr/>
        <a:lstStyle/>
        <a:p>
          <a:endParaRPr lang="en-IN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A71FAD7-8567-4D80-BAAF-A9F0B2ED4058}" type="sibTrans" cxnId="{78EF471A-C75E-4339-B90B-C505478BD907}">
      <dgm:prSet/>
      <dgm:spPr/>
      <dgm:t>
        <a:bodyPr/>
        <a:lstStyle/>
        <a:p>
          <a:endParaRPr lang="en-IN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6C387BE-62FF-490D-B1AB-B4AB54FCCA8D}">
      <dgm:prSet custT="1"/>
      <dgm:spPr/>
      <dgm:t>
        <a:bodyPr/>
        <a:lstStyle/>
        <a:p>
          <a:r>
            <a:rPr lang="en-US" sz="2000" b="0" i="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Used both </a:t>
          </a:r>
          <a:r>
            <a:rPr lang="en-US" sz="2000" b="1" i="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SHAP-style</a:t>
          </a:r>
          <a:r>
            <a:rPr lang="en-US" sz="2000" b="0" i="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 local feature analysis + </a:t>
          </a:r>
          <a:r>
            <a:rPr lang="en-US" sz="2000" b="1" i="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rule-based reasoning</a:t>
          </a:r>
          <a:endParaRPr lang="en-IN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2A0F723-33B7-4119-857E-451F10835B7C}" type="parTrans" cxnId="{0552FF0E-E833-4177-BF9F-E20F969278B4}">
      <dgm:prSet/>
      <dgm:spPr/>
      <dgm:t>
        <a:bodyPr/>
        <a:lstStyle/>
        <a:p>
          <a:endParaRPr lang="en-IN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C1979C5-94F1-4332-9ED7-ADDD71B7F4B6}" type="sibTrans" cxnId="{0552FF0E-E833-4177-BF9F-E20F969278B4}">
      <dgm:prSet/>
      <dgm:spPr/>
      <dgm:t>
        <a:bodyPr/>
        <a:lstStyle/>
        <a:p>
          <a:endParaRPr lang="en-IN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1595BEF-1C71-41F4-8405-766CEBD84C49}">
      <dgm:prSet custT="1"/>
      <dgm:spPr/>
      <dgm:t>
        <a:bodyPr/>
        <a:lstStyle/>
        <a:p>
          <a:r>
            <a:rPr lang="en-US" sz="2000" b="0" i="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Displayed clearly in the app, downloadable per-pod</a:t>
          </a:r>
          <a:endParaRPr lang="en-IN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8C71A46-24DF-4CD0-8AE6-0DD6311DA3A7}" type="parTrans" cxnId="{C5C0685D-1EF8-4EFB-9CFB-3DC7CA22A673}">
      <dgm:prSet/>
      <dgm:spPr/>
      <dgm:t>
        <a:bodyPr/>
        <a:lstStyle/>
        <a:p>
          <a:endParaRPr lang="en-IN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293DE60-85CF-4A8B-B7C9-A810F9ADCD5F}" type="sibTrans" cxnId="{C5C0685D-1EF8-4EFB-9CFB-3DC7CA22A673}">
      <dgm:prSet/>
      <dgm:spPr/>
      <dgm:t>
        <a:bodyPr/>
        <a:lstStyle/>
        <a:p>
          <a:endParaRPr lang="en-IN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21B995A-F9E4-44BD-8489-437A63DEBED2}" type="pres">
      <dgm:prSet presAssocID="{1820E046-A16A-449B-B9FB-D8835735B4F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DCE8D66F-C547-449A-9364-A45B74AFAEDA}" type="pres">
      <dgm:prSet presAssocID="{2F71724A-1DDF-4B4B-9DA4-99DA0E83C856}" presName="hierRoot1" presStyleCnt="0">
        <dgm:presLayoutVars>
          <dgm:hierBranch val="init"/>
        </dgm:presLayoutVars>
      </dgm:prSet>
      <dgm:spPr/>
    </dgm:pt>
    <dgm:pt modelId="{112E3089-A88F-41F3-99ED-7CE37E3BF484}" type="pres">
      <dgm:prSet presAssocID="{2F71724A-1DDF-4B4B-9DA4-99DA0E83C856}" presName="rootComposite1" presStyleCnt="0"/>
      <dgm:spPr/>
    </dgm:pt>
    <dgm:pt modelId="{CB590CB0-B08C-472F-B7FD-8DFF99F945B7}" type="pres">
      <dgm:prSet presAssocID="{2F71724A-1DDF-4B4B-9DA4-99DA0E83C856}" presName="rootText1" presStyleLbl="node0" presStyleIdx="0" presStyleCnt="4" custScaleY="157170">
        <dgm:presLayoutVars>
          <dgm:chPref val="3"/>
        </dgm:presLayoutVars>
      </dgm:prSet>
      <dgm:spPr/>
    </dgm:pt>
    <dgm:pt modelId="{3D3E7E2E-98CF-4517-8E71-BD0DA4C8132A}" type="pres">
      <dgm:prSet presAssocID="{2F71724A-1DDF-4B4B-9DA4-99DA0E83C856}" presName="rootConnector1" presStyleLbl="node1" presStyleIdx="0" presStyleCnt="0"/>
      <dgm:spPr/>
    </dgm:pt>
    <dgm:pt modelId="{88144AF7-8DF5-4F60-ABDC-028B5A1E886D}" type="pres">
      <dgm:prSet presAssocID="{2F71724A-1DDF-4B4B-9DA4-99DA0E83C856}" presName="hierChild2" presStyleCnt="0"/>
      <dgm:spPr/>
    </dgm:pt>
    <dgm:pt modelId="{FA69BEB0-06F9-4280-8AA9-6B2876C2E15B}" type="pres">
      <dgm:prSet presAssocID="{2F71724A-1DDF-4B4B-9DA4-99DA0E83C856}" presName="hierChild3" presStyleCnt="0"/>
      <dgm:spPr/>
    </dgm:pt>
    <dgm:pt modelId="{9CC84518-F613-4F87-BF39-11EEB5661639}" type="pres">
      <dgm:prSet presAssocID="{FEACDC69-F360-415B-A027-D8DA1B8E4D65}" presName="hierRoot1" presStyleCnt="0">
        <dgm:presLayoutVars>
          <dgm:hierBranch val="init"/>
        </dgm:presLayoutVars>
      </dgm:prSet>
      <dgm:spPr/>
    </dgm:pt>
    <dgm:pt modelId="{B1F164C7-BC09-4CBB-A2BF-92FA04863DC0}" type="pres">
      <dgm:prSet presAssocID="{FEACDC69-F360-415B-A027-D8DA1B8E4D65}" presName="rootComposite1" presStyleCnt="0"/>
      <dgm:spPr/>
    </dgm:pt>
    <dgm:pt modelId="{49C5283C-E95E-4B72-8A6A-F244D42FED48}" type="pres">
      <dgm:prSet presAssocID="{FEACDC69-F360-415B-A027-D8DA1B8E4D65}" presName="rootText1" presStyleLbl="node0" presStyleIdx="1" presStyleCnt="4" custScaleY="152969">
        <dgm:presLayoutVars>
          <dgm:chPref val="3"/>
        </dgm:presLayoutVars>
      </dgm:prSet>
      <dgm:spPr/>
    </dgm:pt>
    <dgm:pt modelId="{E64AC52E-32DB-4C67-B95F-32604390B4ED}" type="pres">
      <dgm:prSet presAssocID="{FEACDC69-F360-415B-A027-D8DA1B8E4D65}" presName="rootConnector1" presStyleLbl="node1" presStyleIdx="0" presStyleCnt="0"/>
      <dgm:spPr/>
    </dgm:pt>
    <dgm:pt modelId="{618E5E5B-D731-46CD-A38A-3E00171755F2}" type="pres">
      <dgm:prSet presAssocID="{FEACDC69-F360-415B-A027-D8DA1B8E4D65}" presName="hierChild2" presStyleCnt="0"/>
      <dgm:spPr/>
    </dgm:pt>
    <dgm:pt modelId="{697CFC99-EFDB-470E-B922-AD7B7AE96CF1}" type="pres">
      <dgm:prSet presAssocID="{FEACDC69-F360-415B-A027-D8DA1B8E4D65}" presName="hierChild3" presStyleCnt="0"/>
      <dgm:spPr/>
    </dgm:pt>
    <dgm:pt modelId="{151E97BD-C640-4D07-A55A-A293C91A67E2}" type="pres">
      <dgm:prSet presAssocID="{36C387BE-62FF-490D-B1AB-B4AB54FCCA8D}" presName="hierRoot1" presStyleCnt="0">
        <dgm:presLayoutVars>
          <dgm:hierBranch val="init"/>
        </dgm:presLayoutVars>
      </dgm:prSet>
      <dgm:spPr/>
    </dgm:pt>
    <dgm:pt modelId="{C088DB4C-B93E-4120-927C-B36BDE77E639}" type="pres">
      <dgm:prSet presAssocID="{36C387BE-62FF-490D-B1AB-B4AB54FCCA8D}" presName="rootComposite1" presStyleCnt="0"/>
      <dgm:spPr/>
    </dgm:pt>
    <dgm:pt modelId="{3A285085-4D76-4733-8D10-919460A721C1}" type="pres">
      <dgm:prSet presAssocID="{36C387BE-62FF-490D-B1AB-B4AB54FCCA8D}" presName="rootText1" presStyleLbl="node0" presStyleIdx="2" presStyleCnt="4" custScaleY="154624">
        <dgm:presLayoutVars>
          <dgm:chPref val="3"/>
        </dgm:presLayoutVars>
      </dgm:prSet>
      <dgm:spPr/>
    </dgm:pt>
    <dgm:pt modelId="{7E16922E-1EAC-4681-A2B2-258A9F85716E}" type="pres">
      <dgm:prSet presAssocID="{36C387BE-62FF-490D-B1AB-B4AB54FCCA8D}" presName="rootConnector1" presStyleLbl="node1" presStyleIdx="0" presStyleCnt="0"/>
      <dgm:spPr/>
    </dgm:pt>
    <dgm:pt modelId="{A3FDC99E-3715-4C36-A477-74CB5E57AF36}" type="pres">
      <dgm:prSet presAssocID="{36C387BE-62FF-490D-B1AB-B4AB54FCCA8D}" presName="hierChild2" presStyleCnt="0"/>
      <dgm:spPr/>
    </dgm:pt>
    <dgm:pt modelId="{8619FA41-4835-40BE-B7B6-94B8750E6793}" type="pres">
      <dgm:prSet presAssocID="{36C387BE-62FF-490D-B1AB-B4AB54FCCA8D}" presName="hierChild3" presStyleCnt="0"/>
      <dgm:spPr/>
    </dgm:pt>
    <dgm:pt modelId="{A3D26E8B-FD2F-4418-8B5F-D5584F5A5EB3}" type="pres">
      <dgm:prSet presAssocID="{B1595BEF-1C71-41F4-8405-766CEBD84C49}" presName="hierRoot1" presStyleCnt="0">
        <dgm:presLayoutVars>
          <dgm:hierBranch val="init"/>
        </dgm:presLayoutVars>
      </dgm:prSet>
      <dgm:spPr/>
    </dgm:pt>
    <dgm:pt modelId="{EA5DFB86-E47D-4FC9-B4F3-6CB03DC29400}" type="pres">
      <dgm:prSet presAssocID="{B1595BEF-1C71-41F4-8405-766CEBD84C49}" presName="rootComposite1" presStyleCnt="0"/>
      <dgm:spPr/>
    </dgm:pt>
    <dgm:pt modelId="{F300138D-B2F2-47A5-BD4B-E96B9BE7618A}" type="pres">
      <dgm:prSet presAssocID="{B1595BEF-1C71-41F4-8405-766CEBD84C49}" presName="rootText1" presStyleLbl="node0" presStyleIdx="3" presStyleCnt="4" custScaleY="152969">
        <dgm:presLayoutVars>
          <dgm:chPref val="3"/>
        </dgm:presLayoutVars>
      </dgm:prSet>
      <dgm:spPr/>
    </dgm:pt>
    <dgm:pt modelId="{441AF3F1-9478-4BD2-A9AC-6AF2F931E513}" type="pres">
      <dgm:prSet presAssocID="{B1595BEF-1C71-41F4-8405-766CEBD84C49}" presName="rootConnector1" presStyleLbl="node1" presStyleIdx="0" presStyleCnt="0"/>
      <dgm:spPr/>
    </dgm:pt>
    <dgm:pt modelId="{E307E915-AFAE-4B67-9223-25E2C5245E8B}" type="pres">
      <dgm:prSet presAssocID="{B1595BEF-1C71-41F4-8405-766CEBD84C49}" presName="hierChild2" presStyleCnt="0"/>
      <dgm:spPr/>
    </dgm:pt>
    <dgm:pt modelId="{7D90CEB2-D097-4D9E-8B07-826B874DD815}" type="pres">
      <dgm:prSet presAssocID="{B1595BEF-1C71-41F4-8405-766CEBD84C49}" presName="hierChild3" presStyleCnt="0"/>
      <dgm:spPr/>
    </dgm:pt>
  </dgm:ptLst>
  <dgm:cxnLst>
    <dgm:cxn modelId="{0552FF0E-E833-4177-BF9F-E20F969278B4}" srcId="{1820E046-A16A-449B-B9FB-D8835735B4FB}" destId="{36C387BE-62FF-490D-B1AB-B4AB54FCCA8D}" srcOrd="2" destOrd="0" parTransId="{52A0F723-33B7-4119-857E-451F10835B7C}" sibTransId="{6C1979C5-94F1-4332-9ED7-ADDD71B7F4B6}"/>
    <dgm:cxn modelId="{0164C310-CA92-4478-A89E-EC363E65A19C}" type="presOf" srcId="{B1595BEF-1C71-41F4-8405-766CEBD84C49}" destId="{F300138D-B2F2-47A5-BD4B-E96B9BE7618A}" srcOrd="0" destOrd="0" presId="urn:microsoft.com/office/officeart/2005/8/layout/orgChart1"/>
    <dgm:cxn modelId="{CDF0AB12-AC00-4A10-8D6E-E673BC9C909B}" type="presOf" srcId="{FEACDC69-F360-415B-A027-D8DA1B8E4D65}" destId="{E64AC52E-32DB-4C67-B95F-32604390B4ED}" srcOrd="1" destOrd="0" presId="urn:microsoft.com/office/officeart/2005/8/layout/orgChart1"/>
    <dgm:cxn modelId="{78EF471A-C75E-4339-B90B-C505478BD907}" srcId="{1820E046-A16A-449B-B9FB-D8835735B4FB}" destId="{FEACDC69-F360-415B-A027-D8DA1B8E4D65}" srcOrd="1" destOrd="0" parTransId="{8FED351C-A4A9-457F-97E6-DB22B519C98B}" sibTransId="{6A71FAD7-8567-4D80-BAAF-A9F0B2ED4058}"/>
    <dgm:cxn modelId="{583D133D-D5CF-4D4B-8312-5463AE80DC2D}" type="presOf" srcId="{B1595BEF-1C71-41F4-8405-766CEBD84C49}" destId="{441AF3F1-9478-4BD2-A9AC-6AF2F931E513}" srcOrd="1" destOrd="0" presId="urn:microsoft.com/office/officeart/2005/8/layout/orgChart1"/>
    <dgm:cxn modelId="{F650493D-80BB-4D03-9D65-7E033E16C60E}" srcId="{1820E046-A16A-449B-B9FB-D8835735B4FB}" destId="{2F71724A-1DDF-4B4B-9DA4-99DA0E83C856}" srcOrd="0" destOrd="0" parTransId="{86164A7E-2BA1-4236-879E-0704E66E8BBD}" sibTransId="{BEA8026A-5D0B-4A85-AB87-C9A1A12949C4}"/>
    <dgm:cxn modelId="{C5C0685D-1EF8-4EFB-9CFB-3DC7CA22A673}" srcId="{1820E046-A16A-449B-B9FB-D8835735B4FB}" destId="{B1595BEF-1C71-41F4-8405-766CEBD84C49}" srcOrd="3" destOrd="0" parTransId="{E8C71A46-24DF-4CD0-8AE6-0DD6311DA3A7}" sibTransId="{9293DE60-85CF-4A8B-B7C9-A810F9ADCD5F}"/>
    <dgm:cxn modelId="{805F5779-F92A-44AE-A1B9-FD62D04D7431}" type="presOf" srcId="{36C387BE-62FF-490D-B1AB-B4AB54FCCA8D}" destId="{3A285085-4D76-4733-8D10-919460A721C1}" srcOrd="0" destOrd="0" presId="urn:microsoft.com/office/officeart/2005/8/layout/orgChart1"/>
    <dgm:cxn modelId="{FF69C092-B30D-48EE-A4F5-CFD65EB0CCCB}" type="presOf" srcId="{36C387BE-62FF-490D-B1AB-B4AB54FCCA8D}" destId="{7E16922E-1EAC-4681-A2B2-258A9F85716E}" srcOrd="1" destOrd="0" presId="urn:microsoft.com/office/officeart/2005/8/layout/orgChart1"/>
    <dgm:cxn modelId="{45066BBD-444B-4771-B2C5-0FF5D5989D1A}" type="presOf" srcId="{2F71724A-1DDF-4B4B-9DA4-99DA0E83C856}" destId="{3D3E7E2E-98CF-4517-8E71-BD0DA4C8132A}" srcOrd="1" destOrd="0" presId="urn:microsoft.com/office/officeart/2005/8/layout/orgChart1"/>
    <dgm:cxn modelId="{950B39E5-36EE-405F-911F-D7C96CFB76B6}" type="presOf" srcId="{1820E046-A16A-449B-B9FB-D8835735B4FB}" destId="{521B995A-F9E4-44BD-8489-437A63DEBED2}" srcOrd="0" destOrd="0" presId="urn:microsoft.com/office/officeart/2005/8/layout/orgChart1"/>
    <dgm:cxn modelId="{4554EEEC-854A-41CA-B16F-F76938D04BEC}" type="presOf" srcId="{FEACDC69-F360-415B-A027-D8DA1B8E4D65}" destId="{49C5283C-E95E-4B72-8A6A-F244D42FED48}" srcOrd="0" destOrd="0" presId="urn:microsoft.com/office/officeart/2005/8/layout/orgChart1"/>
    <dgm:cxn modelId="{B50F95F7-5ACD-4491-A34D-66C51B4B6652}" type="presOf" srcId="{2F71724A-1DDF-4B4B-9DA4-99DA0E83C856}" destId="{CB590CB0-B08C-472F-B7FD-8DFF99F945B7}" srcOrd="0" destOrd="0" presId="urn:microsoft.com/office/officeart/2005/8/layout/orgChart1"/>
    <dgm:cxn modelId="{AD66DD08-A218-4EF6-990E-E482D6E2F3FA}" type="presParOf" srcId="{521B995A-F9E4-44BD-8489-437A63DEBED2}" destId="{DCE8D66F-C547-449A-9364-A45B74AFAEDA}" srcOrd="0" destOrd="0" presId="urn:microsoft.com/office/officeart/2005/8/layout/orgChart1"/>
    <dgm:cxn modelId="{EAB8BC3A-0E95-4FA0-998E-E1329921842F}" type="presParOf" srcId="{DCE8D66F-C547-449A-9364-A45B74AFAEDA}" destId="{112E3089-A88F-41F3-99ED-7CE37E3BF484}" srcOrd="0" destOrd="0" presId="urn:microsoft.com/office/officeart/2005/8/layout/orgChart1"/>
    <dgm:cxn modelId="{AEE3C4CD-27FE-400D-92C8-DF3C4D86B037}" type="presParOf" srcId="{112E3089-A88F-41F3-99ED-7CE37E3BF484}" destId="{CB590CB0-B08C-472F-B7FD-8DFF99F945B7}" srcOrd="0" destOrd="0" presId="urn:microsoft.com/office/officeart/2005/8/layout/orgChart1"/>
    <dgm:cxn modelId="{A492A47E-4585-4502-996C-8DFBDAEF35EA}" type="presParOf" srcId="{112E3089-A88F-41F3-99ED-7CE37E3BF484}" destId="{3D3E7E2E-98CF-4517-8E71-BD0DA4C8132A}" srcOrd="1" destOrd="0" presId="urn:microsoft.com/office/officeart/2005/8/layout/orgChart1"/>
    <dgm:cxn modelId="{11E4D51D-C29D-4FBD-8AA4-DD0D963CA1C2}" type="presParOf" srcId="{DCE8D66F-C547-449A-9364-A45B74AFAEDA}" destId="{88144AF7-8DF5-4F60-ABDC-028B5A1E886D}" srcOrd="1" destOrd="0" presId="urn:microsoft.com/office/officeart/2005/8/layout/orgChart1"/>
    <dgm:cxn modelId="{1C14988C-8D02-4695-90AF-4CC73C57F3C0}" type="presParOf" srcId="{DCE8D66F-C547-449A-9364-A45B74AFAEDA}" destId="{FA69BEB0-06F9-4280-8AA9-6B2876C2E15B}" srcOrd="2" destOrd="0" presId="urn:microsoft.com/office/officeart/2005/8/layout/orgChart1"/>
    <dgm:cxn modelId="{9B8DD5B8-11A8-482E-A355-7F7B33F92E4B}" type="presParOf" srcId="{521B995A-F9E4-44BD-8489-437A63DEBED2}" destId="{9CC84518-F613-4F87-BF39-11EEB5661639}" srcOrd="1" destOrd="0" presId="urn:microsoft.com/office/officeart/2005/8/layout/orgChart1"/>
    <dgm:cxn modelId="{07882460-8362-4BF1-AFA2-0C1F85456BAE}" type="presParOf" srcId="{9CC84518-F613-4F87-BF39-11EEB5661639}" destId="{B1F164C7-BC09-4CBB-A2BF-92FA04863DC0}" srcOrd="0" destOrd="0" presId="urn:microsoft.com/office/officeart/2005/8/layout/orgChart1"/>
    <dgm:cxn modelId="{E64518E8-4D32-4893-AAC2-1B6B24C2E3D0}" type="presParOf" srcId="{B1F164C7-BC09-4CBB-A2BF-92FA04863DC0}" destId="{49C5283C-E95E-4B72-8A6A-F244D42FED48}" srcOrd="0" destOrd="0" presId="urn:microsoft.com/office/officeart/2005/8/layout/orgChart1"/>
    <dgm:cxn modelId="{FC218E0E-1C23-41A3-86DC-5DB7F0403B55}" type="presParOf" srcId="{B1F164C7-BC09-4CBB-A2BF-92FA04863DC0}" destId="{E64AC52E-32DB-4C67-B95F-32604390B4ED}" srcOrd="1" destOrd="0" presId="urn:microsoft.com/office/officeart/2005/8/layout/orgChart1"/>
    <dgm:cxn modelId="{7F26B2EF-9152-4C96-BC24-58B7592C23E5}" type="presParOf" srcId="{9CC84518-F613-4F87-BF39-11EEB5661639}" destId="{618E5E5B-D731-46CD-A38A-3E00171755F2}" srcOrd="1" destOrd="0" presId="urn:microsoft.com/office/officeart/2005/8/layout/orgChart1"/>
    <dgm:cxn modelId="{2C22D24C-6F83-4468-A7FB-A3142391EEAA}" type="presParOf" srcId="{9CC84518-F613-4F87-BF39-11EEB5661639}" destId="{697CFC99-EFDB-470E-B922-AD7B7AE96CF1}" srcOrd="2" destOrd="0" presId="urn:microsoft.com/office/officeart/2005/8/layout/orgChart1"/>
    <dgm:cxn modelId="{187D5169-9D49-44CA-96B8-3F812D054DB3}" type="presParOf" srcId="{521B995A-F9E4-44BD-8489-437A63DEBED2}" destId="{151E97BD-C640-4D07-A55A-A293C91A67E2}" srcOrd="2" destOrd="0" presId="urn:microsoft.com/office/officeart/2005/8/layout/orgChart1"/>
    <dgm:cxn modelId="{8B63AAED-9B87-497B-A625-E9FB4D9C6FA7}" type="presParOf" srcId="{151E97BD-C640-4D07-A55A-A293C91A67E2}" destId="{C088DB4C-B93E-4120-927C-B36BDE77E639}" srcOrd="0" destOrd="0" presId="urn:microsoft.com/office/officeart/2005/8/layout/orgChart1"/>
    <dgm:cxn modelId="{94D2B10D-83DB-46C8-A380-7BBA48C6EE3F}" type="presParOf" srcId="{C088DB4C-B93E-4120-927C-B36BDE77E639}" destId="{3A285085-4D76-4733-8D10-919460A721C1}" srcOrd="0" destOrd="0" presId="urn:microsoft.com/office/officeart/2005/8/layout/orgChart1"/>
    <dgm:cxn modelId="{504B8C86-8C5F-4E6F-A1D2-D85631AFF5E4}" type="presParOf" srcId="{C088DB4C-B93E-4120-927C-B36BDE77E639}" destId="{7E16922E-1EAC-4681-A2B2-258A9F85716E}" srcOrd="1" destOrd="0" presId="urn:microsoft.com/office/officeart/2005/8/layout/orgChart1"/>
    <dgm:cxn modelId="{3D79CEE1-96F7-4391-89D9-826AD687ACBD}" type="presParOf" srcId="{151E97BD-C640-4D07-A55A-A293C91A67E2}" destId="{A3FDC99E-3715-4C36-A477-74CB5E57AF36}" srcOrd="1" destOrd="0" presId="urn:microsoft.com/office/officeart/2005/8/layout/orgChart1"/>
    <dgm:cxn modelId="{B72E4796-FE03-414B-8288-309F45656B93}" type="presParOf" srcId="{151E97BD-C640-4D07-A55A-A293C91A67E2}" destId="{8619FA41-4835-40BE-B7B6-94B8750E6793}" srcOrd="2" destOrd="0" presId="urn:microsoft.com/office/officeart/2005/8/layout/orgChart1"/>
    <dgm:cxn modelId="{A4E52131-D45A-4177-B6EC-AF8A9C37D059}" type="presParOf" srcId="{521B995A-F9E4-44BD-8489-437A63DEBED2}" destId="{A3D26E8B-FD2F-4418-8B5F-D5584F5A5EB3}" srcOrd="3" destOrd="0" presId="urn:microsoft.com/office/officeart/2005/8/layout/orgChart1"/>
    <dgm:cxn modelId="{2ADC9083-0C58-49B1-ADC0-9083EA4A5F91}" type="presParOf" srcId="{A3D26E8B-FD2F-4418-8B5F-D5584F5A5EB3}" destId="{EA5DFB86-E47D-4FC9-B4F3-6CB03DC29400}" srcOrd="0" destOrd="0" presId="urn:microsoft.com/office/officeart/2005/8/layout/orgChart1"/>
    <dgm:cxn modelId="{615D95A3-B5CE-46F4-B46F-592574DB35F8}" type="presParOf" srcId="{EA5DFB86-E47D-4FC9-B4F3-6CB03DC29400}" destId="{F300138D-B2F2-47A5-BD4B-E96B9BE7618A}" srcOrd="0" destOrd="0" presId="urn:microsoft.com/office/officeart/2005/8/layout/orgChart1"/>
    <dgm:cxn modelId="{97AE68E3-150A-4401-81EE-4193BC9025A4}" type="presParOf" srcId="{EA5DFB86-E47D-4FC9-B4F3-6CB03DC29400}" destId="{441AF3F1-9478-4BD2-A9AC-6AF2F931E513}" srcOrd="1" destOrd="0" presId="urn:microsoft.com/office/officeart/2005/8/layout/orgChart1"/>
    <dgm:cxn modelId="{1B1CEB24-F6AA-437D-B426-CE598D235B7A}" type="presParOf" srcId="{A3D26E8B-FD2F-4418-8B5F-D5584F5A5EB3}" destId="{E307E915-AFAE-4B67-9223-25E2C5245E8B}" srcOrd="1" destOrd="0" presId="urn:microsoft.com/office/officeart/2005/8/layout/orgChart1"/>
    <dgm:cxn modelId="{23CAF7BD-483E-4231-9597-9E40935F0CF0}" type="presParOf" srcId="{A3D26E8B-FD2F-4418-8B5F-D5584F5A5EB3}" destId="{7D90CEB2-D097-4D9E-8B07-826B874DD815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D028267-F601-47FF-ABB7-620B32FDE4E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A8D0DB63-DAEA-4195-87AA-49D9C6DF10F9}">
      <dgm:prSet/>
      <dgm:spPr/>
      <dgm:t>
        <a:bodyPr/>
        <a:lstStyle/>
        <a:p>
          <a:r>
            <a:rPr lang="en-US" b="0" i="0" baseline="0" dirty="0"/>
            <a:t>Based on predicted </a:t>
          </a:r>
          <a:r>
            <a:rPr lang="en-US" b="1" i="0" baseline="0" dirty="0"/>
            <a:t>failure_type</a:t>
          </a:r>
          <a:r>
            <a:rPr lang="en-US" b="0" i="0" baseline="0" dirty="0"/>
            <a:t>, recommends action:</a:t>
          </a:r>
          <a:endParaRPr lang="en-IN" dirty="0"/>
        </a:p>
      </dgm:t>
    </dgm:pt>
    <dgm:pt modelId="{CF74C0D0-6887-4C71-9F11-557CF8B52B64}" type="parTrans" cxnId="{620E2B76-1F9D-475E-BF4A-6CAEDFBE8864}">
      <dgm:prSet/>
      <dgm:spPr/>
      <dgm:t>
        <a:bodyPr/>
        <a:lstStyle/>
        <a:p>
          <a:endParaRPr lang="en-IN"/>
        </a:p>
      </dgm:t>
    </dgm:pt>
    <dgm:pt modelId="{171E72A1-8522-4142-A623-D08F3A98C1B1}" type="sibTrans" cxnId="{620E2B76-1F9D-475E-BF4A-6CAEDFBE8864}">
      <dgm:prSet/>
      <dgm:spPr/>
      <dgm:t>
        <a:bodyPr/>
        <a:lstStyle/>
        <a:p>
          <a:endParaRPr lang="en-IN"/>
        </a:p>
      </dgm:t>
    </dgm:pt>
    <dgm:pt modelId="{B47292B0-E594-4305-AD6E-EF7F2449D1C5}">
      <dgm:prSet/>
      <dgm:spPr/>
      <dgm:t>
        <a:bodyPr/>
        <a:lstStyle/>
        <a:p>
          <a:r>
            <a:rPr lang="en-US" b="1" i="0" baseline="0"/>
            <a:t>pod_stuck</a:t>
          </a:r>
          <a:r>
            <a:rPr lang="en-US" b="0" i="0" baseline="0"/>
            <a:t> → Restart pod</a:t>
          </a:r>
          <a:endParaRPr lang="en-IN"/>
        </a:p>
      </dgm:t>
    </dgm:pt>
    <dgm:pt modelId="{204A4825-D411-4B74-8489-8BA62B746AD7}" type="parTrans" cxnId="{F0A8D214-15CC-4140-8F3D-3A82251B82D9}">
      <dgm:prSet/>
      <dgm:spPr/>
      <dgm:t>
        <a:bodyPr/>
        <a:lstStyle/>
        <a:p>
          <a:endParaRPr lang="en-IN"/>
        </a:p>
      </dgm:t>
    </dgm:pt>
    <dgm:pt modelId="{55F529AA-2298-4D0F-9B3E-B561BEA71936}" type="sibTrans" cxnId="{F0A8D214-15CC-4140-8F3D-3A82251B82D9}">
      <dgm:prSet/>
      <dgm:spPr/>
      <dgm:t>
        <a:bodyPr/>
        <a:lstStyle/>
        <a:p>
          <a:endParaRPr lang="en-IN"/>
        </a:p>
      </dgm:t>
    </dgm:pt>
    <dgm:pt modelId="{A7181DAC-3DE2-4F8C-95B1-C307EC777FBB}">
      <dgm:prSet/>
      <dgm:spPr/>
      <dgm:t>
        <a:bodyPr/>
        <a:lstStyle/>
        <a:p>
          <a:r>
            <a:rPr lang="en-US" b="1" i="0" baseline="0"/>
            <a:t>cpu_throttle</a:t>
          </a:r>
          <a:r>
            <a:rPr lang="en-US" b="0" i="0" baseline="0"/>
            <a:t> → Scale CPU</a:t>
          </a:r>
          <a:endParaRPr lang="en-IN"/>
        </a:p>
      </dgm:t>
    </dgm:pt>
    <dgm:pt modelId="{94AE8B0F-D916-4908-ABA3-2120F343DE70}" type="parTrans" cxnId="{5F67F8CA-90CA-4494-9612-827C7F98F2B7}">
      <dgm:prSet/>
      <dgm:spPr/>
      <dgm:t>
        <a:bodyPr/>
        <a:lstStyle/>
        <a:p>
          <a:endParaRPr lang="en-IN"/>
        </a:p>
      </dgm:t>
    </dgm:pt>
    <dgm:pt modelId="{D276B0E5-674A-49FC-890C-40A484BC696C}" type="sibTrans" cxnId="{5F67F8CA-90CA-4494-9612-827C7F98F2B7}">
      <dgm:prSet/>
      <dgm:spPr/>
      <dgm:t>
        <a:bodyPr/>
        <a:lstStyle/>
        <a:p>
          <a:endParaRPr lang="en-IN"/>
        </a:p>
      </dgm:t>
    </dgm:pt>
    <dgm:pt modelId="{BE97CAC0-A9CD-47D9-BCED-CEDBC70121A7}">
      <dgm:prSet/>
      <dgm:spPr/>
      <dgm:t>
        <a:bodyPr/>
        <a:lstStyle/>
        <a:p>
          <a:r>
            <a:rPr lang="en-US" b="1" i="0" baseline="0"/>
            <a:t>memory_leak</a:t>
          </a:r>
          <a:r>
            <a:rPr lang="en-US" b="0" i="0" baseline="0"/>
            <a:t> → Increase memory</a:t>
          </a:r>
          <a:endParaRPr lang="en-IN"/>
        </a:p>
      </dgm:t>
    </dgm:pt>
    <dgm:pt modelId="{46190C1D-ACDD-4166-8702-EB99E06F8F5F}" type="parTrans" cxnId="{915A4FCA-E57C-40D2-B156-9C01C288A462}">
      <dgm:prSet/>
      <dgm:spPr/>
      <dgm:t>
        <a:bodyPr/>
        <a:lstStyle/>
        <a:p>
          <a:endParaRPr lang="en-IN"/>
        </a:p>
      </dgm:t>
    </dgm:pt>
    <dgm:pt modelId="{A2C7E07F-FCF4-4ACC-B34D-35595F809B4B}" type="sibTrans" cxnId="{915A4FCA-E57C-40D2-B156-9C01C288A462}">
      <dgm:prSet/>
      <dgm:spPr/>
      <dgm:t>
        <a:bodyPr/>
        <a:lstStyle/>
        <a:p>
          <a:endParaRPr lang="en-IN"/>
        </a:p>
      </dgm:t>
    </dgm:pt>
    <dgm:pt modelId="{2C002CFF-F039-47F2-ADE5-7360707677F8}">
      <dgm:prSet/>
      <dgm:spPr/>
      <dgm:t>
        <a:bodyPr/>
        <a:lstStyle/>
        <a:p>
          <a:r>
            <a:rPr lang="en-US" b="1" i="0" baseline="0"/>
            <a:t>disk_full</a:t>
          </a:r>
          <a:r>
            <a:rPr lang="en-US" b="0" i="0" baseline="0"/>
            <a:t> → Clean storage</a:t>
          </a:r>
          <a:endParaRPr lang="en-IN"/>
        </a:p>
      </dgm:t>
    </dgm:pt>
    <dgm:pt modelId="{54468C77-6111-425B-9B6C-13598B3D3788}" type="parTrans" cxnId="{CFE96FED-DADD-4B52-9853-A28932D4E3ED}">
      <dgm:prSet/>
      <dgm:spPr/>
      <dgm:t>
        <a:bodyPr/>
        <a:lstStyle/>
        <a:p>
          <a:endParaRPr lang="en-IN"/>
        </a:p>
      </dgm:t>
    </dgm:pt>
    <dgm:pt modelId="{23ABA756-65F3-4F71-B3D4-A2D42DF90668}" type="sibTrans" cxnId="{CFE96FED-DADD-4B52-9853-A28932D4E3ED}">
      <dgm:prSet/>
      <dgm:spPr/>
      <dgm:t>
        <a:bodyPr/>
        <a:lstStyle/>
        <a:p>
          <a:endParaRPr lang="en-IN"/>
        </a:p>
      </dgm:t>
    </dgm:pt>
    <dgm:pt modelId="{3FB58971-C21D-41B9-B67A-009ED82C4047}">
      <dgm:prSet/>
      <dgm:spPr/>
      <dgm:t>
        <a:bodyPr/>
        <a:lstStyle/>
        <a:p>
          <a:r>
            <a:rPr lang="en-US" b="1" i="0" baseline="0"/>
            <a:t>Default</a:t>
          </a:r>
          <a:r>
            <a:rPr lang="en-US" b="0" i="0" baseline="0"/>
            <a:t>: </a:t>
          </a:r>
          <a:r>
            <a:rPr lang="en-US" b="1" i="0" baseline="0"/>
            <a:t>Alert admin</a:t>
          </a:r>
          <a:endParaRPr lang="en-IN"/>
        </a:p>
      </dgm:t>
    </dgm:pt>
    <dgm:pt modelId="{F929DDAE-AF70-40CE-8859-AFEDD199F535}" type="parTrans" cxnId="{838E43DF-6C7F-4084-A925-CED0F5897034}">
      <dgm:prSet/>
      <dgm:spPr/>
      <dgm:t>
        <a:bodyPr/>
        <a:lstStyle/>
        <a:p>
          <a:endParaRPr lang="en-IN"/>
        </a:p>
      </dgm:t>
    </dgm:pt>
    <dgm:pt modelId="{309DCCC4-EE6E-4981-9D50-E052C5948F4D}" type="sibTrans" cxnId="{838E43DF-6C7F-4084-A925-CED0F5897034}">
      <dgm:prSet/>
      <dgm:spPr/>
      <dgm:t>
        <a:bodyPr/>
        <a:lstStyle/>
        <a:p>
          <a:endParaRPr lang="en-IN"/>
        </a:p>
      </dgm:t>
    </dgm:pt>
    <dgm:pt modelId="{F7996298-4426-47E8-A299-682004BA92EF}" type="pres">
      <dgm:prSet presAssocID="{5D028267-F601-47FF-ABB7-620B32FDE4E8}" presName="linear" presStyleCnt="0">
        <dgm:presLayoutVars>
          <dgm:animLvl val="lvl"/>
          <dgm:resizeHandles val="exact"/>
        </dgm:presLayoutVars>
      </dgm:prSet>
      <dgm:spPr/>
    </dgm:pt>
    <dgm:pt modelId="{6E0469E1-6EAC-475E-B7EB-7F26D55602B2}" type="pres">
      <dgm:prSet presAssocID="{A8D0DB63-DAEA-4195-87AA-49D9C6DF10F9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4254AC51-465B-4B8B-9BD0-81B4667AF11D}" type="pres">
      <dgm:prSet presAssocID="{171E72A1-8522-4142-A623-D08F3A98C1B1}" presName="spacer" presStyleCnt="0"/>
      <dgm:spPr/>
    </dgm:pt>
    <dgm:pt modelId="{136EEA3B-9C2D-403F-9C5E-F3606CD104DB}" type="pres">
      <dgm:prSet presAssocID="{B47292B0-E594-4305-AD6E-EF7F2449D1C5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414F6887-87F3-4DCD-8BAA-07E2DB0D803F}" type="pres">
      <dgm:prSet presAssocID="{55F529AA-2298-4D0F-9B3E-B561BEA71936}" presName="spacer" presStyleCnt="0"/>
      <dgm:spPr/>
    </dgm:pt>
    <dgm:pt modelId="{3A8D1414-AA5D-4C40-9D27-41270AB8EB67}" type="pres">
      <dgm:prSet presAssocID="{A7181DAC-3DE2-4F8C-95B1-C307EC777FBB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1F63915B-1A93-42D0-B7D7-0011D432416E}" type="pres">
      <dgm:prSet presAssocID="{D276B0E5-674A-49FC-890C-40A484BC696C}" presName="spacer" presStyleCnt="0"/>
      <dgm:spPr/>
    </dgm:pt>
    <dgm:pt modelId="{13AE6EC6-C840-463D-8634-C20F43E40D10}" type="pres">
      <dgm:prSet presAssocID="{BE97CAC0-A9CD-47D9-BCED-CEDBC70121A7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139C3E0E-ECC3-48CE-8383-1A68018B5B4E}" type="pres">
      <dgm:prSet presAssocID="{A2C7E07F-FCF4-4ACC-B34D-35595F809B4B}" presName="spacer" presStyleCnt="0"/>
      <dgm:spPr/>
    </dgm:pt>
    <dgm:pt modelId="{48CE588D-85AB-4BBE-976D-5F7694754E6B}" type="pres">
      <dgm:prSet presAssocID="{2C002CFF-F039-47F2-ADE5-7360707677F8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D5CFB087-9717-4E0E-BC3C-9FC2E5826ACD}" type="pres">
      <dgm:prSet presAssocID="{23ABA756-65F3-4F71-B3D4-A2D42DF90668}" presName="spacer" presStyleCnt="0"/>
      <dgm:spPr/>
    </dgm:pt>
    <dgm:pt modelId="{BEA32AE1-35AA-4BB7-9921-0845AD129A94}" type="pres">
      <dgm:prSet presAssocID="{3FB58971-C21D-41B9-B67A-009ED82C4047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B1F94604-A581-4F5F-9C62-34B381A4068A}" type="presOf" srcId="{2C002CFF-F039-47F2-ADE5-7360707677F8}" destId="{48CE588D-85AB-4BBE-976D-5F7694754E6B}" srcOrd="0" destOrd="0" presId="urn:microsoft.com/office/officeart/2005/8/layout/vList2"/>
    <dgm:cxn modelId="{5FBA0D06-62EA-4ED7-AFD5-4D24072EB529}" type="presOf" srcId="{A7181DAC-3DE2-4F8C-95B1-C307EC777FBB}" destId="{3A8D1414-AA5D-4C40-9D27-41270AB8EB67}" srcOrd="0" destOrd="0" presId="urn:microsoft.com/office/officeart/2005/8/layout/vList2"/>
    <dgm:cxn modelId="{F0A8D214-15CC-4140-8F3D-3A82251B82D9}" srcId="{5D028267-F601-47FF-ABB7-620B32FDE4E8}" destId="{B47292B0-E594-4305-AD6E-EF7F2449D1C5}" srcOrd="1" destOrd="0" parTransId="{204A4825-D411-4B74-8489-8BA62B746AD7}" sibTransId="{55F529AA-2298-4D0F-9B3E-B561BEA71936}"/>
    <dgm:cxn modelId="{6778092B-FF0B-4139-96EC-77A91A02FB63}" type="presOf" srcId="{3FB58971-C21D-41B9-B67A-009ED82C4047}" destId="{BEA32AE1-35AA-4BB7-9921-0845AD129A94}" srcOrd="0" destOrd="0" presId="urn:microsoft.com/office/officeart/2005/8/layout/vList2"/>
    <dgm:cxn modelId="{620E2B76-1F9D-475E-BF4A-6CAEDFBE8864}" srcId="{5D028267-F601-47FF-ABB7-620B32FDE4E8}" destId="{A8D0DB63-DAEA-4195-87AA-49D9C6DF10F9}" srcOrd="0" destOrd="0" parTransId="{CF74C0D0-6887-4C71-9F11-557CF8B52B64}" sibTransId="{171E72A1-8522-4142-A623-D08F3A98C1B1}"/>
    <dgm:cxn modelId="{A27EDDA5-EE84-4E3A-A434-E81CF6864C39}" type="presOf" srcId="{BE97CAC0-A9CD-47D9-BCED-CEDBC70121A7}" destId="{13AE6EC6-C840-463D-8634-C20F43E40D10}" srcOrd="0" destOrd="0" presId="urn:microsoft.com/office/officeart/2005/8/layout/vList2"/>
    <dgm:cxn modelId="{D3CCE5AF-13B9-4F50-94F3-BBABE3523051}" type="presOf" srcId="{5D028267-F601-47FF-ABB7-620B32FDE4E8}" destId="{F7996298-4426-47E8-A299-682004BA92EF}" srcOrd="0" destOrd="0" presId="urn:microsoft.com/office/officeart/2005/8/layout/vList2"/>
    <dgm:cxn modelId="{75A4E7B1-DD47-4DED-89F0-F52D44659F7B}" type="presOf" srcId="{B47292B0-E594-4305-AD6E-EF7F2449D1C5}" destId="{136EEA3B-9C2D-403F-9C5E-F3606CD104DB}" srcOrd="0" destOrd="0" presId="urn:microsoft.com/office/officeart/2005/8/layout/vList2"/>
    <dgm:cxn modelId="{915A4FCA-E57C-40D2-B156-9C01C288A462}" srcId="{5D028267-F601-47FF-ABB7-620B32FDE4E8}" destId="{BE97CAC0-A9CD-47D9-BCED-CEDBC70121A7}" srcOrd="3" destOrd="0" parTransId="{46190C1D-ACDD-4166-8702-EB99E06F8F5F}" sibTransId="{A2C7E07F-FCF4-4ACC-B34D-35595F809B4B}"/>
    <dgm:cxn modelId="{5F67F8CA-90CA-4494-9612-827C7F98F2B7}" srcId="{5D028267-F601-47FF-ABB7-620B32FDE4E8}" destId="{A7181DAC-3DE2-4F8C-95B1-C307EC777FBB}" srcOrd="2" destOrd="0" parTransId="{94AE8B0F-D916-4908-ABA3-2120F343DE70}" sibTransId="{D276B0E5-674A-49FC-890C-40A484BC696C}"/>
    <dgm:cxn modelId="{838E43DF-6C7F-4084-A925-CED0F5897034}" srcId="{5D028267-F601-47FF-ABB7-620B32FDE4E8}" destId="{3FB58971-C21D-41B9-B67A-009ED82C4047}" srcOrd="5" destOrd="0" parTransId="{F929DDAE-AF70-40CE-8859-AFEDD199F535}" sibTransId="{309DCCC4-EE6E-4981-9D50-E052C5948F4D}"/>
    <dgm:cxn modelId="{CFE96FED-DADD-4B52-9853-A28932D4E3ED}" srcId="{5D028267-F601-47FF-ABB7-620B32FDE4E8}" destId="{2C002CFF-F039-47F2-ADE5-7360707677F8}" srcOrd="4" destOrd="0" parTransId="{54468C77-6111-425B-9B6C-13598B3D3788}" sibTransId="{23ABA756-65F3-4F71-B3D4-A2D42DF90668}"/>
    <dgm:cxn modelId="{398A4EFB-2552-4CAA-A773-A6EE361DAAAA}" type="presOf" srcId="{A8D0DB63-DAEA-4195-87AA-49D9C6DF10F9}" destId="{6E0469E1-6EAC-475E-B7EB-7F26D55602B2}" srcOrd="0" destOrd="0" presId="urn:microsoft.com/office/officeart/2005/8/layout/vList2"/>
    <dgm:cxn modelId="{8EB4F458-94C6-4482-83A0-AE33B838B8DC}" type="presParOf" srcId="{F7996298-4426-47E8-A299-682004BA92EF}" destId="{6E0469E1-6EAC-475E-B7EB-7F26D55602B2}" srcOrd="0" destOrd="0" presId="urn:microsoft.com/office/officeart/2005/8/layout/vList2"/>
    <dgm:cxn modelId="{FFE99AFE-5BE1-4779-9723-21D7AF4544E5}" type="presParOf" srcId="{F7996298-4426-47E8-A299-682004BA92EF}" destId="{4254AC51-465B-4B8B-9BD0-81B4667AF11D}" srcOrd="1" destOrd="0" presId="urn:microsoft.com/office/officeart/2005/8/layout/vList2"/>
    <dgm:cxn modelId="{011034DA-5192-47F9-BD16-F6E6F039F545}" type="presParOf" srcId="{F7996298-4426-47E8-A299-682004BA92EF}" destId="{136EEA3B-9C2D-403F-9C5E-F3606CD104DB}" srcOrd="2" destOrd="0" presId="urn:microsoft.com/office/officeart/2005/8/layout/vList2"/>
    <dgm:cxn modelId="{4649F00E-D2D0-4617-8997-34E16E38C884}" type="presParOf" srcId="{F7996298-4426-47E8-A299-682004BA92EF}" destId="{414F6887-87F3-4DCD-8BAA-07E2DB0D803F}" srcOrd="3" destOrd="0" presId="urn:microsoft.com/office/officeart/2005/8/layout/vList2"/>
    <dgm:cxn modelId="{DCF612DA-EB51-435E-92D7-79D658C17C70}" type="presParOf" srcId="{F7996298-4426-47E8-A299-682004BA92EF}" destId="{3A8D1414-AA5D-4C40-9D27-41270AB8EB67}" srcOrd="4" destOrd="0" presId="urn:microsoft.com/office/officeart/2005/8/layout/vList2"/>
    <dgm:cxn modelId="{276A8ABE-ABAB-4242-ACC5-37BF4DAE1289}" type="presParOf" srcId="{F7996298-4426-47E8-A299-682004BA92EF}" destId="{1F63915B-1A93-42D0-B7D7-0011D432416E}" srcOrd="5" destOrd="0" presId="urn:microsoft.com/office/officeart/2005/8/layout/vList2"/>
    <dgm:cxn modelId="{4E2BA720-95EE-410A-B7B6-B92036D199A5}" type="presParOf" srcId="{F7996298-4426-47E8-A299-682004BA92EF}" destId="{13AE6EC6-C840-463D-8634-C20F43E40D10}" srcOrd="6" destOrd="0" presId="urn:microsoft.com/office/officeart/2005/8/layout/vList2"/>
    <dgm:cxn modelId="{E24DC96A-AF3D-4CD6-AA8C-4E0C56C1D26C}" type="presParOf" srcId="{F7996298-4426-47E8-A299-682004BA92EF}" destId="{139C3E0E-ECC3-48CE-8383-1A68018B5B4E}" srcOrd="7" destOrd="0" presId="urn:microsoft.com/office/officeart/2005/8/layout/vList2"/>
    <dgm:cxn modelId="{B58761D9-3662-4B35-AF5C-C6BF34B9F059}" type="presParOf" srcId="{F7996298-4426-47E8-A299-682004BA92EF}" destId="{48CE588D-85AB-4BBE-976D-5F7694754E6B}" srcOrd="8" destOrd="0" presId="urn:microsoft.com/office/officeart/2005/8/layout/vList2"/>
    <dgm:cxn modelId="{D9C8E936-1ED9-4DB2-A1B1-FC4C3620863B}" type="presParOf" srcId="{F7996298-4426-47E8-A299-682004BA92EF}" destId="{D5CFB087-9717-4E0E-BC3C-9FC2E5826ACD}" srcOrd="9" destOrd="0" presId="urn:microsoft.com/office/officeart/2005/8/layout/vList2"/>
    <dgm:cxn modelId="{C4E6FA06-0E91-4716-B22E-5F31036EC4D4}" type="presParOf" srcId="{F7996298-4426-47E8-A299-682004BA92EF}" destId="{BEA32AE1-35AA-4BB7-9921-0845AD129A94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43451AC-9F26-479D-AAEF-DF576B38ACF4}" type="doc">
      <dgm:prSet loTypeId="urn:microsoft.com/office/officeart/2005/8/layout/matrix2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B849E691-9B19-4234-A129-CEFA768D344F}">
      <dgm:prSet/>
      <dgm:spPr/>
      <dgm:t>
        <a:bodyPr/>
        <a:lstStyle/>
        <a:p>
          <a:r>
            <a:rPr lang="en-US" dirty="0"/>
            <a:t>Our pipeline is inspired by </a:t>
          </a:r>
          <a:r>
            <a:rPr lang="en-US" b="1" dirty="0"/>
            <a:t>chaos engineering</a:t>
          </a:r>
          <a:endParaRPr lang="en-IN" dirty="0"/>
        </a:p>
      </dgm:t>
    </dgm:pt>
    <dgm:pt modelId="{B52E238B-D81F-4FA4-8891-9233D196E2C4}" type="parTrans" cxnId="{17DFFE38-4013-4ADD-96AA-65BF294E61A4}">
      <dgm:prSet/>
      <dgm:spPr/>
      <dgm:t>
        <a:bodyPr/>
        <a:lstStyle/>
        <a:p>
          <a:endParaRPr lang="en-IN"/>
        </a:p>
      </dgm:t>
    </dgm:pt>
    <dgm:pt modelId="{596404B6-CEBC-476D-8781-B91B9B5EC386}" type="sibTrans" cxnId="{17DFFE38-4013-4ADD-96AA-65BF294E61A4}">
      <dgm:prSet/>
      <dgm:spPr/>
      <dgm:t>
        <a:bodyPr/>
        <a:lstStyle/>
        <a:p>
          <a:endParaRPr lang="en-IN"/>
        </a:p>
      </dgm:t>
    </dgm:pt>
    <dgm:pt modelId="{7E97EA3C-1AD3-4B08-BEC4-48BFE8881550}">
      <dgm:prSet/>
      <dgm:spPr/>
      <dgm:t>
        <a:bodyPr/>
        <a:lstStyle/>
        <a:p>
          <a:r>
            <a:rPr lang="en-US"/>
            <a:t>Faults are injected, </a:t>
          </a:r>
          <a:r>
            <a:rPr lang="en-US" b="1"/>
            <a:t>metrics</a:t>
          </a:r>
          <a:r>
            <a:rPr lang="en-US"/>
            <a:t> are collected, model is trained</a:t>
          </a:r>
          <a:endParaRPr lang="en-IN"/>
        </a:p>
      </dgm:t>
    </dgm:pt>
    <dgm:pt modelId="{A8C18EE6-39A2-4B96-A094-9C6FDADDFA43}" type="parTrans" cxnId="{F0AA7249-D347-4CBC-A5C7-02F26644180A}">
      <dgm:prSet/>
      <dgm:spPr/>
      <dgm:t>
        <a:bodyPr/>
        <a:lstStyle/>
        <a:p>
          <a:endParaRPr lang="en-IN"/>
        </a:p>
      </dgm:t>
    </dgm:pt>
    <dgm:pt modelId="{8178C73D-F149-4F7D-8AA6-DDD0C03D6123}" type="sibTrans" cxnId="{F0AA7249-D347-4CBC-A5C7-02F26644180A}">
      <dgm:prSet/>
      <dgm:spPr/>
      <dgm:t>
        <a:bodyPr/>
        <a:lstStyle/>
        <a:p>
          <a:endParaRPr lang="en-IN"/>
        </a:p>
      </dgm:t>
    </dgm:pt>
    <dgm:pt modelId="{E9436FB5-A143-4D07-B59B-B41EFBFE4C06}">
      <dgm:prSet/>
      <dgm:spPr/>
      <dgm:t>
        <a:bodyPr/>
        <a:lstStyle/>
        <a:p>
          <a:r>
            <a:rPr lang="en-US"/>
            <a:t>The system </a:t>
          </a:r>
          <a:r>
            <a:rPr lang="en-US" b="1"/>
            <a:t>learns</a:t>
          </a:r>
          <a:r>
            <a:rPr lang="en-US"/>
            <a:t> from induced stress — then reacts in production</a:t>
          </a:r>
          <a:endParaRPr lang="en-IN"/>
        </a:p>
      </dgm:t>
    </dgm:pt>
    <dgm:pt modelId="{24098B40-7134-4495-B3B7-6C8BE57DA5FD}" type="parTrans" cxnId="{F7185F6C-D9DB-4DBD-A84B-7177F0BBB779}">
      <dgm:prSet/>
      <dgm:spPr/>
      <dgm:t>
        <a:bodyPr/>
        <a:lstStyle/>
        <a:p>
          <a:endParaRPr lang="en-IN"/>
        </a:p>
      </dgm:t>
    </dgm:pt>
    <dgm:pt modelId="{DFA3109D-6CC8-4467-BD6C-B0634E4F7F8B}" type="sibTrans" cxnId="{F7185F6C-D9DB-4DBD-A84B-7177F0BBB779}">
      <dgm:prSet/>
      <dgm:spPr/>
      <dgm:t>
        <a:bodyPr/>
        <a:lstStyle/>
        <a:p>
          <a:endParaRPr lang="en-IN"/>
        </a:p>
      </dgm:t>
    </dgm:pt>
    <dgm:pt modelId="{524D92D0-53FA-44F2-AE4F-B729F179C3AC}">
      <dgm:prSet/>
      <dgm:spPr/>
      <dgm:t>
        <a:bodyPr/>
        <a:lstStyle/>
        <a:p>
          <a:r>
            <a:rPr lang="en-US"/>
            <a:t>We simulate "</a:t>
          </a:r>
          <a:r>
            <a:rPr lang="en-US" b="1"/>
            <a:t>failure as a feature</a:t>
          </a:r>
          <a:r>
            <a:rPr lang="en-US"/>
            <a:t>" to strengthen recovery logic</a:t>
          </a:r>
          <a:endParaRPr lang="en-IN"/>
        </a:p>
      </dgm:t>
    </dgm:pt>
    <dgm:pt modelId="{74E97487-77B3-4CCD-82FC-9584FCB7F30E}" type="parTrans" cxnId="{81206054-C212-4E46-813F-15A37687706C}">
      <dgm:prSet/>
      <dgm:spPr/>
      <dgm:t>
        <a:bodyPr/>
        <a:lstStyle/>
        <a:p>
          <a:endParaRPr lang="en-IN"/>
        </a:p>
      </dgm:t>
    </dgm:pt>
    <dgm:pt modelId="{1F6B0E35-483E-4E64-8C2C-87C5F1E78A8C}" type="sibTrans" cxnId="{81206054-C212-4E46-813F-15A37687706C}">
      <dgm:prSet/>
      <dgm:spPr/>
      <dgm:t>
        <a:bodyPr/>
        <a:lstStyle/>
        <a:p>
          <a:endParaRPr lang="en-IN"/>
        </a:p>
      </dgm:t>
    </dgm:pt>
    <dgm:pt modelId="{64755BCC-9245-481D-AFB9-62DC7A7534B5}" type="pres">
      <dgm:prSet presAssocID="{A43451AC-9F26-479D-AAEF-DF576B38ACF4}" presName="matrix" presStyleCnt="0">
        <dgm:presLayoutVars>
          <dgm:chMax val="1"/>
          <dgm:dir/>
          <dgm:resizeHandles val="exact"/>
        </dgm:presLayoutVars>
      </dgm:prSet>
      <dgm:spPr/>
    </dgm:pt>
    <dgm:pt modelId="{D4F41C93-9882-42D6-B545-CB490F59B1D7}" type="pres">
      <dgm:prSet presAssocID="{A43451AC-9F26-479D-AAEF-DF576B38ACF4}" presName="axisShape" presStyleLbl="bgShp" presStyleIdx="0" presStyleCnt="1"/>
      <dgm:spPr/>
    </dgm:pt>
    <dgm:pt modelId="{C5586213-DCE8-4F65-86D9-49DE502F844D}" type="pres">
      <dgm:prSet presAssocID="{A43451AC-9F26-479D-AAEF-DF576B38ACF4}" presName="rect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289A702C-9367-4A3B-9E81-B4D9E73109DD}" type="pres">
      <dgm:prSet presAssocID="{A43451AC-9F26-479D-AAEF-DF576B38ACF4}" presName="rect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E0A9A8D0-8AC6-42FE-9673-3CDE310A1829}" type="pres">
      <dgm:prSet presAssocID="{A43451AC-9F26-479D-AAEF-DF576B38ACF4}" presName="rect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BF487453-C721-4049-9E4F-A22A51DF5A49}" type="pres">
      <dgm:prSet presAssocID="{A43451AC-9F26-479D-AAEF-DF576B38ACF4}" presName="rect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4E9E6F00-1E4B-483C-88C7-5888821A539C}" type="presOf" srcId="{A43451AC-9F26-479D-AAEF-DF576B38ACF4}" destId="{64755BCC-9245-481D-AFB9-62DC7A7534B5}" srcOrd="0" destOrd="0" presId="urn:microsoft.com/office/officeart/2005/8/layout/matrix2"/>
    <dgm:cxn modelId="{9DBE5E1B-5F50-49C5-B0AF-0317282DB58B}" type="presOf" srcId="{524D92D0-53FA-44F2-AE4F-B729F179C3AC}" destId="{BF487453-C721-4049-9E4F-A22A51DF5A49}" srcOrd="0" destOrd="0" presId="urn:microsoft.com/office/officeart/2005/8/layout/matrix2"/>
    <dgm:cxn modelId="{17DFFE38-4013-4ADD-96AA-65BF294E61A4}" srcId="{A43451AC-9F26-479D-AAEF-DF576B38ACF4}" destId="{B849E691-9B19-4234-A129-CEFA768D344F}" srcOrd="0" destOrd="0" parTransId="{B52E238B-D81F-4FA4-8891-9233D196E2C4}" sibTransId="{596404B6-CEBC-476D-8781-B91B9B5EC386}"/>
    <dgm:cxn modelId="{BA671664-FA1F-4217-895D-DA67EF3A2B26}" type="presOf" srcId="{B849E691-9B19-4234-A129-CEFA768D344F}" destId="{C5586213-DCE8-4F65-86D9-49DE502F844D}" srcOrd="0" destOrd="0" presId="urn:microsoft.com/office/officeart/2005/8/layout/matrix2"/>
    <dgm:cxn modelId="{F0AA7249-D347-4CBC-A5C7-02F26644180A}" srcId="{A43451AC-9F26-479D-AAEF-DF576B38ACF4}" destId="{7E97EA3C-1AD3-4B08-BEC4-48BFE8881550}" srcOrd="1" destOrd="0" parTransId="{A8C18EE6-39A2-4B96-A094-9C6FDADDFA43}" sibTransId="{8178C73D-F149-4F7D-8AA6-DDD0C03D6123}"/>
    <dgm:cxn modelId="{F7185F6C-D9DB-4DBD-A84B-7177F0BBB779}" srcId="{A43451AC-9F26-479D-AAEF-DF576B38ACF4}" destId="{E9436FB5-A143-4D07-B59B-B41EFBFE4C06}" srcOrd="2" destOrd="0" parTransId="{24098B40-7134-4495-B3B7-6C8BE57DA5FD}" sibTransId="{DFA3109D-6CC8-4467-BD6C-B0634E4F7F8B}"/>
    <dgm:cxn modelId="{65B9CB53-8C32-44D8-833A-E762261924EB}" type="presOf" srcId="{E9436FB5-A143-4D07-B59B-B41EFBFE4C06}" destId="{E0A9A8D0-8AC6-42FE-9673-3CDE310A1829}" srcOrd="0" destOrd="0" presId="urn:microsoft.com/office/officeart/2005/8/layout/matrix2"/>
    <dgm:cxn modelId="{81206054-C212-4E46-813F-15A37687706C}" srcId="{A43451AC-9F26-479D-AAEF-DF576B38ACF4}" destId="{524D92D0-53FA-44F2-AE4F-B729F179C3AC}" srcOrd="3" destOrd="0" parTransId="{74E97487-77B3-4CCD-82FC-9584FCB7F30E}" sibTransId="{1F6B0E35-483E-4E64-8C2C-87C5F1E78A8C}"/>
    <dgm:cxn modelId="{BDFE3E8A-F2FD-4D65-BD90-A45B1E180F95}" type="presOf" srcId="{7E97EA3C-1AD3-4B08-BEC4-48BFE8881550}" destId="{289A702C-9367-4A3B-9E81-B4D9E73109DD}" srcOrd="0" destOrd="0" presId="urn:microsoft.com/office/officeart/2005/8/layout/matrix2"/>
    <dgm:cxn modelId="{2941D6B2-C83B-44BC-863B-95A912B09652}" type="presParOf" srcId="{64755BCC-9245-481D-AFB9-62DC7A7534B5}" destId="{D4F41C93-9882-42D6-B545-CB490F59B1D7}" srcOrd="0" destOrd="0" presId="urn:microsoft.com/office/officeart/2005/8/layout/matrix2"/>
    <dgm:cxn modelId="{C6CFAB96-0316-4FCD-BA7E-A10E05665C3A}" type="presParOf" srcId="{64755BCC-9245-481D-AFB9-62DC7A7534B5}" destId="{C5586213-DCE8-4F65-86D9-49DE502F844D}" srcOrd="1" destOrd="0" presId="urn:microsoft.com/office/officeart/2005/8/layout/matrix2"/>
    <dgm:cxn modelId="{0C3D6983-3D32-4194-BF2F-206ADA069B05}" type="presParOf" srcId="{64755BCC-9245-481D-AFB9-62DC7A7534B5}" destId="{289A702C-9367-4A3B-9E81-B4D9E73109DD}" srcOrd="2" destOrd="0" presId="urn:microsoft.com/office/officeart/2005/8/layout/matrix2"/>
    <dgm:cxn modelId="{AB8E046E-3B3E-43EB-AE46-9FBA4F791E85}" type="presParOf" srcId="{64755BCC-9245-481D-AFB9-62DC7A7534B5}" destId="{E0A9A8D0-8AC6-42FE-9673-3CDE310A1829}" srcOrd="3" destOrd="0" presId="urn:microsoft.com/office/officeart/2005/8/layout/matrix2"/>
    <dgm:cxn modelId="{0E426CDF-DF70-40AE-A713-54A02153E7DB}" type="presParOf" srcId="{64755BCC-9245-481D-AFB9-62DC7A7534B5}" destId="{BF487453-C721-4049-9E4F-A22A51DF5A49}" srcOrd="4" destOrd="0" presId="urn:microsoft.com/office/officeart/2005/8/layout/matrix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93663A9-107A-4BE2-8B98-D7FB5B6E348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C91AA676-427B-4FAF-B6CA-E42A6AE04D96}">
      <dgm:prSet/>
      <dgm:spPr/>
      <dgm:t>
        <a:bodyPr/>
        <a:lstStyle/>
        <a:p>
          <a:r>
            <a:rPr lang="en-US" b="1" i="0" baseline="0"/>
            <a:t>Docker + K8s ready</a:t>
          </a:r>
          <a:r>
            <a:rPr lang="en-US" b="0" i="0" baseline="0"/>
            <a:t> → </a:t>
          </a:r>
          <a:r>
            <a:rPr lang="en-US" b="1" i="0" baseline="0"/>
            <a:t>Cloud native</a:t>
          </a:r>
          <a:endParaRPr lang="en-IN"/>
        </a:p>
      </dgm:t>
    </dgm:pt>
    <dgm:pt modelId="{C8FD10D3-4897-4701-95DC-5B6C1BF0128C}" type="parTrans" cxnId="{9C5D09E6-A601-41FA-B740-C917B2C8F66E}">
      <dgm:prSet/>
      <dgm:spPr/>
      <dgm:t>
        <a:bodyPr/>
        <a:lstStyle/>
        <a:p>
          <a:endParaRPr lang="en-IN"/>
        </a:p>
      </dgm:t>
    </dgm:pt>
    <dgm:pt modelId="{4528DD49-4C8F-4BE6-A427-290AA028580B}" type="sibTrans" cxnId="{9C5D09E6-A601-41FA-B740-C917B2C8F66E}">
      <dgm:prSet/>
      <dgm:spPr/>
      <dgm:t>
        <a:bodyPr/>
        <a:lstStyle/>
        <a:p>
          <a:endParaRPr lang="en-IN"/>
        </a:p>
      </dgm:t>
    </dgm:pt>
    <dgm:pt modelId="{FCEC685A-855A-4C65-8F5F-6CFE2E64BC95}">
      <dgm:prSet/>
      <dgm:spPr/>
      <dgm:t>
        <a:bodyPr/>
        <a:lstStyle/>
        <a:p>
          <a:r>
            <a:rPr lang="en-US" b="1" i="0" baseline="0" dirty="0"/>
            <a:t>Lightweight model</a:t>
          </a:r>
          <a:r>
            <a:rPr lang="en-US" b="0" i="0" baseline="0" dirty="0"/>
            <a:t> → Fast inferencing</a:t>
          </a:r>
          <a:endParaRPr lang="en-IN" dirty="0"/>
        </a:p>
      </dgm:t>
    </dgm:pt>
    <dgm:pt modelId="{354BA667-8412-4F95-B6AF-47A1D3285987}" type="parTrans" cxnId="{CF6A4BD8-E8D2-49B7-9E49-539ADA17675C}">
      <dgm:prSet/>
      <dgm:spPr/>
      <dgm:t>
        <a:bodyPr/>
        <a:lstStyle/>
        <a:p>
          <a:endParaRPr lang="en-IN"/>
        </a:p>
      </dgm:t>
    </dgm:pt>
    <dgm:pt modelId="{A67E6A44-9D2D-42C8-888E-4AFCAA28A0E6}" type="sibTrans" cxnId="{CF6A4BD8-E8D2-49B7-9E49-539ADA17675C}">
      <dgm:prSet/>
      <dgm:spPr/>
      <dgm:t>
        <a:bodyPr/>
        <a:lstStyle/>
        <a:p>
          <a:endParaRPr lang="en-IN"/>
        </a:p>
      </dgm:t>
    </dgm:pt>
    <dgm:pt modelId="{4036B1F6-CAA1-481F-8A01-02C35463A5EE}">
      <dgm:prSet/>
      <dgm:spPr/>
      <dgm:t>
        <a:bodyPr/>
        <a:lstStyle/>
        <a:p>
          <a:r>
            <a:rPr lang="en-US" b="0" i="0" baseline="0"/>
            <a:t>Can integrate with </a:t>
          </a:r>
          <a:r>
            <a:rPr lang="en-US" b="1" i="0" baseline="0"/>
            <a:t>Prometheus/Grafana</a:t>
          </a:r>
          <a:r>
            <a:rPr lang="en-US" b="0" i="0" baseline="0"/>
            <a:t> for real-time telemetry</a:t>
          </a:r>
          <a:endParaRPr lang="en-IN"/>
        </a:p>
      </dgm:t>
    </dgm:pt>
    <dgm:pt modelId="{052FE15C-32B9-4707-B7D0-4C080E7ED2CB}" type="parTrans" cxnId="{A37B914C-E4C8-4305-8234-5C7132834DE6}">
      <dgm:prSet/>
      <dgm:spPr/>
      <dgm:t>
        <a:bodyPr/>
        <a:lstStyle/>
        <a:p>
          <a:endParaRPr lang="en-IN"/>
        </a:p>
      </dgm:t>
    </dgm:pt>
    <dgm:pt modelId="{2E841597-29E0-4BEF-8492-719D3E3D89F3}" type="sibTrans" cxnId="{A37B914C-E4C8-4305-8234-5C7132834DE6}">
      <dgm:prSet/>
      <dgm:spPr/>
      <dgm:t>
        <a:bodyPr/>
        <a:lstStyle/>
        <a:p>
          <a:endParaRPr lang="en-IN"/>
        </a:p>
      </dgm:t>
    </dgm:pt>
    <dgm:pt modelId="{F1E1A96C-E6A8-4DF0-ACB0-B2C7E49FEEEB}">
      <dgm:prSet/>
      <dgm:spPr/>
      <dgm:t>
        <a:bodyPr/>
        <a:lstStyle/>
        <a:p>
          <a:r>
            <a:rPr lang="en-US" b="1" i="0" baseline="0"/>
            <a:t>Helm charts</a:t>
          </a:r>
          <a:r>
            <a:rPr lang="en-US" b="0" i="0" baseline="0"/>
            <a:t> make deployment repeatable + versionable</a:t>
          </a:r>
          <a:endParaRPr lang="en-IN"/>
        </a:p>
      </dgm:t>
    </dgm:pt>
    <dgm:pt modelId="{9DF85619-332B-45B5-9FFD-D631B140CA01}" type="parTrans" cxnId="{CC85FBF4-45E8-4F30-A656-E43130EB7F7F}">
      <dgm:prSet/>
      <dgm:spPr/>
      <dgm:t>
        <a:bodyPr/>
        <a:lstStyle/>
        <a:p>
          <a:endParaRPr lang="en-IN"/>
        </a:p>
      </dgm:t>
    </dgm:pt>
    <dgm:pt modelId="{65007AC6-D87C-4E02-AD79-9D7AB104CD33}" type="sibTrans" cxnId="{CC85FBF4-45E8-4F30-A656-E43130EB7F7F}">
      <dgm:prSet/>
      <dgm:spPr/>
      <dgm:t>
        <a:bodyPr/>
        <a:lstStyle/>
        <a:p>
          <a:endParaRPr lang="en-IN"/>
        </a:p>
      </dgm:t>
    </dgm:pt>
    <dgm:pt modelId="{140EE88B-257B-47DF-A5A5-91C7633FC09B}">
      <dgm:prSet/>
      <dgm:spPr/>
      <dgm:t>
        <a:bodyPr/>
        <a:lstStyle/>
        <a:p>
          <a:r>
            <a:rPr lang="en-US" b="0" i="0" baseline="0"/>
            <a:t>Can scale to </a:t>
          </a:r>
          <a:r>
            <a:rPr lang="en-US" b="1" i="0" baseline="0"/>
            <a:t>multi-cluster</a:t>
          </a:r>
          <a:r>
            <a:rPr lang="en-US" b="0" i="0" baseline="0"/>
            <a:t> with minimal config change</a:t>
          </a:r>
          <a:endParaRPr lang="en-IN"/>
        </a:p>
      </dgm:t>
    </dgm:pt>
    <dgm:pt modelId="{7BA0D890-C4CA-4D43-9AEF-F1542664CFB8}" type="parTrans" cxnId="{A154B9C0-D15B-47C3-8C18-485E1DCA0F1C}">
      <dgm:prSet/>
      <dgm:spPr/>
      <dgm:t>
        <a:bodyPr/>
        <a:lstStyle/>
        <a:p>
          <a:endParaRPr lang="en-IN"/>
        </a:p>
      </dgm:t>
    </dgm:pt>
    <dgm:pt modelId="{E63C6114-E7E2-406D-AF13-B43B8645E520}" type="sibTrans" cxnId="{A154B9C0-D15B-47C3-8C18-485E1DCA0F1C}">
      <dgm:prSet/>
      <dgm:spPr/>
      <dgm:t>
        <a:bodyPr/>
        <a:lstStyle/>
        <a:p>
          <a:endParaRPr lang="en-IN"/>
        </a:p>
      </dgm:t>
    </dgm:pt>
    <dgm:pt modelId="{C0A61401-8CA5-4AC4-839C-F59B6D543740}">
      <dgm:prSet/>
      <dgm:spPr/>
      <dgm:t>
        <a:bodyPr/>
        <a:lstStyle/>
        <a:p>
          <a:r>
            <a:rPr lang="en-US" b="0" i="0" baseline="0"/>
            <a:t>Extendable to </a:t>
          </a:r>
          <a:r>
            <a:rPr lang="en-US" b="1" i="0" baseline="0"/>
            <a:t>real-time pipelines</a:t>
          </a:r>
          <a:r>
            <a:rPr lang="en-US" b="0" i="0" baseline="0"/>
            <a:t> (</a:t>
          </a:r>
          <a:r>
            <a:rPr lang="en-US" b="1" i="0" baseline="0"/>
            <a:t>Kafka + Prometheus metrics</a:t>
          </a:r>
          <a:r>
            <a:rPr lang="en-US" b="0" i="0" baseline="0"/>
            <a:t>)</a:t>
          </a:r>
          <a:endParaRPr lang="en-IN"/>
        </a:p>
      </dgm:t>
    </dgm:pt>
    <dgm:pt modelId="{4E99A330-41CF-4474-9EDD-1AAD4D7BDC51}" type="parTrans" cxnId="{DF4D63D9-6504-4F07-AC8F-5A73044D18DA}">
      <dgm:prSet/>
      <dgm:spPr/>
      <dgm:t>
        <a:bodyPr/>
        <a:lstStyle/>
        <a:p>
          <a:endParaRPr lang="en-IN"/>
        </a:p>
      </dgm:t>
    </dgm:pt>
    <dgm:pt modelId="{1B21C8FD-2970-423B-8FCD-E259106E9D02}" type="sibTrans" cxnId="{DF4D63D9-6504-4F07-AC8F-5A73044D18DA}">
      <dgm:prSet/>
      <dgm:spPr/>
      <dgm:t>
        <a:bodyPr/>
        <a:lstStyle/>
        <a:p>
          <a:endParaRPr lang="en-IN"/>
        </a:p>
      </dgm:t>
    </dgm:pt>
    <dgm:pt modelId="{3F0EAE4E-1984-477D-BE19-D57386258EBC}" type="pres">
      <dgm:prSet presAssocID="{893663A9-107A-4BE2-8B98-D7FB5B6E348F}" presName="linear" presStyleCnt="0">
        <dgm:presLayoutVars>
          <dgm:animLvl val="lvl"/>
          <dgm:resizeHandles val="exact"/>
        </dgm:presLayoutVars>
      </dgm:prSet>
      <dgm:spPr/>
    </dgm:pt>
    <dgm:pt modelId="{2075FC2A-93D9-4548-A7A6-49DFFBC86046}" type="pres">
      <dgm:prSet presAssocID="{C91AA676-427B-4FAF-B6CA-E42A6AE04D96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FC6643C3-B0A2-402E-A7C2-C12F7BAB4E25}" type="pres">
      <dgm:prSet presAssocID="{4528DD49-4C8F-4BE6-A427-290AA028580B}" presName="spacer" presStyleCnt="0"/>
      <dgm:spPr/>
    </dgm:pt>
    <dgm:pt modelId="{1467E05F-A5BA-405E-9458-55AA6201D7B4}" type="pres">
      <dgm:prSet presAssocID="{FCEC685A-855A-4C65-8F5F-6CFE2E64BC95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4EA821AB-7046-42FF-8044-BB9AEBA6809D}" type="pres">
      <dgm:prSet presAssocID="{A67E6A44-9D2D-42C8-888E-4AFCAA28A0E6}" presName="spacer" presStyleCnt="0"/>
      <dgm:spPr/>
    </dgm:pt>
    <dgm:pt modelId="{035100B1-D49F-497D-9EA0-F46760866C1A}" type="pres">
      <dgm:prSet presAssocID="{4036B1F6-CAA1-481F-8A01-02C35463A5EE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02CBC717-EA62-43A5-99A8-A41F957B4B84}" type="pres">
      <dgm:prSet presAssocID="{2E841597-29E0-4BEF-8492-719D3E3D89F3}" presName="spacer" presStyleCnt="0"/>
      <dgm:spPr/>
    </dgm:pt>
    <dgm:pt modelId="{E7B747AE-619F-463F-9270-E8120F07B1B3}" type="pres">
      <dgm:prSet presAssocID="{F1E1A96C-E6A8-4DF0-ACB0-B2C7E49FEEEB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8F781882-BFB1-4D0C-A7EC-0F5BAF968884}" type="pres">
      <dgm:prSet presAssocID="{65007AC6-D87C-4E02-AD79-9D7AB104CD33}" presName="spacer" presStyleCnt="0"/>
      <dgm:spPr/>
    </dgm:pt>
    <dgm:pt modelId="{A93FA148-FD0D-4F2E-8C29-C311602C13BB}" type="pres">
      <dgm:prSet presAssocID="{140EE88B-257B-47DF-A5A5-91C7633FC09B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29072983-E977-4C8A-A87F-6F567D3DDAB5}" type="pres">
      <dgm:prSet presAssocID="{E63C6114-E7E2-406D-AF13-B43B8645E520}" presName="spacer" presStyleCnt="0"/>
      <dgm:spPr/>
    </dgm:pt>
    <dgm:pt modelId="{F0B638C6-CE1B-40D2-B2C2-C3D2CF0061EC}" type="pres">
      <dgm:prSet presAssocID="{C0A61401-8CA5-4AC4-839C-F59B6D543740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6DD8F703-84F1-4376-9CC2-535B3EE58D66}" type="presOf" srcId="{4036B1F6-CAA1-481F-8A01-02C35463A5EE}" destId="{035100B1-D49F-497D-9EA0-F46760866C1A}" srcOrd="0" destOrd="0" presId="urn:microsoft.com/office/officeart/2005/8/layout/vList2"/>
    <dgm:cxn modelId="{32CE8227-C3FA-4827-965D-5BBD3D99E454}" type="presOf" srcId="{FCEC685A-855A-4C65-8F5F-6CFE2E64BC95}" destId="{1467E05F-A5BA-405E-9458-55AA6201D7B4}" srcOrd="0" destOrd="0" presId="urn:microsoft.com/office/officeart/2005/8/layout/vList2"/>
    <dgm:cxn modelId="{E3DBED2D-6A7C-48D2-B3B4-A78A62223C4D}" type="presOf" srcId="{C0A61401-8CA5-4AC4-839C-F59B6D543740}" destId="{F0B638C6-CE1B-40D2-B2C2-C3D2CF0061EC}" srcOrd="0" destOrd="0" presId="urn:microsoft.com/office/officeart/2005/8/layout/vList2"/>
    <dgm:cxn modelId="{3532053F-D109-406B-BCEB-C4F451238BF5}" type="presOf" srcId="{F1E1A96C-E6A8-4DF0-ACB0-B2C7E49FEEEB}" destId="{E7B747AE-619F-463F-9270-E8120F07B1B3}" srcOrd="0" destOrd="0" presId="urn:microsoft.com/office/officeart/2005/8/layout/vList2"/>
    <dgm:cxn modelId="{CF4BF55B-20F1-4239-95A7-1701D5A5A8C7}" type="presOf" srcId="{893663A9-107A-4BE2-8B98-D7FB5B6E348F}" destId="{3F0EAE4E-1984-477D-BE19-D57386258EBC}" srcOrd="0" destOrd="0" presId="urn:microsoft.com/office/officeart/2005/8/layout/vList2"/>
    <dgm:cxn modelId="{A37B914C-E4C8-4305-8234-5C7132834DE6}" srcId="{893663A9-107A-4BE2-8B98-D7FB5B6E348F}" destId="{4036B1F6-CAA1-481F-8A01-02C35463A5EE}" srcOrd="2" destOrd="0" parTransId="{052FE15C-32B9-4707-B7D0-4C080E7ED2CB}" sibTransId="{2E841597-29E0-4BEF-8492-719D3E3D89F3}"/>
    <dgm:cxn modelId="{1BDA539D-D25F-4BD2-B9AB-569C0D34F3B4}" type="presOf" srcId="{140EE88B-257B-47DF-A5A5-91C7633FC09B}" destId="{A93FA148-FD0D-4F2E-8C29-C311602C13BB}" srcOrd="0" destOrd="0" presId="urn:microsoft.com/office/officeart/2005/8/layout/vList2"/>
    <dgm:cxn modelId="{A154B9C0-D15B-47C3-8C18-485E1DCA0F1C}" srcId="{893663A9-107A-4BE2-8B98-D7FB5B6E348F}" destId="{140EE88B-257B-47DF-A5A5-91C7633FC09B}" srcOrd="4" destOrd="0" parTransId="{7BA0D890-C4CA-4D43-9AEF-F1542664CFB8}" sibTransId="{E63C6114-E7E2-406D-AF13-B43B8645E520}"/>
    <dgm:cxn modelId="{CF6A4BD8-E8D2-49B7-9E49-539ADA17675C}" srcId="{893663A9-107A-4BE2-8B98-D7FB5B6E348F}" destId="{FCEC685A-855A-4C65-8F5F-6CFE2E64BC95}" srcOrd="1" destOrd="0" parTransId="{354BA667-8412-4F95-B6AF-47A1D3285987}" sibTransId="{A67E6A44-9D2D-42C8-888E-4AFCAA28A0E6}"/>
    <dgm:cxn modelId="{DF4D63D9-6504-4F07-AC8F-5A73044D18DA}" srcId="{893663A9-107A-4BE2-8B98-D7FB5B6E348F}" destId="{C0A61401-8CA5-4AC4-839C-F59B6D543740}" srcOrd="5" destOrd="0" parTransId="{4E99A330-41CF-4474-9EDD-1AAD4D7BDC51}" sibTransId="{1B21C8FD-2970-423B-8FCD-E259106E9D02}"/>
    <dgm:cxn modelId="{9C5D09E6-A601-41FA-B740-C917B2C8F66E}" srcId="{893663A9-107A-4BE2-8B98-D7FB5B6E348F}" destId="{C91AA676-427B-4FAF-B6CA-E42A6AE04D96}" srcOrd="0" destOrd="0" parTransId="{C8FD10D3-4897-4701-95DC-5B6C1BF0128C}" sibTransId="{4528DD49-4C8F-4BE6-A427-290AA028580B}"/>
    <dgm:cxn modelId="{BC7372ED-8F05-4C2D-9676-34F1D0AC66A8}" type="presOf" srcId="{C91AA676-427B-4FAF-B6CA-E42A6AE04D96}" destId="{2075FC2A-93D9-4548-A7A6-49DFFBC86046}" srcOrd="0" destOrd="0" presId="urn:microsoft.com/office/officeart/2005/8/layout/vList2"/>
    <dgm:cxn modelId="{CC85FBF4-45E8-4F30-A656-E43130EB7F7F}" srcId="{893663A9-107A-4BE2-8B98-D7FB5B6E348F}" destId="{F1E1A96C-E6A8-4DF0-ACB0-B2C7E49FEEEB}" srcOrd="3" destOrd="0" parTransId="{9DF85619-332B-45B5-9FFD-D631B140CA01}" sibTransId="{65007AC6-D87C-4E02-AD79-9D7AB104CD33}"/>
    <dgm:cxn modelId="{649B09CD-2342-49B4-BD24-C5A27D4FB8DC}" type="presParOf" srcId="{3F0EAE4E-1984-477D-BE19-D57386258EBC}" destId="{2075FC2A-93D9-4548-A7A6-49DFFBC86046}" srcOrd="0" destOrd="0" presId="urn:microsoft.com/office/officeart/2005/8/layout/vList2"/>
    <dgm:cxn modelId="{BF137FE2-382C-4615-AD6E-A71296840038}" type="presParOf" srcId="{3F0EAE4E-1984-477D-BE19-D57386258EBC}" destId="{FC6643C3-B0A2-402E-A7C2-C12F7BAB4E25}" srcOrd="1" destOrd="0" presId="urn:microsoft.com/office/officeart/2005/8/layout/vList2"/>
    <dgm:cxn modelId="{902EC36C-FEE0-446D-B413-AD7D156C7AE8}" type="presParOf" srcId="{3F0EAE4E-1984-477D-BE19-D57386258EBC}" destId="{1467E05F-A5BA-405E-9458-55AA6201D7B4}" srcOrd="2" destOrd="0" presId="urn:microsoft.com/office/officeart/2005/8/layout/vList2"/>
    <dgm:cxn modelId="{7B0CF677-E02B-49C3-AB29-76C577477DCC}" type="presParOf" srcId="{3F0EAE4E-1984-477D-BE19-D57386258EBC}" destId="{4EA821AB-7046-42FF-8044-BB9AEBA6809D}" srcOrd="3" destOrd="0" presId="urn:microsoft.com/office/officeart/2005/8/layout/vList2"/>
    <dgm:cxn modelId="{1F03CE7F-F422-49EF-8CDF-D1F7174523CB}" type="presParOf" srcId="{3F0EAE4E-1984-477D-BE19-D57386258EBC}" destId="{035100B1-D49F-497D-9EA0-F46760866C1A}" srcOrd="4" destOrd="0" presId="urn:microsoft.com/office/officeart/2005/8/layout/vList2"/>
    <dgm:cxn modelId="{DD669DBA-10D7-4EC1-A816-ED4DFD46FF70}" type="presParOf" srcId="{3F0EAE4E-1984-477D-BE19-D57386258EBC}" destId="{02CBC717-EA62-43A5-99A8-A41F957B4B84}" srcOrd="5" destOrd="0" presId="urn:microsoft.com/office/officeart/2005/8/layout/vList2"/>
    <dgm:cxn modelId="{0934181C-C80E-47C1-B503-871E4394812C}" type="presParOf" srcId="{3F0EAE4E-1984-477D-BE19-D57386258EBC}" destId="{E7B747AE-619F-463F-9270-E8120F07B1B3}" srcOrd="6" destOrd="0" presId="urn:microsoft.com/office/officeart/2005/8/layout/vList2"/>
    <dgm:cxn modelId="{AD35A76A-590B-4CD0-8FBA-4D86EEFE21AA}" type="presParOf" srcId="{3F0EAE4E-1984-477D-BE19-D57386258EBC}" destId="{8F781882-BFB1-4D0C-A7EC-0F5BAF968884}" srcOrd="7" destOrd="0" presId="urn:microsoft.com/office/officeart/2005/8/layout/vList2"/>
    <dgm:cxn modelId="{FB7EB4DC-B9E9-4E28-8BCB-0C675800195B}" type="presParOf" srcId="{3F0EAE4E-1984-477D-BE19-D57386258EBC}" destId="{A93FA148-FD0D-4F2E-8C29-C311602C13BB}" srcOrd="8" destOrd="0" presId="urn:microsoft.com/office/officeart/2005/8/layout/vList2"/>
    <dgm:cxn modelId="{28D161E5-3F21-4D5B-AABE-D19E4ED8BA7C}" type="presParOf" srcId="{3F0EAE4E-1984-477D-BE19-D57386258EBC}" destId="{29072983-E977-4C8A-A87F-6F567D3DDAB5}" srcOrd="9" destOrd="0" presId="urn:microsoft.com/office/officeart/2005/8/layout/vList2"/>
    <dgm:cxn modelId="{CA868E45-65E6-439C-9304-B8A9BCD1CA1B}" type="presParOf" srcId="{3F0EAE4E-1984-477D-BE19-D57386258EBC}" destId="{F0B638C6-CE1B-40D2-B2C2-C3D2CF0061EC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A14F2B-CF1E-47A8-A12B-31EFE4D12540}">
      <dsp:nvSpPr>
        <dsp:cNvPr id="0" name=""/>
        <dsp:cNvSpPr/>
      </dsp:nvSpPr>
      <dsp:spPr>
        <a:xfrm>
          <a:off x="58" y="16838"/>
          <a:ext cx="5562426" cy="374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52832" rIns="92456" bIns="52832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WE BUILT AN END-TO-END AI-OPS SYSTEM THAT:</a:t>
          </a:r>
          <a:endParaRPr lang="en-IN" sz="13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8" y="16838"/>
        <a:ext cx="5562426" cy="374400"/>
      </dsp:txXfrm>
    </dsp:sp>
    <dsp:sp modelId="{8931012A-C0B3-4BCA-BC97-446BDE2528B5}">
      <dsp:nvSpPr>
        <dsp:cNvPr id="0" name=""/>
        <dsp:cNvSpPr/>
      </dsp:nvSpPr>
      <dsp:spPr>
        <a:xfrm>
          <a:off x="58" y="391238"/>
          <a:ext cx="5562426" cy="486877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Predicts</a:t>
          </a:r>
          <a:r>
            <a:rPr lang="en-US" sz="2000" kern="1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pod-level failures </a:t>
          </a:r>
          <a:r>
            <a:rPr lang="en-US" sz="2000" i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before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they occur</a:t>
          </a:r>
          <a:endParaRPr lang="en-IN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8890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Explains why a pod is likely to fail (</a:t>
          </a:r>
          <a:r>
            <a:rPr lang="en-US" sz="2000" kern="1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XAI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)</a:t>
          </a:r>
          <a:endParaRPr lang="en-IN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8890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Triggers </a:t>
          </a:r>
          <a:r>
            <a:rPr lang="en-US" sz="2000" kern="1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auto-remediation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actions</a:t>
          </a:r>
          <a:endParaRPr lang="en-IN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889000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Works in both </a:t>
          </a:r>
          <a:r>
            <a:rPr lang="en-US" sz="2000" kern="1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Streamlit UI 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and </a:t>
          </a:r>
          <a:r>
            <a:rPr lang="en-US" sz="2000" kern="1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Kubernetes</a:t>
          </a:r>
          <a:endParaRPr lang="en-IN" sz="2000" kern="1200" dirty="0">
            <a:solidFill>
              <a:srgbClr val="FF000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8" y="391238"/>
        <a:ext cx="5562426" cy="4868772"/>
      </dsp:txXfrm>
    </dsp:sp>
    <dsp:sp modelId="{7D349E0C-85D4-4C49-AB59-21CB77FCE622}">
      <dsp:nvSpPr>
        <dsp:cNvPr id="0" name=""/>
        <dsp:cNvSpPr/>
      </dsp:nvSpPr>
      <dsp:spPr>
        <a:xfrm>
          <a:off x="5926601" y="15789"/>
          <a:ext cx="5562426" cy="4375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52832" rIns="92456" bIns="52832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FAILURE TYPES PREDICTED</a:t>
          </a:r>
          <a:endParaRPr lang="en-IN" sz="13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926601" y="15789"/>
        <a:ext cx="5562426" cy="437557"/>
      </dsp:txXfrm>
    </dsp:sp>
    <dsp:sp modelId="{FA2F1539-BFEE-4F89-873E-17212CD1667D}">
      <dsp:nvSpPr>
        <dsp:cNvPr id="0" name=""/>
        <dsp:cNvSpPr/>
      </dsp:nvSpPr>
      <dsp:spPr>
        <a:xfrm>
          <a:off x="5926601" y="408077"/>
          <a:ext cx="5562426" cy="486877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oom_kill</a:t>
          </a:r>
          <a:endParaRPr lang="en-IN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pod_stuck</a:t>
          </a:r>
          <a:endParaRPr lang="en-IN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container_crash</a:t>
          </a:r>
          <a:endParaRPr lang="en-IN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cpu_throttle</a:t>
          </a:r>
          <a:endParaRPr lang="en-IN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dns_failure</a:t>
          </a:r>
          <a:endParaRPr lang="en-IN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000" kern="1200">
              <a:latin typeface="Times New Roman" panose="02020603050405020304" pitchFamily="18" charset="0"/>
              <a:cs typeface="Times New Roman" panose="02020603050405020304" pitchFamily="18" charset="0"/>
            </a:rPr>
            <a:t>disk_full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memory_leak</a:t>
          </a:r>
          <a:endParaRPr lang="en-IN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network_loss</a:t>
          </a:r>
          <a:endParaRPr lang="en-IN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kubelet_down</a:t>
          </a:r>
          <a:endParaRPr lang="en-IN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000" kern="1200">
              <a:latin typeface="Times New Roman" panose="02020603050405020304" pitchFamily="18" charset="0"/>
              <a:cs typeface="Times New Roman" panose="02020603050405020304" pitchFamily="18" charset="0"/>
            </a:rPr>
            <a:t>node_reboot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resource_starvation</a:t>
          </a:r>
          <a:endParaRPr lang="en-IN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image_pull_error</a:t>
          </a:r>
          <a:endParaRPr lang="en-IN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000" kern="1200">
              <a:latin typeface="Times New Roman" panose="02020603050405020304" pitchFamily="18" charset="0"/>
              <a:cs typeface="Times New Roman" panose="02020603050405020304" pitchFamily="18" charset="0"/>
            </a:rPr>
            <a:t>pod_eviction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filesystem_error</a:t>
          </a:r>
          <a:endParaRPr lang="en-IN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high_latency</a:t>
          </a:r>
          <a:endParaRPr lang="en-IN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926601" y="408077"/>
        <a:ext cx="5562426" cy="486877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FE1033-542B-415E-B757-3FA58F578A6F}">
      <dsp:nvSpPr>
        <dsp:cNvPr id="0" name=""/>
        <dsp:cNvSpPr/>
      </dsp:nvSpPr>
      <dsp:spPr>
        <a:xfrm>
          <a:off x="0" y="825909"/>
          <a:ext cx="10506422" cy="1101212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12346E-5D0B-46AE-BDA9-0CBD4FC52FC1}">
      <dsp:nvSpPr>
        <dsp:cNvPr id="0" name=""/>
        <dsp:cNvSpPr/>
      </dsp:nvSpPr>
      <dsp:spPr>
        <a:xfrm>
          <a:off x="4732" y="0"/>
          <a:ext cx="2276220" cy="11012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b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0" kern="1200" baseline="0" dirty="0"/>
            <a:t>Timestamp parsing &amp; sorting</a:t>
          </a:r>
          <a:r>
            <a:rPr lang="en-US" sz="1500" b="0" i="0" kern="1200" baseline="0" dirty="0"/>
            <a:t> for time-aware prediction</a:t>
          </a:r>
          <a:endParaRPr lang="en-IN" sz="1500" kern="1200" dirty="0"/>
        </a:p>
      </dsp:txBody>
      <dsp:txXfrm>
        <a:off x="4732" y="0"/>
        <a:ext cx="2276220" cy="1101212"/>
      </dsp:txXfrm>
    </dsp:sp>
    <dsp:sp modelId="{ECDD0EE9-B135-44A9-B6AF-C70616E73BC1}">
      <dsp:nvSpPr>
        <dsp:cNvPr id="0" name=""/>
        <dsp:cNvSpPr/>
      </dsp:nvSpPr>
      <dsp:spPr>
        <a:xfrm>
          <a:off x="1005191" y="1238863"/>
          <a:ext cx="275303" cy="2753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65BFFD-CA05-41B5-8CC3-BCDA20BEDDFD}">
      <dsp:nvSpPr>
        <dsp:cNvPr id="0" name=""/>
        <dsp:cNvSpPr/>
      </dsp:nvSpPr>
      <dsp:spPr>
        <a:xfrm>
          <a:off x="2394763" y="1651818"/>
          <a:ext cx="2276220" cy="11012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0" kern="1200" baseline="0"/>
            <a:t>Label encoding</a:t>
          </a:r>
          <a:r>
            <a:rPr lang="en-US" sz="1500" b="0" i="0" kern="1200" baseline="0"/>
            <a:t> for categorical features (</a:t>
          </a:r>
          <a:r>
            <a:rPr lang="en-US" sz="1500" b="1" i="0" kern="1200" baseline="0"/>
            <a:t>namespace</a:t>
          </a:r>
          <a:r>
            <a:rPr lang="en-US" sz="1500" b="0" i="0" kern="1200" baseline="0"/>
            <a:t>, </a:t>
          </a:r>
          <a:r>
            <a:rPr lang="en-US" sz="1500" b="1" i="0" kern="1200" baseline="0"/>
            <a:t>failure_type</a:t>
          </a:r>
          <a:r>
            <a:rPr lang="en-US" sz="1500" b="0" i="0" kern="1200" baseline="0"/>
            <a:t>)</a:t>
          </a:r>
          <a:endParaRPr lang="en-IN" sz="1500" kern="1200"/>
        </a:p>
      </dsp:txBody>
      <dsp:txXfrm>
        <a:off x="2394763" y="1651818"/>
        <a:ext cx="2276220" cy="1101212"/>
      </dsp:txXfrm>
    </dsp:sp>
    <dsp:sp modelId="{285E79C4-CCF2-4BD3-A790-52031E8360D2}">
      <dsp:nvSpPr>
        <dsp:cNvPr id="0" name=""/>
        <dsp:cNvSpPr/>
      </dsp:nvSpPr>
      <dsp:spPr>
        <a:xfrm>
          <a:off x="3395222" y="1238863"/>
          <a:ext cx="275303" cy="2753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BD6CE5-5606-4BA3-82B9-165EA6E11F7D}">
      <dsp:nvSpPr>
        <dsp:cNvPr id="0" name=""/>
        <dsp:cNvSpPr/>
      </dsp:nvSpPr>
      <dsp:spPr>
        <a:xfrm>
          <a:off x="4784795" y="0"/>
          <a:ext cx="2276220" cy="11012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b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0" kern="1200" baseline="0"/>
            <a:t>StandardScaler normalization</a:t>
          </a:r>
          <a:r>
            <a:rPr lang="en-US" sz="1500" b="0" i="0" kern="1200" baseline="0"/>
            <a:t> for numerical metrics</a:t>
          </a:r>
          <a:endParaRPr lang="en-IN" sz="1500" kern="1200"/>
        </a:p>
      </dsp:txBody>
      <dsp:txXfrm>
        <a:off x="4784795" y="0"/>
        <a:ext cx="2276220" cy="1101212"/>
      </dsp:txXfrm>
    </dsp:sp>
    <dsp:sp modelId="{1FCE87C5-EFEB-4364-8018-C93C484C25DA}">
      <dsp:nvSpPr>
        <dsp:cNvPr id="0" name=""/>
        <dsp:cNvSpPr/>
      </dsp:nvSpPr>
      <dsp:spPr>
        <a:xfrm>
          <a:off x="5785254" y="1238863"/>
          <a:ext cx="275303" cy="2753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0A9BAC-B2F7-441D-B513-F997CDCB21B4}">
      <dsp:nvSpPr>
        <dsp:cNvPr id="0" name=""/>
        <dsp:cNvSpPr/>
      </dsp:nvSpPr>
      <dsp:spPr>
        <a:xfrm>
          <a:off x="7174826" y="1651818"/>
          <a:ext cx="2276220" cy="11012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0" kern="1200" baseline="0"/>
            <a:t>Train/test split</a:t>
          </a:r>
          <a:r>
            <a:rPr lang="en-US" sz="1500" b="0" i="0" kern="1200" baseline="0"/>
            <a:t>: 80/20 with time-based shuffle=False</a:t>
          </a:r>
          <a:endParaRPr lang="en-IN" sz="1500" kern="1200"/>
        </a:p>
      </dsp:txBody>
      <dsp:txXfrm>
        <a:off x="7174826" y="1651818"/>
        <a:ext cx="2276220" cy="1101212"/>
      </dsp:txXfrm>
    </dsp:sp>
    <dsp:sp modelId="{84423D87-6E86-401C-87F8-FC892483ED74}">
      <dsp:nvSpPr>
        <dsp:cNvPr id="0" name=""/>
        <dsp:cNvSpPr/>
      </dsp:nvSpPr>
      <dsp:spPr>
        <a:xfrm>
          <a:off x="8175285" y="1238863"/>
          <a:ext cx="275303" cy="2753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D8E2E6-0543-49EA-AD82-383A9B7F07A0}">
      <dsp:nvSpPr>
        <dsp:cNvPr id="0" name=""/>
        <dsp:cNvSpPr/>
      </dsp:nvSpPr>
      <dsp:spPr>
        <a:xfrm>
          <a:off x="0" y="652"/>
          <a:ext cx="1112831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0441A5-1196-4F13-BEF3-EC575EEDCE3E}">
      <dsp:nvSpPr>
        <dsp:cNvPr id="0" name=""/>
        <dsp:cNvSpPr/>
      </dsp:nvSpPr>
      <dsp:spPr>
        <a:xfrm>
          <a:off x="0" y="652"/>
          <a:ext cx="11128310" cy="3564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baseline="0"/>
            <a:t>1. OOM Kill in ML Pods</a:t>
          </a:r>
          <a:endParaRPr lang="en-IN" sz="1600" kern="1200"/>
        </a:p>
      </dsp:txBody>
      <dsp:txXfrm>
        <a:off x="0" y="652"/>
        <a:ext cx="11128310" cy="356489"/>
      </dsp:txXfrm>
    </dsp:sp>
    <dsp:sp modelId="{44EA12AD-D77A-4C6A-A9F7-6376EE0E88B1}">
      <dsp:nvSpPr>
        <dsp:cNvPr id="0" name=""/>
        <dsp:cNvSpPr/>
      </dsp:nvSpPr>
      <dsp:spPr>
        <a:xfrm>
          <a:off x="0" y="357142"/>
          <a:ext cx="1112831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E42745-80ED-48BA-B8B7-51BD68B9F390}">
      <dsp:nvSpPr>
        <dsp:cNvPr id="0" name=""/>
        <dsp:cNvSpPr/>
      </dsp:nvSpPr>
      <dsp:spPr>
        <a:xfrm>
          <a:off x="0" y="357142"/>
          <a:ext cx="11128310" cy="3564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baseline="0" dirty="0"/>
            <a:t>-Inference pods processing large models hit memory limits.</a:t>
          </a:r>
          <a:endParaRPr lang="en-IN" sz="1600" kern="1200" dirty="0"/>
        </a:p>
      </dsp:txBody>
      <dsp:txXfrm>
        <a:off x="0" y="357142"/>
        <a:ext cx="11128310" cy="356489"/>
      </dsp:txXfrm>
    </dsp:sp>
    <dsp:sp modelId="{2153C650-9029-4AE7-8C0D-9F1E7087F02C}">
      <dsp:nvSpPr>
        <dsp:cNvPr id="0" name=""/>
        <dsp:cNvSpPr/>
      </dsp:nvSpPr>
      <dsp:spPr>
        <a:xfrm>
          <a:off x="0" y="713631"/>
          <a:ext cx="1112831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A06F84-912B-40B3-B3A8-D8FF7F044DC9}">
      <dsp:nvSpPr>
        <dsp:cNvPr id="0" name=""/>
        <dsp:cNvSpPr/>
      </dsp:nvSpPr>
      <dsp:spPr>
        <a:xfrm>
          <a:off x="0" y="713631"/>
          <a:ext cx="11128310" cy="3564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1" kern="1200" baseline="0" dirty="0"/>
            <a:t>-K8s terminates them with oom_kill — our agent predicts this early based on memory usage spikes.</a:t>
          </a:r>
          <a:endParaRPr lang="en-IN" sz="1600" kern="1200" dirty="0"/>
        </a:p>
      </dsp:txBody>
      <dsp:txXfrm>
        <a:off x="0" y="713631"/>
        <a:ext cx="11128310" cy="356489"/>
      </dsp:txXfrm>
    </dsp:sp>
    <dsp:sp modelId="{DB3BD62B-378E-439A-913E-6E332E00F264}">
      <dsp:nvSpPr>
        <dsp:cNvPr id="0" name=""/>
        <dsp:cNvSpPr/>
      </dsp:nvSpPr>
      <dsp:spPr>
        <a:xfrm>
          <a:off x="0" y="1070121"/>
          <a:ext cx="1112831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D1D05D-94A0-4D1C-ADA5-BC023EA4A28E}">
      <dsp:nvSpPr>
        <dsp:cNvPr id="0" name=""/>
        <dsp:cNvSpPr/>
      </dsp:nvSpPr>
      <dsp:spPr>
        <a:xfrm>
          <a:off x="0" y="1070121"/>
          <a:ext cx="11128310" cy="3564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baseline="0"/>
            <a:t>2. DNS Failure in Microservices Mesh</a:t>
          </a:r>
          <a:endParaRPr lang="en-IN" sz="1600" kern="1200"/>
        </a:p>
      </dsp:txBody>
      <dsp:txXfrm>
        <a:off x="0" y="1070121"/>
        <a:ext cx="11128310" cy="356489"/>
      </dsp:txXfrm>
    </dsp:sp>
    <dsp:sp modelId="{6B4021EE-EEFE-4524-9E77-5D78312C2C4A}">
      <dsp:nvSpPr>
        <dsp:cNvPr id="0" name=""/>
        <dsp:cNvSpPr/>
      </dsp:nvSpPr>
      <dsp:spPr>
        <a:xfrm>
          <a:off x="0" y="1426610"/>
          <a:ext cx="1112831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29373B-F6D3-4391-B402-DDCDD8D3076E}">
      <dsp:nvSpPr>
        <dsp:cNvPr id="0" name=""/>
        <dsp:cNvSpPr/>
      </dsp:nvSpPr>
      <dsp:spPr>
        <a:xfrm>
          <a:off x="0" y="1426610"/>
          <a:ext cx="11128310" cy="3564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baseline="0" dirty="0"/>
            <a:t>-A microservice fails to resolve another service name due to CoreDNS crash.</a:t>
          </a:r>
          <a:endParaRPr lang="en-IN" sz="1600" kern="1200" dirty="0"/>
        </a:p>
      </dsp:txBody>
      <dsp:txXfrm>
        <a:off x="0" y="1426610"/>
        <a:ext cx="11128310" cy="356489"/>
      </dsp:txXfrm>
    </dsp:sp>
    <dsp:sp modelId="{07497FE3-FCDA-476B-9948-1AC357446950}">
      <dsp:nvSpPr>
        <dsp:cNvPr id="0" name=""/>
        <dsp:cNvSpPr/>
      </dsp:nvSpPr>
      <dsp:spPr>
        <a:xfrm>
          <a:off x="0" y="1783099"/>
          <a:ext cx="1112831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B1CA37-C47C-42A5-89B3-B99519AE871A}">
      <dsp:nvSpPr>
        <dsp:cNvPr id="0" name=""/>
        <dsp:cNvSpPr/>
      </dsp:nvSpPr>
      <dsp:spPr>
        <a:xfrm>
          <a:off x="0" y="1783099"/>
          <a:ext cx="11128310" cy="3564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1" kern="1200" baseline="0" dirty="0"/>
            <a:t>-Predicted as dns_failure, our system suggests restarting CoreDNS or updating DNS policy.</a:t>
          </a:r>
          <a:endParaRPr lang="en-IN" sz="1600" kern="1200" dirty="0"/>
        </a:p>
      </dsp:txBody>
      <dsp:txXfrm>
        <a:off x="0" y="1783099"/>
        <a:ext cx="11128310" cy="356489"/>
      </dsp:txXfrm>
    </dsp:sp>
    <dsp:sp modelId="{ED9CF589-E8B8-471F-9060-B28E5DF93129}">
      <dsp:nvSpPr>
        <dsp:cNvPr id="0" name=""/>
        <dsp:cNvSpPr/>
      </dsp:nvSpPr>
      <dsp:spPr>
        <a:xfrm>
          <a:off x="0" y="2139589"/>
          <a:ext cx="1112831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5C47BF-5A68-4262-9518-A3FDDE705AC7}">
      <dsp:nvSpPr>
        <dsp:cNvPr id="0" name=""/>
        <dsp:cNvSpPr/>
      </dsp:nvSpPr>
      <dsp:spPr>
        <a:xfrm>
          <a:off x="0" y="2139589"/>
          <a:ext cx="11128310" cy="3564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baseline="0"/>
            <a:t>3. Image Pull Errors During Deployment</a:t>
          </a:r>
          <a:endParaRPr lang="en-IN" sz="1600" kern="1200"/>
        </a:p>
      </dsp:txBody>
      <dsp:txXfrm>
        <a:off x="0" y="2139589"/>
        <a:ext cx="11128310" cy="356489"/>
      </dsp:txXfrm>
    </dsp:sp>
    <dsp:sp modelId="{668FA3DF-5846-459F-8243-DA1FDAA934E4}">
      <dsp:nvSpPr>
        <dsp:cNvPr id="0" name=""/>
        <dsp:cNvSpPr/>
      </dsp:nvSpPr>
      <dsp:spPr>
        <a:xfrm>
          <a:off x="0" y="2496078"/>
          <a:ext cx="1112831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9A5B65-DC6D-4284-B8D2-61141D56FA9F}">
      <dsp:nvSpPr>
        <dsp:cNvPr id="0" name=""/>
        <dsp:cNvSpPr/>
      </dsp:nvSpPr>
      <dsp:spPr>
        <a:xfrm>
          <a:off x="0" y="2496078"/>
          <a:ext cx="11128310" cy="3564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baseline="0" dirty="0"/>
            <a:t>-CI/CD pushes wrong image tag → deployment fails.</a:t>
          </a:r>
          <a:endParaRPr lang="en-IN" sz="1600" kern="1200" dirty="0"/>
        </a:p>
      </dsp:txBody>
      <dsp:txXfrm>
        <a:off x="0" y="2496078"/>
        <a:ext cx="11128310" cy="356489"/>
      </dsp:txXfrm>
    </dsp:sp>
    <dsp:sp modelId="{84BB5A2B-AF43-4228-B3C2-EB0481BA185C}">
      <dsp:nvSpPr>
        <dsp:cNvPr id="0" name=""/>
        <dsp:cNvSpPr/>
      </dsp:nvSpPr>
      <dsp:spPr>
        <a:xfrm>
          <a:off x="0" y="2852568"/>
          <a:ext cx="1112831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2FA318-A173-46D9-9C83-0501DAB55F16}">
      <dsp:nvSpPr>
        <dsp:cNvPr id="0" name=""/>
        <dsp:cNvSpPr/>
      </dsp:nvSpPr>
      <dsp:spPr>
        <a:xfrm>
          <a:off x="0" y="2852568"/>
          <a:ext cx="11128310" cy="3564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1" kern="1200" baseline="0" dirty="0"/>
            <a:t>-Detected as image_pull_error, our agent advises tag rollback or registry check.</a:t>
          </a:r>
          <a:endParaRPr lang="en-IN" sz="1600" kern="1200" dirty="0"/>
        </a:p>
      </dsp:txBody>
      <dsp:txXfrm>
        <a:off x="0" y="2852568"/>
        <a:ext cx="11128310" cy="356489"/>
      </dsp:txXfrm>
    </dsp:sp>
    <dsp:sp modelId="{6CA30A0E-67B6-4CC4-9C27-D004BF2CBE06}">
      <dsp:nvSpPr>
        <dsp:cNvPr id="0" name=""/>
        <dsp:cNvSpPr/>
      </dsp:nvSpPr>
      <dsp:spPr>
        <a:xfrm>
          <a:off x="0" y="3209057"/>
          <a:ext cx="1112831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53430E-AD35-477A-B0E2-53548C4D4C41}">
      <dsp:nvSpPr>
        <dsp:cNvPr id="0" name=""/>
        <dsp:cNvSpPr/>
      </dsp:nvSpPr>
      <dsp:spPr>
        <a:xfrm>
          <a:off x="0" y="3209057"/>
          <a:ext cx="11128310" cy="3564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baseline="0"/>
            <a:t>4. Pod Eviction Due to Node Pressure</a:t>
          </a:r>
          <a:endParaRPr lang="en-IN" sz="1600" kern="1200"/>
        </a:p>
      </dsp:txBody>
      <dsp:txXfrm>
        <a:off x="0" y="3209057"/>
        <a:ext cx="11128310" cy="356489"/>
      </dsp:txXfrm>
    </dsp:sp>
    <dsp:sp modelId="{C81D463C-D037-444F-A89E-0025D36F812E}">
      <dsp:nvSpPr>
        <dsp:cNvPr id="0" name=""/>
        <dsp:cNvSpPr/>
      </dsp:nvSpPr>
      <dsp:spPr>
        <a:xfrm>
          <a:off x="0" y="3565547"/>
          <a:ext cx="1112831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786421-A9B9-4B3A-B441-5089403741C8}">
      <dsp:nvSpPr>
        <dsp:cNvPr id="0" name=""/>
        <dsp:cNvSpPr/>
      </dsp:nvSpPr>
      <dsp:spPr>
        <a:xfrm>
          <a:off x="0" y="3565547"/>
          <a:ext cx="11128310" cy="3564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baseline="0" dirty="0"/>
            <a:t>-Node runs out of disk space → K8s evicts non-critical pods.</a:t>
          </a:r>
          <a:endParaRPr lang="en-IN" sz="1600" kern="1200" dirty="0"/>
        </a:p>
      </dsp:txBody>
      <dsp:txXfrm>
        <a:off x="0" y="3565547"/>
        <a:ext cx="11128310" cy="356489"/>
      </dsp:txXfrm>
    </dsp:sp>
    <dsp:sp modelId="{82F326BD-7420-497F-A560-2B04C6CE46D6}">
      <dsp:nvSpPr>
        <dsp:cNvPr id="0" name=""/>
        <dsp:cNvSpPr/>
      </dsp:nvSpPr>
      <dsp:spPr>
        <a:xfrm>
          <a:off x="0" y="3922036"/>
          <a:ext cx="1112831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DD7913-AA99-44C3-B35F-05A6113475CA}">
      <dsp:nvSpPr>
        <dsp:cNvPr id="0" name=""/>
        <dsp:cNvSpPr/>
      </dsp:nvSpPr>
      <dsp:spPr>
        <a:xfrm>
          <a:off x="0" y="3922036"/>
          <a:ext cx="11128310" cy="3564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1" kern="1200" baseline="0" dirty="0"/>
            <a:t>-Predicted as pod_eviction, our system suggests proactive cleanup or node scaling.</a:t>
          </a:r>
          <a:endParaRPr lang="en-IN" sz="1600" kern="1200" dirty="0"/>
        </a:p>
      </dsp:txBody>
      <dsp:txXfrm>
        <a:off x="0" y="3922036"/>
        <a:ext cx="11128310" cy="356489"/>
      </dsp:txXfrm>
    </dsp:sp>
    <dsp:sp modelId="{B75BA6D2-56C8-467A-B13D-53E81FF4379D}">
      <dsp:nvSpPr>
        <dsp:cNvPr id="0" name=""/>
        <dsp:cNvSpPr/>
      </dsp:nvSpPr>
      <dsp:spPr>
        <a:xfrm>
          <a:off x="0" y="4278525"/>
          <a:ext cx="1112831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AE09C1-5621-49C6-BC49-F0DD24B575E7}">
      <dsp:nvSpPr>
        <dsp:cNvPr id="0" name=""/>
        <dsp:cNvSpPr/>
      </dsp:nvSpPr>
      <dsp:spPr>
        <a:xfrm>
          <a:off x="0" y="4278525"/>
          <a:ext cx="11128310" cy="3564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baseline="0"/>
            <a:t>5. CPU Throttling in High-Traffic Apps</a:t>
          </a:r>
          <a:endParaRPr lang="en-IN" sz="1600" kern="1200"/>
        </a:p>
      </dsp:txBody>
      <dsp:txXfrm>
        <a:off x="0" y="4278525"/>
        <a:ext cx="11128310" cy="356489"/>
      </dsp:txXfrm>
    </dsp:sp>
    <dsp:sp modelId="{9D4A0DC8-7F09-41C3-9E06-7061CC361C9C}">
      <dsp:nvSpPr>
        <dsp:cNvPr id="0" name=""/>
        <dsp:cNvSpPr/>
      </dsp:nvSpPr>
      <dsp:spPr>
        <a:xfrm>
          <a:off x="0" y="4635015"/>
          <a:ext cx="1112831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C52196-8484-4F9E-A5FA-F4B8692AA9B3}">
      <dsp:nvSpPr>
        <dsp:cNvPr id="0" name=""/>
        <dsp:cNvSpPr/>
      </dsp:nvSpPr>
      <dsp:spPr>
        <a:xfrm>
          <a:off x="0" y="4635015"/>
          <a:ext cx="11128310" cy="3564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baseline="0" dirty="0"/>
            <a:t>-Web pods under traffic surge hit CPU limits.</a:t>
          </a:r>
          <a:endParaRPr lang="en-IN" sz="1600" kern="1200" dirty="0"/>
        </a:p>
      </dsp:txBody>
      <dsp:txXfrm>
        <a:off x="0" y="4635015"/>
        <a:ext cx="11128310" cy="356489"/>
      </dsp:txXfrm>
    </dsp:sp>
    <dsp:sp modelId="{5E91F462-309A-4620-B53B-53BCABAFCA76}">
      <dsp:nvSpPr>
        <dsp:cNvPr id="0" name=""/>
        <dsp:cNvSpPr/>
      </dsp:nvSpPr>
      <dsp:spPr>
        <a:xfrm>
          <a:off x="0" y="4991504"/>
          <a:ext cx="1112831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C2AC26-8B70-436E-907F-0A27F8474943}">
      <dsp:nvSpPr>
        <dsp:cNvPr id="0" name=""/>
        <dsp:cNvSpPr/>
      </dsp:nvSpPr>
      <dsp:spPr>
        <a:xfrm>
          <a:off x="0" y="4991504"/>
          <a:ext cx="11128310" cy="3564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1" kern="1200" baseline="0" dirty="0"/>
            <a:t>-Model predicts cpu_throttle, triggers recommendation to scale replicas or increase CPU limits.</a:t>
          </a:r>
          <a:endParaRPr lang="en-IN" sz="1600" kern="1200" dirty="0"/>
        </a:p>
      </dsp:txBody>
      <dsp:txXfrm>
        <a:off x="0" y="4991504"/>
        <a:ext cx="11128310" cy="35648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590CB0-B08C-472F-B7FD-8DFF99F945B7}">
      <dsp:nvSpPr>
        <dsp:cNvPr id="0" name=""/>
        <dsp:cNvSpPr/>
      </dsp:nvSpPr>
      <dsp:spPr>
        <a:xfrm>
          <a:off x="5696" y="895710"/>
          <a:ext cx="2375968" cy="18671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Lightweight </a:t>
          </a:r>
          <a:r>
            <a:rPr lang="en-US" sz="2000" b="1" i="0" kern="1200" baseline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XAI</a:t>
          </a:r>
          <a:r>
            <a:rPr lang="en-US" sz="2000" b="0" i="0" kern="1200" baseline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000" b="0" i="0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built-in: explains every prediction in </a:t>
          </a:r>
          <a:r>
            <a:rPr lang="en-US" sz="2000" b="1" i="0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natural language</a:t>
          </a:r>
          <a:endParaRPr lang="en-IN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696" y="895710"/>
        <a:ext cx="2375968" cy="1867155"/>
      </dsp:txXfrm>
    </dsp:sp>
    <dsp:sp modelId="{49C5283C-E95E-4B72-8A6A-F244D42FED48}">
      <dsp:nvSpPr>
        <dsp:cNvPr id="0" name=""/>
        <dsp:cNvSpPr/>
      </dsp:nvSpPr>
      <dsp:spPr>
        <a:xfrm>
          <a:off x="2880618" y="895710"/>
          <a:ext cx="2375968" cy="18172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Example: "Likely failure due to high CPU usage, OOM kill occurred, and too many restarts"</a:t>
          </a:r>
          <a:endParaRPr lang="en-IN" sz="2000" b="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880618" y="895710"/>
        <a:ext cx="2375968" cy="1817248"/>
      </dsp:txXfrm>
    </dsp:sp>
    <dsp:sp modelId="{3A285085-4D76-4733-8D10-919460A721C1}">
      <dsp:nvSpPr>
        <dsp:cNvPr id="0" name=""/>
        <dsp:cNvSpPr/>
      </dsp:nvSpPr>
      <dsp:spPr>
        <a:xfrm>
          <a:off x="5755541" y="895710"/>
          <a:ext cx="2375968" cy="18369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Used both </a:t>
          </a:r>
          <a:r>
            <a:rPr lang="en-US" sz="2000" b="1" i="0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SHAP-style</a:t>
          </a:r>
          <a:r>
            <a:rPr lang="en-US" sz="2000" b="0" i="0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 local feature analysis + </a:t>
          </a:r>
          <a:r>
            <a:rPr lang="en-US" sz="2000" b="1" i="0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rule-based reasoning</a:t>
          </a:r>
          <a:endParaRPr lang="en-IN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755541" y="895710"/>
        <a:ext cx="2375968" cy="1836909"/>
      </dsp:txXfrm>
    </dsp:sp>
    <dsp:sp modelId="{F300138D-B2F2-47A5-BD4B-E96B9BE7618A}">
      <dsp:nvSpPr>
        <dsp:cNvPr id="0" name=""/>
        <dsp:cNvSpPr/>
      </dsp:nvSpPr>
      <dsp:spPr>
        <a:xfrm>
          <a:off x="8630463" y="895710"/>
          <a:ext cx="2375968" cy="181724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Displayed clearly in the app, downloadable per-pod</a:t>
          </a:r>
          <a:endParaRPr lang="en-IN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8630463" y="895710"/>
        <a:ext cx="2375968" cy="181724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0469E1-6EAC-475E-B7EB-7F26D55602B2}">
      <dsp:nvSpPr>
        <dsp:cNvPr id="0" name=""/>
        <dsp:cNvSpPr/>
      </dsp:nvSpPr>
      <dsp:spPr>
        <a:xfrm>
          <a:off x="0" y="12066"/>
          <a:ext cx="5643716" cy="79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baseline="0" dirty="0"/>
            <a:t>Based on predicted </a:t>
          </a:r>
          <a:r>
            <a:rPr lang="en-US" sz="2000" b="1" i="0" kern="1200" baseline="0" dirty="0"/>
            <a:t>failure_type</a:t>
          </a:r>
          <a:r>
            <a:rPr lang="en-US" sz="2000" b="0" i="0" kern="1200" baseline="0" dirty="0"/>
            <a:t>, recommends action:</a:t>
          </a:r>
          <a:endParaRPr lang="en-IN" sz="2000" kern="1200" dirty="0"/>
        </a:p>
      </dsp:txBody>
      <dsp:txXfrm>
        <a:off x="38838" y="50904"/>
        <a:ext cx="5566040" cy="717924"/>
      </dsp:txXfrm>
    </dsp:sp>
    <dsp:sp modelId="{136EEA3B-9C2D-403F-9C5E-F3606CD104DB}">
      <dsp:nvSpPr>
        <dsp:cNvPr id="0" name=""/>
        <dsp:cNvSpPr/>
      </dsp:nvSpPr>
      <dsp:spPr>
        <a:xfrm>
          <a:off x="0" y="865266"/>
          <a:ext cx="5643716" cy="79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baseline="0"/>
            <a:t>pod_stuck</a:t>
          </a:r>
          <a:r>
            <a:rPr lang="en-US" sz="2000" b="0" i="0" kern="1200" baseline="0"/>
            <a:t> → Restart pod</a:t>
          </a:r>
          <a:endParaRPr lang="en-IN" sz="2000" kern="1200"/>
        </a:p>
      </dsp:txBody>
      <dsp:txXfrm>
        <a:off x="38838" y="904104"/>
        <a:ext cx="5566040" cy="717924"/>
      </dsp:txXfrm>
    </dsp:sp>
    <dsp:sp modelId="{3A8D1414-AA5D-4C40-9D27-41270AB8EB67}">
      <dsp:nvSpPr>
        <dsp:cNvPr id="0" name=""/>
        <dsp:cNvSpPr/>
      </dsp:nvSpPr>
      <dsp:spPr>
        <a:xfrm>
          <a:off x="0" y="1718466"/>
          <a:ext cx="5643716" cy="79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baseline="0"/>
            <a:t>cpu_throttle</a:t>
          </a:r>
          <a:r>
            <a:rPr lang="en-US" sz="2000" b="0" i="0" kern="1200" baseline="0"/>
            <a:t> → Scale CPU</a:t>
          </a:r>
          <a:endParaRPr lang="en-IN" sz="2000" kern="1200"/>
        </a:p>
      </dsp:txBody>
      <dsp:txXfrm>
        <a:off x="38838" y="1757304"/>
        <a:ext cx="5566040" cy="717924"/>
      </dsp:txXfrm>
    </dsp:sp>
    <dsp:sp modelId="{13AE6EC6-C840-463D-8634-C20F43E40D10}">
      <dsp:nvSpPr>
        <dsp:cNvPr id="0" name=""/>
        <dsp:cNvSpPr/>
      </dsp:nvSpPr>
      <dsp:spPr>
        <a:xfrm>
          <a:off x="0" y="2571666"/>
          <a:ext cx="5643716" cy="79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baseline="0"/>
            <a:t>memory_leak</a:t>
          </a:r>
          <a:r>
            <a:rPr lang="en-US" sz="2000" b="0" i="0" kern="1200" baseline="0"/>
            <a:t> → Increase memory</a:t>
          </a:r>
          <a:endParaRPr lang="en-IN" sz="2000" kern="1200"/>
        </a:p>
      </dsp:txBody>
      <dsp:txXfrm>
        <a:off x="38838" y="2610504"/>
        <a:ext cx="5566040" cy="717924"/>
      </dsp:txXfrm>
    </dsp:sp>
    <dsp:sp modelId="{48CE588D-85AB-4BBE-976D-5F7694754E6B}">
      <dsp:nvSpPr>
        <dsp:cNvPr id="0" name=""/>
        <dsp:cNvSpPr/>
      </dsp:nvSpPr>
      <dsp:spPr>
        <a:xfrm>
          <a:off x="0" y="3424866"/>
          <a:ext cx="5643716" cy="79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baseline="0"/>
            <a:t>disk_full</a:t>
          </a:r>
          <a:r>
            <a:rPr lang="en-US" sz="2000" b="0" i="0" kern="1200" baseline="0"/>
            <a:t> → Clean storage</a:t>
          </a:r>
          <a:endParaRPr lang="en-IN" sz="2000" kern="1200"/>
        </a:p>
      </dsp:txBody>
      <dsp:txXfrm>
        <a:off x="38838" y="3463704"/>
        <a:ext cx="5566040" cy="717924"/>
      </dsp:txXfrm>
    </dsp:sp>
    <dsp:sp modelId="{BEA32AE1-35AA-4BB7-9921-0845AD129A94}">
      <dsp:nvSpPr>
        <dsp:cNvPr id="0" name=""/>
        <dsp:cNvSpPr/>
      </dsp:nvSpPr>
      <dsp:spPr>
        <a:xfrm>
          <a:off x="0" y="4278065"/>
          <a:ext cx="5643716" cy="79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baseline="0"/>
            <a:t>Default</a:t>
          </a:r>
          <a:r>
            <a:rPr lang="en-US" sz="2000" b="0" i="0" kern="1200" baseline="0"/>
            <a:t>: </a:t>
          </a:r>
          <a:r>
            <a:rPr lang="en-US" sz="2000" b="1" i="0" kern="1200" baseline="0"/>
            <a:t>Alert admin</a:t>
          </a:r>
          <a:endParaRPr lang="en-IN" sz="2000" kern="1200"/>
        </a:p>
      </dsp:txBody>
      <dsp:txXfrm>
        <a:off x="38838" y="4316903"/>
        <a:ext cx="5566040" cy="71792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F41C93-9882-42D6-B545-CB490F59B1D7}">
      <dsp:nvSpPr>
        <dsp:cNvPr id="0" name=""/>
        <dsp:cNvSpPr/>
      </dsp:nvSpPr>
      <dsp:spPr>
        <a:xfrm>
          <a:off x="3360275" y="0"/>
          <a:ext cx="5510779" cy="5510779"/>
        </a:xfrm>
        <a:prstGeom prst="quadArrow">
          <a:avLst>
            <a:gd name="adj1" fmla="val 2000"/>
            <a:gd name="adj2" fmla="val 4000"/>
            <a:gd name="adj3" fmla="val 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586213-DCE8-4F65-86D9-49DE502F844D}">
      <dsp:nvSpPr>
        <dsp:cNvPr id="0" name=""/>
        <dsp:cNvSpPr/>
      </dsp:nvSpPr>
      <dsp:spPr>
        <a:xfrm>
          <a:off x="3718475" y="358200"/>
          <a:ext cx="2204311" cy="220431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Our pipeline is inspired by </a:t>
          </a:r>
          <a:r>
            <a:rPr lang="en-US" sz="2100" b="1" kern="1200" dirty="0"/>
            <a:t>chaos engineering</a:t>
          </a:r>
          <a:endParaRPr lang="en-IN" sz="2100" kern="1200" dirty="0"/>
        </a:p>
      </dsp:txBody>
      <dsp:txXfrm>
        <a:off x="3826081" y="465806"/>
        <a:ext cx="1989099" cy="1989099"/>
      </dsp:txXfrm>
    </dsp:sp>
    <dsp:sp modelId="{289A702C-9367-4A3B-9E81-B4D9E73109DD}">
      <dsp:nvSpPr>
        <dsp:cNvPr id="0" name=""/>
        <dsp:cNvSpPr/>
      </dsp:nvSpPr>
      <dsp:spPr>
        <a:xfrm>
          <a:off x="6308541" y="358200"/>
          <a:ext cx="2204311" cy="220431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Faults are injected, </a:t>
          </a:r>
          <a:r>
            <a:rPr lang="en-US" sz="2100" b="1" kern="1200"/>
            <a:t>metrics</a:t>
          </a:r>
          <a:r>
            <a:rPr lang="en-US" sz="2100" kern="1200"/>
            <a:t> are collected, model is trained</a:t>
          </a:r>
          <a:endParaRPr lang="en-IN" sz="2100" kern="1200"/>
        </a:p>
      </dsp:txBody>
      <dsp:txXfrm>
        <a:off x="6416147" y="465806"/>
        <a:ext cx="1989099" cy="1989099"/>
      </dsp:txXfrm>
    </dsp:sp>
    <dsp:sp modelId="{E0A9A8D0-8AC6-42FE-9673-3CDE310A1829}">
      <dsp:nvSpPr>
        <dsp:cNvPr id="0" name=""/>
        <dsp:cNvSpPr/>
      </dsp:nvSpPr>
      <dsp:spPr>
        <a:xfrm>
          <a:off x="3718475" y="2948266"/>
          <a:ext cx="2204311" cy="220431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The system </a:t>
          </a:r>
          <a:r>
            <a:rPr lang="en-US" sz="2100" b="1" kern="1200"/>
            <a:t>learns</a:t>
          </a:r>
          <a:r>
            <a:rPr lang="en-US" sz="2100" kern="1200"/>
            <a:t> from induced stress — then reacts in production</a:t>
          </a:r>
          <a:endParaRPr lang="en-IN" sz="2100" kern="1200"/>
        </a:p>
      </dsp:txBody>
      <dsp:txXfrm>
        <a:off x="3826081" y="3055872"/>
        <a:ext cx="1989099" cy="1989099"/>
      </dsp:txXfrm>
    </dsp:sp>
    <dsp:sp modelId="{BF487453-C721-4049-9E4F-A22A51DF5A49}">
      <dsp:nvSpPr>
        <dsp:cNvPr id="0" name=""/>
        <dsp:cNvSpPr/>
      </dsp:nvSpPr>
      <dsp:spPr>
        <a:xfrm>
          <a:off x="6308541" y="2948266"/>
          <a:ext cx="2204311" cy="220431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We simulate "</a:t>
          </a:r>
          <a:r>
            <a:rPr lang="en-US" sz="2100" b="1" kern="1200"/>
            <a:t>failure as a feature</a:t>
          </a:r>
          <a:r>
            <a:rPr lang="en-US" sz="2100" kern="1200"/>
            <a:t>" to strengthen recovery logic</a:t>
          </a:r>
          <a:endParaRPr lang="en-IN" sz="2100" kern="1200"/>
        </a:p>
      </dsp:txBody>
      <dsp:txXfrm>
        <a:off x="6416147" y="3055872"/>
        <a:ext cx="1989099" cy="198909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75FC2A-93D9-4548-A7A6-49DFFBC86046}">
      <dsp:nvSpPr>
        <dsp:cNvPr id="0" name=""/>
        <dsp:cNvSpPr/>
      </dsp:nvSpPr>
      <dsp:spPr>
        <a:xfrm>
          <a:off x="0" y="70653"/>
          <a:ext cx="9448799" cy="6236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i="0" kern="1200" baseline="0"/>
            <a:t>Docker + K8s ready</a:t>
          </a:r>
          <a:r>
            <a:rPr lang="en-US" sz="2600" b="0" i="0" kern="1200" baseline="0"/>
            <a:t> → </a:t>
          </a:r>
          <a:r>
            <a:rPr lang="en-US" sz="2600" b="1" i="0" kern="1200" baseline="0"/>
            <a:t>Cloud native</a:t>
          </a:r>
          <a:endParaRPr lang="en-IN" sz="2600" kern="1200"/>
        </a:p>
      </dsp:txBody>
      <dsp:txXfrm>
        <a:off x="30442" y="101095"/>
        <a:ext cx="9387915" cy="562726"/>
      </dsp:txXfrm>
    </dsp:sp>
    <dsp:sp modelId="{1467E05F-A5BA-405E-9458-55AA6201D7B4}">
      <dsp:nvSpPr>
        <dsp:cNvPr id="0" name=""/>
        <dsp:cNvSpPr/>
      </dsp:nvSpPr>
      <dsp:spPr>
        <a:xfrm>
          <a:off x="0" y="769143"/>
          <a:ext cx="9448799" cy="6236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i="0" kern="1200" baseline="0" dirty="0"/>
            <a:t>Lightweight model</a:t>
          </a:r>
          <a:r>
            <a:rPr lang="en-US" sz="2600" b="0" i="0" kern="1200" baseline="0" dirty="0"/>
            <a:t> → Fast inferencing</a:t>
          </a:r>
          <a:endParaRPr lang="en-IN" sz="2600" kern="1200" dirty="0"/>
        </a:p>
      </dsp:txBody>
      <dsp:txXfrm>
        <a:off x="30442" y="799585"/>
        <a:ext cx="9387915" cy="562726"/>
      </dsp:txXfrm>
    </dsp:sp>
    <dsp:sp modelId="{035100B1-D49F-497D-9EA0-F46760866C1A}">
      <dsp:nvSpPr>
        <dsp:cNvPr id="0" name=""/>
        <dsp:cNvSpPr/>
      </dsp:nvSpPr>
      <dsp:spPr>
        <a:xfrm>
          <a:off x="0" y="1467633"/>
          <a:ext cx="9448799" cy="6236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0" i="0" kern="1200" baseline="0"/>
            <a:t>Can integrate with </a:t>
          </a:r>
          <a:r>
            <a:rPr lang="en-US" sz="2600" b="1" i="0" kern="1200" baseline="0"/>
            <a:t>Prometheus/Grafana</a:t>
          </a:r>
          <a:r>
            <a:rPr lang="en-US" sz="2600" b="0" i="0" kern="1200" baseline="0"/>
            <a:t> for real-time telemetry</a:t>
          </a:r>
          <a:endParaRPr lang="en-IN" sz="2600" kern="1200"/>
        </a:p>
      </dsp:txBody>
      <dsp:txXfrm>
        <a:off x="30442" y="1498075"/>
        <a:ext cx="9387915" cy="562726"/>
      </dsp:txXfrm>
    </dsp:sp>
    <dsp:sp modelId="{E7B747AE-619F-463F-9270-E8120F07B1B3}">
      <dsp:nvSpPr>
        <dsp:cNvPr id="0" name=""/>
        <dsp:cNvSpPr/>
      </dsp:nvSpPr>
      <dsp:spPr>
        <a:xfrm>
          <a:off x="0" y="2166124"/>
          <a:ext cx="9448799" cy="6236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i="0" kern="1200" baseline="0"/>
            <a:t>Helm charts</a:t>
          </a:r>
          <a:r>
            <a:rPr lang="en-US" sz="2600" b="0" i="0" kern="1200" baseline="0"/>
            <a:t> make deployment repeatable + versionable</a:t>
          </a:r>
          <a:endParaRPr lang="en-IN" sz="2600" kern="1200"/>
        </a:p>
      </dsp:txBody>
      <dsp:txXfrm>
        <a:off x="30442" y="2196566"/>
        <a:ext cx="9387915" cy="562726"/>
      </dsp:txXfrm>
    </dsp:sp>
    <dsp:sp modelId="{A93FA148-FD0D-4F2E-8C29-C311602C13BB}">
      <dsp:nvSpPr>
        <dsp:cNvPr id="0" name=""/>
        <dsp:cNvSpPr/>
      </dsp:nvSpPr>
      <dsp:spPr>
        <a:xfrm>
          <a:off x="0" y="2864614"/>
          <a:ext cx="9448799" cy="6236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0" i="0" kern="1200" baseline="0"/>
            <a:t>Can scale to </a:t>
          </a:r>
          <a:r>
            <a:rPr lang="en-US" sz="2600" b="1" i="0" kern="1200" baseline="0"/>
            <a:t>multi-cluster</a:t>
          </a:r>
          <a:r>
            <a:rPr lang="en-US" sz="2600" b="0" i="0" kern="1200" baseline="0"/>
            <a:t> with minimal config change</a:t>
          </a:r>
          <a:endParaRPr lang="en-IN" sz="2600" kern="1200"/>
        </a:p>
      </dsp:txBody>
      <dsp:txXfrm>
        <a:off x="30442" y="2895056"/>
        <a:ext cx="9387915" cy="562726"/>
      </dsp:txXfrm>
    </dsp:sp>
    <dsp:sp modelId="{F0B638C6-CE1B-40D2-B2C2-C3D2CF0061EC}">
      <dsp:nvSpPr>
        <dsp:cNvPr id="0" name=""/>
        <dsp:cNvSpPr/>
      </dsp:nvSpPr>
      <dsp:spPr>
        <a:xfrm>
          <a:off x="0" y="3563104"/>
          <a:ext cx="9448799" cy="6236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0" i="0" kern="1200" baseline="0"/>
            <a:t>Extendable to </a:t>
          </a:r>
          <a:r>
            <a:rPr lang="en-US" sz="2600" b="1" i="0" kern="1200" baseline="0"/>
            <a:t>real-time pipelines</a:t>
          </a:r>
          <a:r>
            <a:rPr lang="en-US" sz="2600" b="0" i="0" kern="1200" baseline="0"/>
            <a:t> (</a:t>
          </a:r>
          <a:r>
            <a:rPr lang="en-US" sz="2600" b="1" i="0" kern="1200" baseline="0"/>
            <a:t>Kafka + Prometheus metrics</a:t>
          </a:r>
          <a:r>
            <a:rPr lang="en-US" sz="2600" b="0" i="0" kern="1200" baseline="0"/>
            <a:t>)</a:t>
          </a:r>
          <a:endParaRPr lang="en-IN" sz="2600" kern="1200"/>
        </a:p>
      </dsp:txBody>
      <dsp:txXfrm>
        <a:off x="30442" y="3593546"/>
        <a:ext cx="9387915" cy="5627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matrix2">
  <dgm:title val=""/>
  <dgm:desc val=""/>
  <dgm:catLst>
    <dgm:cat type="matrix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l" for="ch" forName="rect1" refType="w" fact="0.065"/>
          <dgm:constr type="t" for="ch" forName="rect1" refType="h" fact="0.065"/>
          <dgm:constr type="w" for="ch" forName="rect2" refType="w" fact="0.4"/>
          <dgm:constr type="h" for="ch" forName="rect2" refType="h" fact="0.4"/>
          <dgm:constr type="r" for="ch" forName="rect2" refType="w" fact="0.935"/>
          <dgm:constr type="t" for="ch" forName="rect2" refType="h" fact="0.065"/>
          <dgm:constr type="w" for="ch" forName="rect3" refType="w" fact="0.4"/>
          <dgm:constr type="h" for="ch" forName="rect3" refType="w" fact="0.4"/>
          <dgm:constr type="l" for="ch" forName="rect3" refType="w" fact="0.065"/>
          <dgm:constr type="b" for="ch" forName="rect3" refType="h" fact="0.935"/>
          <dgm:constr type="w" for="ch" forName="rect4" refType="w" fact="0.4"/>
          <dgm:constr type="h" for="ch" forName="rect4" refType="h" fact="0.4"/>
          <dgm:constr type="r" for="ch" forName="rect4" refType="w" fact="0.935"/>
          <dgm:constr type="b" for="ch" forName="rect4" refType="h" fact="0.935"/>
        </dgm:constrLst>
      </dgm:if>
      <dgm:else name="Name2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r" for="ch" forName="rect1" refType="w" fact="0.935"/>
          <dgm:constr type="t" for="ch" forName="rect1" refType="h" fact="0.065"/>
          <dgm:constr type="w" for="ch" forName="rect2" refType="w" fact="0.4"/>
          <dgm:constr type="h" for="ch" forName="rect2" refType="h" fact="0.4"/>
          <dgm:constr type="l" for="ch" forName="rect2" refType="w" fact="0.065"/>
          <dgm:constr type="t" for="ch" forName="rect2" refType="h" fact="0.065"/>
          <dgm:constr type="w" for="ch" forName="rect3" refType="w" fact="0.4"/>
          <dgm:constr type="h" for="ch" forName="rect3" refType="w" fact="0.4"/>
          <dgm:constr type="r" for="ch" forName="rect3" refType="w" fact="0.935"/>
          <dgm:constr type="b" for="ch" forName="rect3" refType="h" fact="0.935"/>
          <dgm:constr type="w" for="ch" forName="rect4" refType="w" fact="0.4"/>
          <dgm:constr type="h" for="ch" forName="rect4" refType="h" fact="0.4"/>
          <dgm:constr type="l" for="ch" forName="rect4" refType="w" fact="0.065"/>
          <dgm:constr type="b" for="ch" forName="rect4" refType="h" fact="0.935"/>
        </dgm:constrLst>
      </dgm:else>
    </dgm:choose>
    <dgm:ruleLst/>
    <dgm:choose name="Name3">
      <dgm:if name="Name4" axis="ch" ptType="node" func="cnt" op="gte" val="1">
        <dgm:layoutNode name="axisShape" styleLbl="bgShp">
          <dgm:alg type="sp"/>
          <dgm:shape xmlns:r="http://schemas.openxmlformats.org/officeDocument/2006/relationships" type="quadArrow" r:blip="">
            <dgm:adjLst>
              <dgm:adj idx="1" val="0.02"/>
              <dgm:adj idx="2" val="0.04"/>
              <dgm:adj idx="3" val="0.05"/>
            </dgm:adjLst>
          </dgm:shape>
          <dgm:presOf/>
          <dgm:constrLst/>
          <dgm:ruleLst/>
        </dgm:layoutNode>
        <dgm:layoutNode name="rect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fld id="{C4D5ADD5-2BBC-4A94-8F86-D9013941F742}" type="datetimeFigureOut">
              <a:rPr lang="en-US"/>
              <a:t>4/14/2025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EC790738-CFC9-4A5E-8424-6B42AA5706F7}" type="slidenum">
              <a:rPr lang="en-US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1" charset="-128"/>
        <a:cs typeface="MS PGothic" panose="020B0600070205080204" pitchFamily="1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1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1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1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1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 dirty="0">
              <a:ea typeface="MS PGothic" panose="020B0600070205080204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1" charset="-128"/>
                <a:cs typeface="+mn-cs"/>
              </a:r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1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 dirty="0">
              <a:ea typeface="MS PGothic" panose="020B0600070205080204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0CA7B74D-3791-4AC6-8451-F10DBCCCDD9A}" type="slidenum">
              <a:rPr lang="en-US"/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 dirty="0">
              <a:ea typeface="MS PGothic" panose="020B0600070205080204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1" charset="-128"/>
                <a:cs typeface="+mn-cs"/>
              </a:r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1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 dirty="0">
              <a:ea typeface="MS PGothic" panose="020B0600070205080204" pitchFamily="1" charset="-128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65F62A7E-A2F8-438F-9CF8-47DE63F471B4}" type="slidenum">
              <a:rPr lang="en-US"/>
              <a:t>9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790738-CFC9-4A5E-8424-6B42AA5706F7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9493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790738-CFC9-4A5E-8424-6B42AA5706F7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4279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0792E3-D524-454C-8AFD-A91972900BCB}" type="datetime1">
              <a:rPr lang="en-US" smtClean="0"/>
              <a:t>4/14/2025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7E1BAA-A38D-40DE-B22C-DF9BD7D82058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3C3A68-6922-42D3-8905-ECC2D82A3469}" type="datetime1">
              <a:rPr lang="en-US" smtClean="0"/>
              <a:t>4/14/2025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FDD027-5576-4F27-AAB6-1D994836EE78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69E9F4-7604-4950-A8B2-8ACDEDB1506E}" type="datetime1">
              <a:rPr lang="en-US" smtClean="0"/>
              <a:t>4/14/2025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57CE61-8714-431B-A40A-01B1C5541AB7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08B7524-32A2-4C20-A58C-BC3BAA1042FC}" type="datetime1">
              <a:rPr lang="en-US" smtClean="0"/>
              <a:t>4/14/2025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7C3CE7-23F7-4828-823C-E0205DF2CF97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994447-D6B2-43BB-A877-57F1A267B999}" type="datetime1">
              <a:rPr lang="en-US" smtClean="0"/>
              <a:t>4/14/2025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DB31D2-2A87-4F4C-A9AD-05C6CC2B321D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920E16-BD35-483C-AA6B-346FC7E46DEA}" type="datetime1">
              <a:rPr lang="en-US" smtClean="0"/>
              <a:t>4/14/2025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FC16D9-1635-4844-816A-0A8A2160FADA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EAC6F8-5103-4FC0-A69E-5C6AE6469DA8}" type="datetime1">
              <a:rPr lang="en-US" smtClean="0"/>
              <a:t>4/14/2025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@SIH Idea submission- Template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C4100A-98DE-4944-910A-A93F5CA9F724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60C6921-0627-4C8F-83D5-0CF936D2FFDD}" type="datetime1">
              <a:rPr lang="en-US" smtClean="0"/>
              <a:t>4/14/2025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@SIH Idea submission- Template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63342B-5A73-45DC-864D-086DE78037EF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F08AD7-8103-40F8-983C-E2BA6BB9CBE0}" type="datetime1">
              <a:rPr lang="en-US" smtClean="0"/>
              <a:t>4/14/2025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@SIH Idea submission- Template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35AFB3-1ACD-44AC-8702-86B1729DF03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8C06B4-9380-4A4D-AF49-A3596E17DAF5}" type="datetime1">
              <a:rPr lang="en-US" smtClean="0"/>
              <a:t>4/14/2025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CF15F3-5E77-4C57-9E21-50D6D1D6C022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7FDEF1-C582-4E22-9E77-D68326471F28}" type="datetime1">
              <a:rPr lang="en-US" smtClean="0"/>
              <a:t>4/14/2025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42169A-B3C7-4FB6-967F-AF95F4EB3315}" type="slidenum">
              <a:rPr lang="en-US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-47625"/>
            <a:ext cx="109728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095375"/>
            <a:ext cx="10972800" cy="50307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780A9602-A9A9-453F-AEF1-37B5837E02CD}" type="datetime1">
              <a:rPr lang="en-US" smtClean="0"/>
              <a:t>4/14/2025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TradeGothic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 dirty="0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1411BA53-830D-4830-BB65-E58DBE17D0B7}" type="slidenum">
              <a:rPr lang="en-US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TradeGothic"/>
          <a:ea typeface="MS PGothic" panose="020B0600070205080204" pitchFamily="1" charset="-128"/>
          <a:cs typeface="MS PGothic" panose="020B0600070205080204" pitchFamily="1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pitchFamily="1" charset="0"/>
          <a:ea typeface="MS PGothic" panose="020B0600070205080204" pitchFamily="1" charset="-128"/>
          <a:cs typeface="MS PGothic" panose="020B0600070205080204" pitchFamily="1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pitchFamily="1" charset="0"/>
          <a:ea typeface="MS PGothic" panose="020B0600070205080204" pitchFamily="1" charset="-128"/>
          <a:cs typeface="MS PGothic" panose="020B0600070205080204" pitchFamily="1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pitchFamily="1" charset="0"/>
          <a:ea typeface="MS PGothic" panose="020B0600070205080204" pitchFamily="1" charset="-128"/>
          <a:cs typeface="MS PGothic" panose="020B0600070205080204" pitchFamily="1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pitchFamily="1" charset="0"/>
          <a:ea typeface="MS PGothic" panose="020B0600070205080204" pitchFamily="1" charset="-128"/>
          <a:cs typeface="MS PGothic" panose="020B0600070205080204" pitchFamily="1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pitchFamily="1" charset="0"/>
          <a:ea typeface="MS PGothic" panose="020B0600070205080204" pitchFamily="1" charset="-128"/>
          <a:cs typeface="MS PGothic" panose="020B0600070205080204" pitchFamily="1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pitchFamily="1" charset="0"/>
          <a:ea typeface="MS PGothic" panose="020B0600070205080204" pitchFamily="1" charset="-128"/>
          <a:cs typeface="MS PGothic" panose="020B0600070205080204" pitchFamily="1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pitchFamily="1" charset="0"/>
          <a:ea typeface="MS PGothic" panose="020B0600070205080204" pitchFamily="1" charset="-128"/>
          <a:cs typeface="MS PGothic" panose="020B0600070205080204" pitchFamily="1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pitchFamily="1" charset="0"/>
          <a:ea typeface="MS PGothic" panose="020B0600070205080204" pitchFamily="1" charset="-128"/>
          <a:cs typeface="MS PGothic" panose="020B0600070205080204" pitchFamily="1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TradeGothic"/>
          <a:ea typeface="MS PGothic" panose="020B0600070205080204" pitchFamily="1" charset="-128"/>
          <a:cs typeface="MS PGothic" panose="020B0600070205080204" pitchFamily="1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TradeGothic"/>
          <a:ea typeface="MS PGothic" panose="020B0600070205080204" pitchFamily="1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radeGothic"/>
          <a:ea typeface="MS PGothic" panose="020B0600070205080204" pitchFamily="1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TradeGothic"/>
          <a:ea typeface="MS PGothic" panose="020B0600070205080204" pitchFamily="1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TradeGothic"/>
          <a:ea typeface="MS PGothic" panose="020B0600070205080204" pitchFamily="1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1C65A7E-19EE-BB57-C6EB-202FC73D59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2220" y="1176698"/>
            <a:ext cx="10363200" cy="1470025"/>
          </a:xfrm>
        </p:spPr>
        <p:txBody>
          <a:bodyPr/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KUBERNETES FAILURE PREDICTION &amp; REMEDIATION AGENT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9182E96-B558-D4B0-7E81-F03D19EB65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8800" y="3415481"/>
            <a:ext cx="8534400" cy="1752600"/>
          </a:xfrm>
        </p:spPr>
        <p:txBody>
          <a:bodyPr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Building AI-Driven Solutions for Proactive Failure Mitigation in Kubernetes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TEAM: TRICODERS</a:t>
            </a:r>
            <a:endParaRPr lang="en-IN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81719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5E953-5AB3-C747-1FAE-AED7FFEDC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49586"/>
            <a:ext cx="10972800" cy="1143000"/>
          </a:xfrm>
        </p:spPr>
        <p:txBody>
          <a:bodyPr/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REMEDIATION SYSTEM (PHASE 2)</a:t>
            </a:r>
            <a:b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0" name="Content Placeholder 19">
            <a:extLst>
              <a:ext uri="{FF2B5EF4-FFF2-40B4-BE49-F238E27FC236}">
                <a16:creationId xmlns:a16="http://schemas.microsoft.com/office/drawing/2014/main" id="{7453DDE1-E841-97E0-41B0-D18FB73AF7AE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599181258"/>
              </p:ext>
            </p:extLst>
          </p:nvPr>
        </p:nvGraphicFramePr>
        <p:xfrm>
          <a:off x="452284" y="1112585"/>
          <a:ext cx="5643716" cy="50857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988D6D-1EC5-33E4-10FC-9B7F470D6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smtClean="0"/>
              <a:t>10</a:t>
            </a:fld>
            <a:endParaRPr lang="en-US" dirty="0"/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57ADC930-06F8-FD3A-A9D0-84C1DF10E863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6394244" y="2596891"/>
            <a:ext cx="5473291" cy="1883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Triggers:</a:t>
            </a:r>
          </a:p>
          <a:p>
            <a:pPr marR="0" lvl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UI: shows simulated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kubectl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YAML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command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Optionally sends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webhook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(e.g., Slack/Discord)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87556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09569F-FC6B-0C27-2777-0AF5F3232C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8757" y="1166018"/>
            <a:ext cx="5384800" cy="4525963"/>
          </a:xfrm>
        </p:spPr>
        <p:txBody>
          <a:bodyPr/>
          <a:lstStyle/>
          <a:p>
            <a:pPr>
              <a:lnSpc>
                <a:spcPct val="150000"/>
              </a:lnSpc>
              <a:buNone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STREAMLIT APP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(manual input)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Batch prediction (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CSV upload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Exports predictions with reasons,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risk level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remediation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Threshold tuning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slider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Simulated automation: shows remediation commands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5">
            <a:extLst>
              <a:ext uri="{FF2B5EF4-FFF2-40B4-BE49-F238E27FC236}">
                <a16:creationId xmlns:a16="http://schemas.microsoft.com/office/drawing/2014/main" id="{4F046C0A-5A73-09D2-09E5-9DECFED998D5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6174658" y="1166018"/>
            <a:ext cx="5617243" cy="36995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KUBERNETES PACKAGING</a:t>
            </a:r>
          </a:p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Dockerized Streamlit app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with 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Dockerfile</a:t>
            </a:r>
          </a:p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K8s-ready via 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deployment.yaml + service.yaml</a:t>
            </a:r>
          </a:p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Helm chart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created for versioned deployment</a:t>
            </a:r>
          </a:p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Tested on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Minikube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33376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CEFA1D-9A77-B1DB-75C1-1916073AA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 &amp; HOW WE OVERCAME THEM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D042F4-84AB-301A-6E7A-BEE4F6714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B31D2-2A87-4F4C-A9AD-05C6CC2B321D}" type="slidenum">
              <a:rPr lang="en-US" smtClean="0"/>
              <a:t>12</a:t>
            </a:fld>
            <a:endParaRPr 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C3D98048-7D53-AD4E-B80D-885944FE76E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09600" y="1053115"/>
            <a:ext cx="10972799" cy="5115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Imbalanced dataset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Most pods don't fail → tuned model for 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recall,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used 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threshold tuning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stratified failure simulation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Lack of real telemetry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Simulated both 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normal and faulty conditions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using synthetic data generators and fault injectors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 interpretability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Used 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explainable rules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describe predictions in plain language (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XAI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Actionability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Bridged 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with 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DevOps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by generating remediation steps (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kubectl commands, YAML edits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Kubernetes integration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Built 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Docker image, YAML configs,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Helm chart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deploy in 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Minikube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or any cluster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Recall tradeoff with accuracy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Chose to prioritize 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early detection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 actionable insights over raw 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accuracy,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as done in 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safety-critical systems</a:t>
            </a:r>
          </a:p>
        </p:txBody>
      </p:sp>
    </p:spTree>
    <p:extLst>
      <p:ext uri="{BB962C8B-B14F-4D97-AF65-F5344CB8AC3E}">
        <p14:creationId xmlns:p14="http://schemas.microsoft.com/office/powerpoint/2010/main" val="14727913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0FC99-9FF0-073B-87F3-64DAF304A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CHAOS-TO-CONTROL: RESILIENCE VIA LEARNING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CB0C673D-6281-3C17-5EC0-DDADA93417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2610281"/>
              </p:ext>
            </p:extLst>
          </p:nvPr>
        </p:nvGraphicFramePr>
        <p:xfrm>
          <a:off x="-127819" y="894735"/>
          <a:ext cx="12231329" cy="5510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8A04F2-2C69-B592-AED5-E26DA1B2A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2317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55CBE-40CF-2CE1-4C62-9BC6D3734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302" y="523875"/>
            <a:ext cx="10972800" cy="1143000"/>
          </a:xfrm>
        </p:spPr>
        <p:txBody>
          <a:bodyPr/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UNIQUENESS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F12E21-95FF-F921-E7F8-A20AF1DC8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smtClean="0"/>
              <a:t>14</a:t>
            </a:fld>
            <a:endParaRPr 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EF5302C1-D9D9-6893-4223-9761D47AB38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185278" y="1406525"/>
            <a:ext cx="6234399" cy="3730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Full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AI-Ops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loop: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predict → explain → act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XAI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readable, insightful explanations per pod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Realistic metrics: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Minikube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Helm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Automation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simulated + easily real-world extendable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Designed for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scalability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can be deployed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cluster-wide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Modular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each component reusable &amp; maintainable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Helm packaging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for production readiness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Chaos Engineering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principles applied for resilient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ML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31852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F2B5F-9EC3-E068-6411-1283B3712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21438"/>
            <a:ext cx="10972800" cy="1143000"/>
          </a:xfrm>
        </p:spPr>
        <p:txBody>
          <a:bodyPr/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FEASIBILITY &amp; SCALABILITY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A22E50-EBFD-07BB-3662-1F7197915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smtClean="0"/>
              <a:t>15</a:t>
            </a:fld>
            <a:endParaRPr lang="en-US" dirty="0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036FF789-2B30-126E-F54F-059FF9BD23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2406791"/>
              </p:ext>
            </p:extLst>
          </p:nvPr>
        </p:nvGraphicFramePr>
        <p:xfrm>
          <a:off x="1371600" y="1563329"/>
          <a:ext cx="9448799" cy="42573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976275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F277F-D280-9521-BCFC-CB5181B5E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UPLOADED POD DATASET → INSIGHTS AND ACTIONS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6B85DCE-B04E-C929-4A51-E1605CEC2A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9593" y="1151719"/>
            <a:ext cx="4935624" cy="2515394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51C2E3-8B4D-34CB-3EFB-4793C95AE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smtClean="0"/>
              <a:t>16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A9FE897-1545-0A03-C7AF-15F84BC345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4980" y="1128246"/>
            <a:ext cx="5007427" cy="253772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CA44E98-E552-B366-27F3-8AEAFD282F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593" y="3734779"/>
            <a:ext cx="4947547" cy="251539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71FEBC0-6192-2D6B-5BE1-8F699B63F2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4980" y="3745605"/>
            <a:ext cx="5007427" cy="2531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0376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95778-A168-F822-A4F1-A6F3FB851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MANUAL INPUT → REAL-TIME PREDICTION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92F1F86-335B-630C-ED6E-F69C3F5154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54401" y="3631248"/>
            <a:ext cx="5549331" cy="2825537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F8802A-8AD2-C36F-CD8B-18112F7A4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smtClean="0"/>
              <a:t>17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6FB54E0-57B9-A5EB-922D-0DFC3BDCD4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164" y="970570"/>
            <a:ext cx="5042850" cy="258092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B0F2E02-FB5D-C9F2-E1E2-7736C1EC32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8936" y="970570"/>
            <a:ext cx="5120605" cy="2581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6370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0951690-D100-A4D5-B289-F09E56495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7252" y="2857500"/>
            <a:ext cx="10972800" cy="11430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YOU!</a:t>
            </a:r>
            <a:b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LET’S BUILD SELF-HEALING CLUSTERS</a:t>
            </a:r>
            <a:b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2741FE-27A7-DECF-3D93-763040BE7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840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52400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Freeform: Shape 2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5656780" y="851521"/>
            <a:ext cx="4638605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47534" y="110962"/>
            <a:ext cx="11857080" cy="82538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3"/>
          <p:cNvSpPr>
            <a:spLocks noGrp="1"/>
          </p:cNvSpPr>
          <p:nvPr/>
        </p:nvSpPr>
        <p:spPr>
          <a:xfrm>
            <a:off x="2027869" y="1019137"/>
            <a:ext cx="8534400" cy="65777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TradeGothic"/>
                <a:ea typeface="MS PGothic" panose="020B0600070205080204" pitchFamily="1" charset="-128"/>
                <a:cs typeface="MS PGothic" panose="020B0600070205080204" pitchFamily="1" charset="-128"/>
              </a:defRPr>
            </a:lvl1pPr>
            <a:lvl2pPr marL="4572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TradeGothic"/>
                <a:ea typeface="MS PGothic" panose="020B0600070205080204" pitchFamily="1" charset="-128"/>
                <a:cs typeface="+mn-cs"/>
              </a:defRPr>
            </a:lvl2pPr>
            <a:lvl3pPr marL="9144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TradeGothic"/>
                <a:ea typeface="MS PGothic" panose="020B0600070205080204" pitchFamily="1" charset="-128"/>
                <a:cs typeface="+mn-cs"/>
              </a:defRPr>
            </a:lvl3pPr>
            <a:lvl4pPr marL="13716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TradeGothic"/>
                <a:ea typeface="MS PGothic" panose="020B0600070205080204" pitchFamily="1" charset="-128"/>
                <a:cs typeface="+mn-cs"/>
              </a:defRPr>
            </a:lvl4pPr>
            <a:lvl5pPr marL="18288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TradeGothic"/>
                <a:ea typeface="MS PGothic" panose="020B0600070205080204" pitchFamily="1" charset="-128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 panose="020B0604020202020204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9"/>
          <p:cNvSpPr txBox="1"/>
          <p:nvPr/>
        </p:nvSpPr>
        <p:spPr>
          <a:xfrm>
            <a:off x="747534" y="1843434"/>
            <a:ext cx="10658168" cy="455866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just">
              <a:lnSpc>
                <a:spcPct val="200000"/>
              </a:lnSpc>
            </a:pP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Kubernetes clusters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encounter failures such as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pod crashes, resource bottlenecks,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 issues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 challenge in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Phase 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to build an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AI/ML model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capable of predicting these issues before they occur by analyzing historical and real-time cluster metrics. Once issues are predicted, the next step is to automate or recommend actions for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remediation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 challenge in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Phase 2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to create an agent or system capable of responding to these predicted issues by suggesting or implementing actions to mitigate potential failures in the Kubernetes cluster.</a:t>
            </a:r>
          </a:p>
          <a:p>
            <a:pPr marL="0" indent="0" algn="just">
              <a:lnSpc>
                <a:spcPct val="200000"/>
              </a:lnSpc>
              <a:buFont typeface="Arial" panose="020B0604020202020204" pitchFamily="34" charset="0"/>
              <a:buNone/>
            </a:pPr>
            <a:endParaRPr lang="en-IN" sz="2000" dirty="0"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304800" y="238382"/>
            <a:ext cx="11582400" cy="1143000"/>
          </a:xfrm>
        </p:spPr>
        <p:txBody>
          <a:bodyPr/>
          <a:lstStyle/>
          <a:p>
            <a:pPr algn="l" eaLnBrk="1" hangingPunct="1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SOLUTION: AI-DRIVEN FAILURE PREDICTION WITH AUTO-REMEDIATION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128270" y="3074035"/>
            <a:ext cx="5713730" cy="3200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noAutofit/>
          </a:bodyPr>
          <a:lstStyle/>
          <a:p>
            <a:pPr marL="0" marR="0" lvl="0" indent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charset="0"/>
              <a:buNone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MS PGothic" panose="020B0600070205080204" pitchFamily="1" charset="-128"/>
                <a:cs typeface="+mn-cs"/>
              </a:rPr>
              <a:t>3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MS PGothic" panose="020B0600070205080204" pitchFamily="1" charset="-128"/>
              <a:cs typeface="+mn-cs"/>
            </a:endParaRPr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F31E8973-0CB5-5549-EE4A-36717C41665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56550102"/>
              </p:ext>
            </p:extLst>
          </p:nvPr>
        </p:nvGraphicFramePr>
        <p:xfrm>
          <a:off x="398147" y="1347634"/>
          <a:ext cx="11903710" cy="5276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 Box 4"/>
          <p:cNvSpPr txBox="1"/>
          <p:nvPr/>
        </p:nvSpPr>
        <p:spPr>
          <a:xfrm>
            <a:off x="6246495" y="2836174"/>
            <a:ext cx="5785485" cy="302090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IN" altLang="en-US" b="1" dirty="0">
              <a:solidFill>
                <a:srgbClr val="FF0000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13AAF-3552-B503-86CB-613B777C3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36352"/>
            <a:ext cx="10972800" cy="1143000"/>
          </a:xfrm>
        </p:spPr>
        <p:txBody>
          <a:bodyPr/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&amp; DATA COLLECTION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8357DA-9EB3-B327-DDC5-E5B26A151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EB3BD5BF-57E3-B856-0E17-CBCCBBAE411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91075" y="891524"/>
            <a:ext cx="11540479" cy="6038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simulate a production-grade dataset: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designed a 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telemetry collection script 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that interacts with both the 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Kubernetes API 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Prometheus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polling real-time pod metrics during both normal and faulty states.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Metrics gathered include: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cpu_usage_cores, memory_usage_bytes, disk_io_read/write_bytes, network_rx/tx_bytes, latency_ms, restart_count, container_ready, and pod_scheduled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Error and event logs 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were also simulated to reflect actual scenarios like oom_kill, container_crash, cpu_throttle, dns_failure, etc.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script was designed to simulate failures, inject faults programmatically, and record metrics leading up to and after failure events.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Chaos Engineering Inspired Approach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We introduced faults such as CPU throttling, memory exhaustion, kubelet failures, and DNS issues to observe how the system behaves under stress. The system learns from chaos — adapting its model from fault-inducing episodes.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4769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609600" y="460989"/>
            <a:ext cx="10972800" cy="1143000"/>
          </a:xfrm>
        </p:spPr>
        <p:txBody>
          <a:bodyPr/>
          <a:lstStyle/>
          <a:p>
            <a:pPr eaLnBrk="1" hangingPunct="1"/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 PIPELINE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>
                <a:solidFill>
                  <a:schemeClr val="bg1"/>
                </a:solidFill>
              </a:rPr>
              <a:t>5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8" name="Rectangle: Rounded Corners 17"/>
          <p:cNvSpPr/>
          <p:nvPr/>
        </p:nvSpPr>
        <p:spPr>
          <a:xfrm>
            <a:off x="741680" y="1779640"/>
            <a:ext cx="11012129" cy="4090219"/>
          </a:xfrm>
          <a:prstGeom prst="roundRect">
            <a:avLst/>
          </a:pr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Text Box 4"/>
          <p:cNvSpPr txBox="1"/>
          <p:nvPr/>
        </p:nvSpPr>
        <p:spPr>
          <a:xfrm>
            <a:off x="5304155" y="1240995"/>
            <a:ext cx="6146165" cy="49631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US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BCBB9ACC-0EF1-AE97-57E9-874DCA54569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41045076"/>
              </p:ext>
            </p:extLst>
          </p:nvPr>
        </p:nvGraphicFramePr>
        <p:xfrm>
          <a:off x="1075978" y="2418736"/>
          <a:ext cx="10506422" cy="27530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64009" y="80755"/>
            <a:ext cx="10972800" cy="933450"/>
          </a:xfrm>
        </p:spPr>
        <p:txBody>
          <a:bodyPr/>
          <a:lstStyle/>
          <a:p>
            <a:pPr algn="l"/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ML MODEL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1040990" y="2840487"/>
            <a:ext cx="11538585" cy="530034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buFont typeface="+mj-lt"/>
              <a:buAutoNum type="arabicPeriod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0AF62E88-5C52-9BAA-8179-2889C514CF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4009" y="782574"/>
            <a:ext cx="11125827" cy="61771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Model: 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XGBoostClassifier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Chosen for: 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robustness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with tabular ops data, high 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precision/recall 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tuning flexibility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Threshold tuning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optimized for high recall in rare-failure detection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Outputs: binary prediction (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fail/no-fail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+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probability</a:t>
            </a:r>
          </a:p>
          <a:p>
            <a:pPr>
              <a:lnSpc>
                <a:spcPct val="150000"/>
              </a:lnSpc>
              <a:buNone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METRICS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Accuracy: ~60% (due to class imbalance)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Precision/Recall balanced with threshold tuning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F1-Score</a:t>
            </a:r>
            <a:r>
              <a:rPr lang="en-IN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Measures the balance between precision and recall, ensuring the model’s predictions are both accurate and comprehensive.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AUC-ROC</a:t>
            </a:r>
            <a:r>
              <a:rPr lang="en-IN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Evaluates the model’s ability to distinguish between classes (failure vs. non-failure).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Risk Levels: 🔴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High, 🔶 Medium, 🟡 Low, 🟢 None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Predictions paired with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explanations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remediation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suggestions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060202-1BF4-995B-A173-3B5BF16AF1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98492"/>
            <a:ext cx="11240278" cy="6461015"/>
          </a:xfrm>
        </p:spPr>
        <p:txBody>
          <a:bodyPr/>
          <a:lstStyle/>
          <a:p>
            <a:pPr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PREDICTION TO PREVENTION: WHAT REALLY MATTERS</a:t>
            </a:r>
          </a:p>
          <a:p>
            <a:pPr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real Kubernetes environments, failures are rare — meaning the dataset is highly imbalanced (most pods are healthy).</a:t>
            </a:r>
          </a:p>
          <a:p>
            <a:pPr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we trained a model to simply predict "no failure," it could achieve high accuracy (~90%) by doing nothing useful.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ML helps detect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patterns humans or rule-based systems miss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— before failure actually happens. This is why ML still wins even at 60% accuracy</a:t>
            </a:r>
          </a:p>
          <a:p>
            <a:pPr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Instead, we: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✅ Tuned thresholds to maximize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recall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(how many true failures we catch)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✅ Prioritized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early detection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safety-first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predictions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✅ Focused on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actionability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— every prediction comes with reasons + remediation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goal isn't to be perfect — it’s to be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proactive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Really Matters: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Recall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Catching true failures early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Risk Scoring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Helping teams triage intelligently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Explainability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Showing </a:t>
            </a: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pod may fail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Remediation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Fixing the issue before it causes downtime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is an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AI-Ops system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not just a prediction model. The value is in: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Knowing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something’s wrong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before it breaks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Knowing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it might break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Knowing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how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to fix it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don’t need 99% accuracy — we need to catch the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right 1%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before it becomes 100% downtime.</a:t>
            </a:r>
          </a:p>
          <a:p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3C56DC-3D29-41C2-322F-BF8CEE0F0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9457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B6623-80E1-53E0-DD82-D33E7393F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REAL-WORLD SCENARIOS WHERE THIS MATTERS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1AFC6E-17FB-C8FD-DE95-28D73E616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smtClean="0"/>
              <a:t>8</a:t>
            </a:fld>
            <a:endParaRPr lang="en-US" dirty="0"/>
          </a:p>
        </p:txBody>
      </p:sp>
      <p:graphicFrame>
        <p:nvGraphicFramePr>
          <p:cNvPr id="17" name="Content Placeholder 16">
            <a:extLst>
              <a:ext uri="{FF2B5EF4-FFF2-40B4-BE49-F238E27FC236}">
                <a16:creationId xmlns:a16="http://schemas.microsoft.com/office/drawing/2014/main" id="{227F4D29-3BE0-7D25-A9AC-53A9DFB11F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3095678"/>
              </p:ext>
            </p:extLst>
          </p:nvPr>
        </p:nvGraphicFramePr>
        <p:xfrm>
          <a:off x="531845" y="1095375"/>
          <a:ext cx="11128310" cy="53486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18377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761420" y="1024504"/>
            <a:ext cx="10972800" cy="841982"/>
          </a:xfrm>
        </p:spPr>
        <p:txBody>
          <a:bodyPr/>
          <a:lstStyle/>
          <a:p>
            <a:pPr eaLnBrk="1" hangingPunct="1"/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EXPLAINABLE AI (XAI)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362" name="TextBox 8"/>
          <p:cNvSpPr txBox="1">
            <a:spLocks noChangeArrowheads="1"/>
          </p:cNvSpPr>
          <p:nvPr/>
        </p:nvSpPr>
        <p:spPr bwMode="auto">
          <a:xfrm>
            <a:off x="151789" y="-285101"/>
            <a:ext cx="11888419" cy="561631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no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endParaRPr lang="en-IN" sz="1800" dirty="0"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 smtClean="0">
                <a:solidFill>
                  <a:schemeClr val="bg1"/>
                </a:solidFill>
              </a:rPr>
              <a:t>9</a:t>
            </a:fld>
            <a:endParaRPr 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1BAFAD5-B6AC-DC40-E570-9E85C88C5A8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55787884"/>
              </p:ext>
            </p:extLst>
          </p:nvPr>
        </p:nvGraphicFramePr>
        <p:xfrm>
          <a:off x="570271" y="1582017"/>
          <a:ext cx="11012129" cy="36585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467</TotalTime>
  <Words>1446</Words>
  <Application>Microsoft Office PowerPoint</Application>
  <PresentationFormat>Widescreen</PresentationFormat>
  <Paragraphs>164</Paragraphs>
  <Slides>18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MS PGothic</vt:lpstr>
      <vt:lpstr>Arial</vt:lpstr>
      <vt:lpstr>Calibri</vt:lpstr>
      <vt:lpstr>Times New Roman</vt:lpstr>
      <vt:lpstr>TradeGothic</vt:lpstr>
      <vt:lpstr>Wingdings</vt:lpstr>
      <vt:lpstr>Office Theme</vt:lpstr>
      <vt:lpstr>KUBERNETES FAILURE PREDICTION &amp; REMEDIATION AGENT</vt:lpstr>
      <vt:lpstr>PowerPoint Presentation</vt:lpstr>
      <vt:lpstr>OUR SOLUTION: AI-DRIVEN FAILURE PREDICTION WITH AUTO-REMEDIATION</vt:lpstr>
      <vt:lpstr>DATASET &amp; DATA COLLECTION</vt:lpstr>
      <vt:lpstr>PREPROCESSING PIPELINE</vt:lpstr>
      <vt:lpstr>ML MODEL</vt:lpstr>
      <vt:lpstr>PowerPoint Presentation</vt:lpstr>
      <vt:lpstr>REAL-WORLD SCENARIOS WHERE THIS MATTERS</vt:lpstr>
      <vt:lpstr>EXPLAINABLE AI (XAI)</vt:lpstr>
      <vt:lpstr>REMEDIATION SYSTEM (PHASE 2) </vt:lpstr>
      <vt:lpstr>PowerPoint Presentation</vt:lpstr>
      <vt:lpstr>CHALLENGES &amp; HOW WE OVERCAME THEM</vt:lpstr>
      <vt:lpstr>CHAOS-TO-CONTROL: RESILIENCE VIA LEARNING</vt:lpstr>
      <vt:lpstr>UNIQUENESS</vt:lpstr>
      <vt:lpstr>FEASIBILITY &amp; SCALABILITY</vt:lpstr>
      <vt:lpstr>UPLOADED POD DATASET → INSIGHTS AND ACTIONS</vt:lpstr>
      <vt:lpstr>MANUAL INPUT → REAL-TIME PREDICTION</vt:lpstr>
      <vt:lpstr>THANK YOU! LET’S BUILD SELF-HEALING CLUSTERS </vt:lpstr>
    </vt:vector>
  </TitlesOfParts>
  <Company>Crowdfunder,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Investor Pitch Deck Template</dc:title>
  <dc:creator>Crowdfunder</dc:creator>
  <cp:lastModifiedBy>bhavani thantanapalli</cp:lastModifiedBy>
  <cp:revision>9</cp:revision>
  <dcterms:created xsi:type="dcterms:W3CDTF">2025-03-31T13:10:00Z</dcterms:created>
  <dcterms:modified xsi:type="dcterms:W3CDTF">2025-04-14T12:48:47Z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B6CECF2A15C94B09B782898E89EC5637_13</vt:lpwstr>
  </property>
  <property fmtid="{D5CDD505-2E9C-101B-9397-08002B2CF9AE}" pid="3" name="KSOProductBuildVer">
    <vt:lpwstr>1033-12.2.0.20782</vt:lpwstr>
  </property>
</Properties>
</file>