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7"/>
  </p:notesMasterIdLst>
  <p:sldIdLst>
    <p:sldId id="256" r:id="rId2"/>
    <p:sldId id="257" r:id="rId3"/>
    <p:sldId id="259" r:id="rId4"/>
    <p:sldId id="296" r:id="rId5"/>
    <p:sldId id="299" r:id="rId6"/>
    <p:sldId id="297" r:id="rId7"/>
    <p:sldId id="298" r:id="rId8"/>
    <p:sldId id="258" r:id="rId9"/>
    <p:sldId id="300" r:id="rId10"/>
    <p:sldId id="301" r:id="rId11"/>
    <p:sldId id="302" r:id="rId12"/>
    <p:sldId id="303" r:id="rId13"/>
    <p:sldId id="304" r:id="rId14"/>
    <p:sldId id="276" r:id="rId15"/>
    <p:sldId id="306" r:id="rId16"/>
  </p:sldIdLst>
  <p:sldSz cx="9144000" cy="5143500" type="screen16x9"/>
  <p:notesSz cx="6858000" cy="9144000"/>
  <p:embeddedFontLst>
    <p:embeddedFont>
      <p:font typeface="Asap" panose="020B0604020202020204" charset="0"/>
      <p:regular r:id="rId18"/>
      <p:bold r:id="rId19"/>
      <p:italic r:id="rId20"/>
      <p:boldItalic r:id="rId21"/>
    </p:embeddedFont>
    <p:embeddedFont>
      <p:font typeface="DM Sans" pitchFamily="2" charset="0"/>
      <p:regular r:id="rId22"/>
      <p:bold r:id="rId23"/>
      <p:italic r:id="rId24"/>
      <p:boldItalic r:id="rId25"/>
    </p:embeddedFont>
    <p:embeddedFont>
      <p:font typeface="Nunito Light" pitchFamily="2" charset="0"/>
      <p:regular r:id="rId26"/>
      <p:italic r:id="rId27"/>
    </p:embeddedFont>
    <p:embeddedFont>
      <p:font typeface="Titillium Web" panose="000005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B1A2B2-B8BF-4190-967A-345DEA470C46}">
  <a:tblStyle styleId="{13B1A2B2-B8BF-4190-967A-345DEA470C4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EE8A5E7-527E-4115-9614-B144F7B82AF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43" autoAdjust="0"/>
    <p:restoredTop sz="94660"/>
  </p:normalViewPr>
  <p:slideViewPr>
    <p:cSldViewPr snapToGrid="0">
      <p:cViewPr>
        <p:scale>
          <a:sx n="74" d="100"/>
          <a:sy n="74" d="100"/>
        </p:scale>
        <p:origin x="880" y="71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45" d="100"/>
          <a:sy n="45" d="100"/>
        </p:scale>
        <p:origin x="2760" y="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a:extLst>
            <a:ext uri="{FF2B5EF4-FFF2-40B4-BE49-F238E27FC236}">
              <a16:creationId xmlns:a16="http://schemas.microsoft.com/office/drawing/2014/main" id="{6EFFF77F-91F8-74FA-E5B3-F5D837838057}"/>
            </a:ext>
          </a:extLst>
        </p:cNvPr>
        <p:cNvGrpSpPr/>
        <p:nvPr/>
      </p:nvGrpSpPr>
      <p:grpSpPr>
        <a:xfrm>
          <a:off x="0" y="0"/>
          <a:ext cx="0" cy="0"/>
          <a:chOff x="0" y="0"/>
          <a:chExt cx="0" cy="0"/>
        </a:xfrm>
      </p:grpSpPr>
      <p:sp>
        <p:nvSpPr>
          <p:cNvPr id="384" name="Google Shape;384;g14072739ea5_12_0:notes">
            <a:extLst>
              <a:ext uri="{FF2B5EF4-FFF2-40B4-BE49-F238E27FC236}">
                <a16:creationId xmlns:a16="http://schemas.microsoft.com/office/drawing/2014/main" id="{8192FB33-8A58-0E46-BE69-3E3449CE56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4072739ea5_12_0:notes">
            <a:extLst>
              <a:ext uri="{FF2B5EF4-FFF2-40B4-BE49-F238E27FC236}">
                <a16:creationId xmlns:a16="http://schemas.microsoft.com/office/drawing/2014/main" id="{56C258CA-3D6D-15C1-561E-C7E0884818C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1748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a:extLst>
            <a:ext uri="{FF2B5EF4-FFF2-40B4-BE49-F238E27FC236}">
              <a16:creationId xmlns:a16="http://schemas.microsoft.com/office/drawing/2014/main" id="{2DB657D2-456D-7676-7797-26D877E18ECE}"/>
            </a:ext>
          </a:extLst>
        </p:cNvPr>
        <p:cNvGrpSpPr/>
        <p:nvPr/>
      </p:nvGrpSpPr>
      <p:grpSpPr>
        <a:xfrm>
          <a:off x="0" y="0"/>
          <a:ext cx="0" cy="0"/>
          <a:chOff x="0" y="0"/>
          <a:chExt cx="0" cy="0"/>
        </a:xfrm>
      </p:grpSpPr>
      <p:sp>
        <p:nvSpPr>
          <p:cNvPr id="384" name="Google Shape;384;g14072739ea5_12_0:notes">
            <a:extLst>
              <a:ext uri="{FF2B5EF4-FFF2-40B4-BE49-F238E27FC236}">
                <a16:creationId xmlns:a16="http://schemas.microsoft.com/office/drawing/2014/main" id="{2B7E460D-7DC0-75B0-257D-BEFC763A875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4072739ea5_12_0:notes">
            <a:extLst>
              <a:ext uri="{FF2B5EF4-FFF2-40B4-BE49-F238E27FC236}">
                <a16:creationId xmlns:a16="http://schemas.microsoft.com/office/drawing/2014/main" id="{2740A419-9521-E11F-F8F0-F709AB39525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101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1f0b113302c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1f0b113302c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a:extLst>
            <a:ext uri="{FF2B5EF4-FFF2-40B4-BE49-F238E27FC236}">
              <a16:creationId xmlns:a16="http://schemas.microsoft.com/office/drawing/2014/main" id="{F1067CCC-FD5A-66A9-4554-2D830D391823}"/>
            </a:ext>
          </a:extLst>
        </p:cNvPr>
        <p:cNvGrpSpPr/>
        <p:nvPr/>
      </p:nvGrpSpPr>
      <p:grpSpPr>
        <a:xfrm>
          <a:off x="0" y="0"/>
          <a:ext cx="0" cy="0"/>
          <a:chOff x="0" y="0"/>
          <a:chExt cx="0" cy="0"/>
        </a:xfrm>
      </p:grpSpPr>
      <p:sp>
        <p:nvSpPr>
          <p:cNvPr id="1339" name="Google Shape;1339;g1f0b113302c_0_480:notes">
            <a:extLst>
              <a:ext uri="{FF2B5EF4-FFF2-40B4-BE49-F238E27FC236}">
                <a16:creationId xmlns:a16="http://schemas.microsoft.com/office/drawing/2014/main" id="{7F812B31-D0BD-9AC4-5807-DC46865B1F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1f0b113302c_0_480:notes">
            <a:extLst>
              <a:ext uri="{FF2B5EF4-FFF2-40B4-BE49-F238E27FC236}">
                <a16:creationId xmlns:a16="http://schemas.microsoft.com/office/drawing/2014/main" id="{C792F427-7F4F-425C-4192-C4325E41C21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2549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633975" y="1113750"/>
            <a:ext cx="3796800" cy="22515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3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6076975" y="3365250"/>
            <a:ext cx="2353800" cy="6645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2092494" y="-1456321"/>
            <a:ext cx="6852244" cy="8359981"/>
            <a:chOff x="2092494" y="-1456321"/>
            <a:chExt cx="6852244" cy="8359981"/>
          </a:xfrm>
        </p:grpSpPr>
        <p:sp>
          <p:nvSpPr>
            <p:cNvPr id="12" name="Google Shape;12;p2"/>
            <p:cNvSpPr/>
            <p:nvPr/>
          </p:nvSpPr>
          <p:spPr>
            <a:xfrm>
              <a:off x="64411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rot="9110095" flipH="1">
              <a:off x="2369036"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grpSp>
        <p:nvGrpSpPr>
          <p:cNvPr id="22" name="Google Shape;22;p4"/>
          <p:cNvGrpSpPr/>
          <p:nvPr/>
        </p:nvGrpSpPr>
        <p:grpSpPr>
          <a:xfrm>
            <a:off x="-1889882" y="-2665463"/>
            <a:ext cx="11164449" cy="9216288"/>
            <a:chOff x="-1889882" y="-2665463"/>
            <a:chExt cx="11164449" cy="9216288"/>
          </a:xfrm>
        </p:grpSpPr>
        <p:sp>
          <p:nvSpPr>
            <p:cNvPr id="23" name="Google Shape;23;p4"/>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4"/>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 name="Google Shape;25;p4"/>
          <p:cNvGrpSpPr/>
          <p:nvPr/>
        </p:nvGrpSpPr>
        <p:grpSpPr>
          <a:xfrm>
            <a:off x="-129830" y="3013234"/>
            <a:ext cx="646623" cy="854224"/>
            <a:chOff x="-129830" y="3390059"/>
            <a:chExt cx="646623" cy="854224"/>
          </a:xfrm>
        </p:grpSpPr>
        <p:sp>
          <p:nvSpPr>
            <p:cNvPr id="26" name="Google Shape;26;p4"/>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4"/>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 name="Google Shape;28;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 name="Google Shape;29;p4"/>
          <p:cNvSpPr txBox="1">
            <a:spLocks noGrp="1"/>
          </p:cNvSpPr>
          <p:nvPr>
            <p:ph type="body" idx="1"/>
          </p:nvPr>
        </p:nvSpPr>
        <p:spPr>
          <a:xfrm>
            <a:off x="720000" y="1108063"/>
            <a:ext cx="7704000" cy="402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3"/>
        <p:cNvGrpSpPr/>
        <p:nvPr/>
      </p:nvGrpSpPr>
      <p:grpSpPr>
        <a:xfrm>
          <a:off x="0" y="0"/>
          <a:ext cx="0" cy="0"/>
          <a:chOff x="0" y="0"/>
          <a:chExt cx="0" cy="0"/>
        </a:xfrm>
      </p:grpSpPr>
      <p:grpSp>
        <p:nvGrpSpPr>
          <p:cNvPr id="74" name="Google Shape;74;p9"/>
          <p:cNvGrpSpPr/>
          <p:nvPr/>
        </p:nvGrpSpPr>
        <p:grpSpPr>
          <a:xfrm>
            <a:off x="-1889882" y="-2665463"/>
            <a:ext cx="11164449" cy="9216288"/>
            <a:chOff x="-1889882" y="-2665463"/>
            <a:chExt cx="11164449" cy="9216288"/>
          </a:xfrm>
        </p:grpSpPr>
        <p:sp>
          <p:nvSpPr>
            <p:cNvPr id="75" name="Google Shape;75;p9"/>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9"/>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7" name="Google Shape;77;p9"/>
          <p:cNvGrpSpPr/>
          <p:nvPr/>
        </p:nvGrpSpPr>
        <p:grpSpPr>
          <a:xfrm>
            <a:off x="-129830" y="3013234"/>
            <a:ext cx="646623" cy="854224"/>
            <a:chOff x="-129830" y="3390059"/>
            <a:chExt cx="646623" cy="854224"/>
          </a:xfrm>
        </p:grpSpPr>
        <p:sp>
          <p:nvSpPr>
            <p:cNvPr id="78" name="Google Shape;78;p9"/>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9"/>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0" name="Google Shape;80;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1" name="Google Shape;81;p9"/>
          <p:cNvSpPr txBox="1">
            <a:spLocks noGrp="1"/>
          </p:cNvSpPr>
          <p:nvPr>
            <p:ph type="subTitle" idx="1"/>
          </p:nvPr>
        </p:nvSpPr>
        <p:spPr>
          <a:xfrm>
            <a:off x="4613788" y="1408725"/>
            <a:ext cx="3699300" cy="2715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9"/>
          <p:cNvSpPr txBox="1">
            <a:spLocks noGrp="1"/>
          </p:cNvSpPr>
          <p:nvPr>
            <p:ph type="subTitle" idx="2"/>
          </p:nvPr>
        </p:nvSpPr>
        <p:spPr>
          <a:xfrm>
            <a:off x="830912" y="1408725"/>
            <a:ext cx="3699300" cy="2715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_10">
    <p:spTree>
      <p:nvGrpSpPr>
        <p:cNvPr id="1" name="Shape 111"/>
        <p:cNvGrpSpPr/>
        <p:nvPr/>
      </p:nvGrpSpPr>
      <p:grpSpPr>
        <a:xfrm>
          <a:off x="0" y="0"/>
          <a:ext cx="0" cy="0"/>
          <a:chOff x="0" y="0"/>
          <a:chExt cx="0" cy="0"/>
        </a:xfrm>
      </p:grpSpPr>
      <p:grpSp>
        <p:nvGrpSpPr>
          <p:cNvPr id="112" name="Google Shape;112;p14"/>
          <p:cNvGrpSpPr/>
          <p:nvPr/>
        </p:nvGrpSpPr>
        <p:grpSpPr>
          <a:xfrm>
            <a:off x="-1194131" y="-559931"/>
            <a:ext cx="10595334" cy="5978443"/>
            <a:chOff x="-1194131" y="-559931"/>
            <a:chExt cx="10595334" cy="5978443"/>
          </a:xfrm>
        </p:grpSpPr>
        <p:grpSp>
          <p:nvGrpSpPr>
            <p:cNvPr id="113" name="Google Shape;113;p14"/>
            <p:cNvGrpSpPr/>
            <p:nvPr/>
          </p:nvGrpSpPr>
          <p:grpSpPr>
            <a:xfrm>
              <a:off x="-1194131" y="-559931"/>
              <a:ext cx="2269753" cy="2135869"/>
              <a:chOff x="-1194131" y="-559931"/>
              <a:chExt cx="2269753" cy="2135869"/>
            </a:xfrm>
          </p:grpSpPr>
          <p:sp>
            <p:nvSpPr>
              <p:cNvPr id="114" name="Google Shape;114;p14"/>
              <p:cNvSpPr/>
              <p:nvPr/>
            </p:nvSpPr>
            <p:spPr>
              <a:xfrm>
                <a:off x="-1194131" y="-297968"/>
                <a:ext cx="1687691" cy="1873906"/>
              </a:xfrm>
              <a:custGeom>
                <a:avLst/>
                <a:gdLst/>
                <a:ahLst/>
                <a:cxnLst/>
                <a:rect l="l" t="t" r="r" b="b"/>
                <a:pathLst>
                  <a:path w="1928790" h="2141607" extrusionOk="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4"/>
              <p:cNvSpPr/>
              <p:nvPr/>
            </p:nvSpPr>
            <p:spPr>
              <a:xfrm>
                <a:off x="-397817" y="220552"/>
                <a:ext cx="951075" cy="790293"/>
              </a:xfrm>
              <a:custGeom>
                <a:avLst/>
                <a:gdLst/>
                <a:ahLst/>
                <a:cxnLst/>
                <a:rect l="l" t="t" r="r" b="b"/>
                <a:pathLst>
                  <a:path w="1086943" h="903192" extrusionOk="0">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4"/>
              <p:cNvSpPr/>
              <p:nvPr/>
            </p:nvSpPr>
            <p:spPr>
              <a:xfrm>
                <a:off x="481797" y="-559931"/>
                <a:ext cx="593825" cy="371934"/>
              </a:xfrm>
              <a:custGeom>
                <a:avLst/>
                <a:gdLst/>
                <a:ahLst/>
                <a:cxnLst/>
                <a:rect l="l" t="t" r="r" b="b"/>
                <a:pathLst>
                  <a:path w="678657" h="425067" extrusionOk="0">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4"/>
              <p:cNvSpPr/>
              <p:nvPr/>
            </p:nvSpPr>
            <p:spPr>
              <a:xfrm>
                <a:off x="481797" y="-151591"/>
                <a:ext cx="593786" cy="371876"/>
              </a:xfrm>
              <a:custGeom>
                <a:avLst/>
                <a:gdLst/>
                <a:ahLst/>
                <a:cxnLst/>
                <a:rect l="l" t="t" r="r" b="b"/>
                <a:pathLst>
                  <a:path w="678612" h="425001" extrusionOk="0">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8" name="Google Shape;118;p14"/>
            <p:cNvGrpSpPr/>
            <p:nvPr/>
          </p:nvGrpSpPr>
          <p:grpSpPr>
            <a:xfrm>
              <a:off x="7474336" y="3174083"/>
              <a:ext cx="1926867" cy="2244429"/>
              <a:chOff x="7474336" y="3174083"/>
              <a:chExt cx="1926867" cy="2244429"/>
            </a:xfrm>
          </p:grpSpPr>
          <p:sp>
            <p:nvSpPr>
              <p:cNvPr id="119" name="Google Shape;119;p14"/>
              <p:cNvSpPr/>
              <p:nvPr/>
            </p:nvSpPr>
            <p:spPr>
              <a:xfrm>
                <a:off x="8503837" y="3925685"/>
                <a:ext cx="292080" cy="402729"/>
              </a:xfrm>
              <a:custGeom>
                <a:avLst/>
                <a:gdLst/>
                <a:ahLst/>
                <a:cxnLst/>
                <a:rect l="l" t="t" r="r" b="b"/>
                <a:pathLst>
                  <a:path w="333806" h="460262" extrusionOk="0">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4"/>
              <p:cNvSpPr/>
              <p:nvPr/>
            </p:nvSpPr>
            <p:spPr>
              <a:xfrm>
                <a:off x="8806477" y="3925685"/>
                <a:ext cx="292075" cy="402729"/>
              </a:xfrm>
              <a:custGeom>
                <a:avLst/>
                <a:gdLst/>
                <a:ahLst/>
                <a:cxnLst/>
                <a:rect l="l" t="t" r="r" b="b"/>
                <a:pathLst>
                  <a:path w="333800" h="460262" extrusionOk="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4"/>
              <p:cNvSpPr/>
              <p:nvPr/>
            </p:nvSpPr>
            <p:spPr>
              <a:xfrm>
                <a:off x="9109128" y="3925685"/>
                <a:ext cx="292075" cy="402729"/>
              </a:xfrm>
              <a:custGeom>
                <a:avLst/>
                <a:gdLst/>
                <a:ahLst/>
                <a:cxnLst/>
                <a:rect l="l" t="t" r="r" b="b"/>
                <a:pathLst>
                  <a:path w="333800" h="460262" extrusionOk="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4"/>
              <p:cNvSpPr/>
              <p:nvPr/>
            </p:nvSpPr>
            <p:spPr>
              <a:xfrm rot="5400000">
                <a:off x="7890349" y="4383229"/>
                <a:ext cx="710265" cy="1287404"/>
              </a:xfrm>
              <a:custGeom>
                <a:avLst/>
                <a:gdLst/>
                <a:ahLst/>
                <a:cxnLst/>
                <a:rect l="l" t="t" r="r" b="b"/>
                <a:pathLst>
                  <a:path w="811731" h="1471319" extrusionOk="0">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4"/>
              <p:cNvSpPr/>
              <p:nvPr/>
            </p:nvSpPr>
            <p:spPr>
              <a:xfrm rot="5400000">
                <a:off x="7813542" y="4305066"/>
                <a:ext cx="774239" cy="1452651"/>
              </a:xfrm>
              <a:custGeom>
                <a:avLst/>
                <a:gdLst/>
                <a:ahLst/>
                <a:cxnLst/>
                <a:rect l="l" t="t" r="r" b="b"/>
                <a:pathLst>
                  <a:path w="884845" h="1660173" extrusionOk="0">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4"/>
              <p:cNvSpPr/>
              <p:nvPr/>
            </p:nvSpPr>
            <p:spPr>
              <a:xfrm>
                <a:off x="8674048" y="3174083"/>
                <a:ext cx="591360" cy="371744"/>
              </a:xfrm>
              <a:custGeom>
                <a:avLst/>
                <a:gdLst/>
                <a:ahLst/>
                <a:cxnLst/>
                <a:rect l="l" t="t" r="r" b="b"/>
                <a:pathLst>
                  <a:path w="675840" h="424850" extrusionOk="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25" name="Google Shape;125;p14"/>
          <p:cNvGrpSpPr/>
          <p:nvPr/>
        </p:nvGrpSpPr>
        <p:grpSpPr>
          <a:xfrm>
            <a:off x="8" y="-1779122"/>
            <a:ext cx="8032720" cy="9488760"/>
            <a:chOff x="8" y="-1779122"/>
            <a:chExt cx="8032720" cy="9488760"/>
          </a:xfrm>
        </p:grpSpPr>
        <p:sp>
          <p:nvSpPr>
            <p:cNvPr id="126" name="Google Shape;126;p14"/>
            <p:cNvSpPr/>
            <p:nvPr/>
          </p:nvSpPr>
          <p:spPr>
            <a:xfrm flipH="1">
              <a:off x="8" y="4761517"/>
              <a:ext cx="3167369" cy="2948121"/>
            </a:xfrm>
            <a:custGeom>
              <a:avLst/>
              <a:gdLst/>
              <a:ahLst/>
              <a:cxnLst/>
              <a:rect l="l" t="t" r="r" b="b"/>
              <a:pathLst>
                <a:path w="3167369" h="2948121" extrusionOk="0">
                  <a:moveTo>
                    <a:pt x="34236" y="1013848"/>
                  </a:moveTo>
                  <a:cubicBezTo>
                    <a:pt x="34236" y="1013848"/>
                    <a:pt x="167945" y="448589"/>
                    <a:pt x="694863" y="173392"/>
                  </a:cubicBezTo>
                  <a:cubicBezTo>
                    <a:pt x="1221781" y="-101805"/>
                    <a:pt x="1850178" y="15442"/>
                    <a:pt x="2361884" y="96292"/>
                  </a:cubicBezTo>
                  <a:cubicBezTo>
                    <a:pt x="2873590" y="177143"/>
                    <a:pt x="3199076" y="568615"/>
                    <a:pt x="3164277" y="1038229"/>
                  </a:cubicBezTo>
                  <a:cubicBezTo>
                    <a:pt x="3129478" y="1507842"/>
                    <a:pt x="2716821" y="1552227"/>
                    <a:pt x="2401754" y="2023090"/>
                  </a:cubicBezTo>
                  <a:cubicBezTo>
                    <a:pt x="2086687" y="2493955"/>
                    <a:pt x="2070364" y="2669061"/>
                    <a:pt x="1562825" y="2885496"/>
                  </a:cubicBezTo>
                  <a:cubicBezTo>
                    <a:pt x="1055287" y="3101931"/>
                    <a:pt x="403481" y="2745814"/>
                    <a:pt x="152803" y="2114499"/>
                  </a:cubicBezTo>
                  <a:cubicBezTo>
                    <a:pt x="-97875" y="1483184"/>
                    <a:pt x="34236" y="1013848"/>
                    <a:pt x="34236" y="1013848"/>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4"/>
            <p:cNvSpPr/>
            <p:nvPr/>
          </p:nvSpPr>
          <p:spPr>
            <a:xfrm rot="-1701538" flipH="1">
              <a:off x="5216436" y="-1284494"/>
              <a:ext cx="2539372" cy="180758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8" name="Google Shape;128;p1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29" name="Google Shape;129;p14"/>
          <p:cNvSpPr txBox="1">
            <a:spLocks noGrp="1"/>
          </p:cNvSpPr>
          <p:nvPr>
            <p:ph type="subTitle" idx="1"/>
          </p:nvPr>
        </p:nvSpPr>
        <p:spPr>
          <a:xfrm>
            <a:off x="713325" y="1017725"/>
            <a:ext cx="7717500" cy="1177500"/>
          </a:xfrm>
          <a:prstGeom prst="rect">
            <a:avLst/>
          </a:prstGeom>
        </p:spPr>
        <p:txBody>
          <a:bodyPr spcFirstLastPara="1" wrap="square" lIns="91425" tIns="91425" rIns="91425" bIns="91425" anchor="t" anchorCtr="0">
            <a:noAutofit/>
          </a:bodyPr>
          <a:lstStyle>
            <a:lvl1pPr lvl="0">
              <a:spcBef>
                <a:spcPts val="0"/>
              </a:spcBef>
              <a:spcAft>
                <a:spcPts val="0"/>
              </a:spcAft>
              <a:buSzPts val="1400"/>
              <a:buChar char="●"/>
              <a:defRPr u="sng"/>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61"/>
        <p:cNvGrpSpPr/>
        <p:nvPr/>
      </p:nvGrpSpPr>
      <p:grpSpPr>
        <a:xfrm>
          <a:off x="0" y="0"/>
          <a:ext cx="0" cy="0"/>
          <a:chOff x="0" y="0"/>
          <a:chExt cx="0" cy="0"/>
        </a:xfrm>
      </p:grpSpPr>
      <p:grpSp>
        <p:nvGrpSpPr>
          <p:cNvPr id="162" name="Google Shape;162;p17"/>
          <p:cNvGrpSpPr/>
          <p:nvPr/>
        </p:nvGrpSpPr>
        <p:grpSpPr>
          <a:xfrm>
            <a:off x="-1194131" y="-559931"/>
            <a:ext cx="10595334" cy="5978443"/>
            <a:chOff x="-1194131" y="-559931"/>
            <a:chExt cx="10595334" cy="5978443"/>
          </a:xfrm>
        </p:grpSpPr>
        <p:grpSp>
          <p:nvGrpSpPr>
            <p:cNvPr id="163" name="Google Shape;163;p17"/>
            <p:cNvGrpSpPr/>
            <p:nvPr/>
          </p:nvGrpSpPr>
          <p:grpSpPr>
            <a:xfrm>
              <a:off x="-1194131" y="-559931"/>
              <a:ext cx="2269753" cy="2135869"/>
              <a:chOff x="-1194131" y="-559931"/>
              <a:chExt cx="2269753" cy="2135869"/>
            </a:xfrm>
          </p:grpSpPr>
          <p:sp>
            <p:nvSpPr>
              <p:cNvPr id="164" name="Google Shape;164;p17"/>
              <p:cNvSpPr/>
              <p:nvPr/>
            </p:nvSpPr>
            <p:spPr>
              <a:xfrm>
                <a:off x="-1194131" y="-297968"/>
                <a:ext cx="1687691" cy="1873906"/>
              </a:xfrm>
              <a:custGeom>
                <a:avLst/>
                <a:gdLst/>
                <a:ahLst/>
                <a:cxnLst/>
                <a:rect l="l" t="t" r="r" b="b"/>
                <a:pathLst>
                  <a:path w="1928790" h="2141607" extrusionOk="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7"/>
              <p:cNvSpPr/>
              <p:nvPr/>
            </p:nvSpPr>
            <p:spPr>
              <a:xfrm>
                <a:off x="-397817" y="220552"/>
                <a:ext cx="951075" cy="790293"/>
              </a:xfrm>
              <a:custGeom>
                <a:avLst/>
                <a:gdLst/>
                <a:ahLst/>
                <a:cxnLst/>
                <a:rect l="l" t="t" r="r" b="b"/>
                <a:pathLst>
                  <a:path w="1086943" h="903192" extrusionOk="0">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7"/>
              <p:cNvSpPr/>
              <p:nvPr/>
            </p:nvSpPr>
            <p:spPr>
              <a:xfrm>
                <a:off x="481797" y="-559931"/>
                <a:ext cx="593825" cy="371934"/>
              </a:xfrm>
              <a:custGeom>
                <a:avLst/>
                <a:gdLst/>
                <a:ahLst/>
                <a:cxnLst/>
                <a:rect l="l" t="t" r="r" b="b"/>
                <a:pathLst>
                  <a:path w="678657" h="425067" extrusionOk="0">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7"/>
              <p:cNvSpPr/>
              <p:nvPr/>
            </p:nvSpPr>
            <p:spPr>
              <a:xfrm>
                <a:off x="481797" y="-151591"/>
                <a:ext cx="593786" cy="371876"/>
              </a:xfrm>
              <a:custGeom>
                <a:avLst/>
                <a:gdLst/>
                <a:ahLst/>
                <a:cxnLst/>
                <a:rect l="l" t="t" r="r" b="b"/>
                <a:pathLst>
                  <a:path w="678612" h="425001" extrusionOk="0">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8" name="Google Shape;168;p17"/>
            <p:cNvGrpSpPr/>
            <p:nvPr/>
          </p:nvGrpSpPr>
          <p:grpSpPr>
            <a:xfrm>
              <a:off x="7474336" y="3174083"/>
              <a:ext cx="1926867" cy="2244429"/>
              <a:chOff x="7474336" y="3174083"/>
              <a:chExt cx="1926867" cy="2244429"/>
            </a:xfrm>
          </p:grpSpPr>
          <p:sp>
            <p:nvSpPr>
              <p:cNvPr id="169" name="Google Shape;169;p17"/>
              <p:cNvSpPr/>
              <p:nvPr/>
            </p:nvSpPr>
            <p:spPr>
              <a:xfrm>
                <a:off x="8503837" y="3925685"/>
                <a:ext cx="292080" cy="402729"/>
              </a:xfrm>
              <a:custGeom>
                <a:avLst/>
                <a:gdLst/>
                <a:ahLst/>
                <a:cxnLst/>
                <a:rect l="l" t="t" r="r" b="b"/>
                <a:pathLst>
                  <a:path w="333806" h="460262" extrusionOk="0">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7"/>
              <p:cNvSpPr/>
              <p:nvPr/>
            </p:nvSpPr>
            <p:spPr>
              <a:xfrm>
                <a:off x="8806477" y="3925685"/>
                <a:ext cx="292075" cy="402729"/>
              </a:xfrm>
              <a:custGeom>
                <a:avLst/>
                <a:gdLst/>
                <a:ahLst/>
                <a:cxnLst/>
                <a:rect l="l" t="t" r="r" b="b"/>
                <a:pathLst>
                  <a:path w="333800" h="460262" extrusionOk="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7"/>
              <p:cNvSpPr/>
              <p:nvPr/>
            </p:nvSpPr>
            <p:spPr>
              <a:xfrm>
                <a:off x="9109128" y="3925685"/>
                <a:ext cx="292075" cy="402729"/>
              </a:xfrm>
              <a:custGeom>
                <a:avLst/>
                <a:gdLst/>
                <a:ahLst/>
                <a:cxnLst/>
                <a:rect l="l" t="t" r="r" b="b"/>
                <a:pathLst>
                  <a:path w="333800" h="460262" extrusionOk="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17"/>
              <p:cNvSpPr/>
              <p:nvPr/>
            </p:nvSpPr>
            <p:spPr>
              <a:xfrm rot="5400000">
                <a:off x="7890349" y="4383229"/>
                <a:ext cx="710265" cy="1287404"/>
              </a:xfrm>
              <a:custGeom>
                <a:avLst/>
                <a:gdLst/>
                <a:ahLst/>
                <a:cxnLst/>
                <a:rect l="l" t="t" r="r" b="b"/>
                <a:pathLst>
                  <a:path w="811731" h="1471319" extrusionOk="0">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7"/>
              <p:cNvSpPr/>
              <p:nvPr/>
            </p:nvSpPr>
            <p:spPr>
              <a:xfrm rot="5400000">
                <a:off x="7813542" y="4305066"/>
                <a:ext cx="774239" cy="1452651"/>
              </a:xfrm>
              <a:custGeom>
                <a:avLst/>
                <a:gdLst/>
                <a:ahLst/>
                <a:cxnLst/>
                <a:rect l="l" t="t" r="r" b="b"/>
                <a:pathLst>
                  <a:path w="884845" h="1660173" extrusionOk="0">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7"/>
              <p:cNvSpPr/>
              <p:nvPr/>
            </p:nvSpPr>
            <p:spPr>
              <a:xfrm>
                <a:off x="8674048" y="3174083"/>
                <a:ext cx="591360" cy="371744"/>
              </a:xfrm>
              <a:custGeom>
                <a:avLst/>
                <a:gdLst/>
                <a:ahLst/>
                <a:cxnLst/>
                <a:rect l="l" t="t" r="r" b="b"/>
                <a:pathLst>
                  <a:path w="675840" h="424850" extrusionOk="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5" name="Google Shape;175;p17"/>
          <p:cNvGrpSpPr/>
          <p:nvPr/>
        </p:nvGrpSpPr>
        <p:grpSpPr>
          <a:xfrm>
            <a:off x="8" y="-1779122"/>
            <a:ext cx="8032720" cy="9488760"/>
            <a:chOff x="8" y="-1779122"/>
            <a:chExt cx="8032720" cy="9488760"/>
          </a:xfrm>
        </p:grpSpPr>
        <p:sp>
          <p:nvSpPr>
            <p:cNvPr id="176" name="Google Shape;176;p17"/>
            <p:cNvSpPr/>
            <p:nvPr/>
          </p:nvSpPr>
          <p:spPr>
            <a:xfrm flipH="1">
              <a:off x="8" y="4761517"/>
              <a:ext cx="3167369" cy="2948121"/>
            </a:xfrm>
            <a:custGeom>
              <a:avLst/>
              <a:gdLst/>
              <a:ahLst/>
              <a:cxnLst/>
              <a:rect l="l" t="t" r="r" b="b"/>
              <a:pathLst>
                <a:path w="3167369" h="2948121" extrusionOk="0">
                  <a:moveTo>
                    <a:pt x="34236" y="1013848"/>
                  </a:moveTo>
                  <a:cubicBezTo>
                    <a:pt x="34236" y="1013848"/>
                    <a:pt x="167945" y="448589"/>
                    <a:pt x="694863" y="173392"/>
                  </a:cubicBezTo>
                  <a:cubicBezTo>
                    <a:pt x="1221781" y="-101805"/>
                    <a:pt x="1850178" y="15442"/>
                    <a:pt x="2361884" y="96292"/>
                  </a:cubicBezTo>
                  <a:cubicBezTo>
                    <a:pt x="2873590" y="177143"/>
                    <a:pt x="3199076" y="568615"/>
                    <a:pt x="3164277" y="1038229"/>
                  </a:cubicBezTo>
                  <a:cubicBezTo>
                    <a:pt x="3129478" y="1507842"/>
                    <a:pt x="2716821" y="1552227"/>
                    <a:pt x="2401754" y="2023090"/>
                  </a:cubicBezTo>
                  <a:cubicBezTo>
                    <a:pt x="2086687" y="2493955"/>
                    <a:pt x="2070364" y="2669061"/>
                    <a:pt x="1562825" y="2885496"/>
                  </a:cubicBezTo>
                  <a:cubicBezTo>
                    <a:pt x="1055287" y="3101931"/>
                    <a:pt x="403481" y="2745814"/>
                    <a:pt x="152803" y="2114499"/>
                  </a:cubicBezTo>
                  <a:cubicBezTo>
                    <a:pt x="-97875" y="1483184"/>
                    <a:pt x="34236" y="1013848"/>
                    <a:pt x="34236" y="1013848"/>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7"/>
            <p:cNvSpPr/>
            <p:nvPr/>
          </p:nvSpPr>
          <p:spPr>
            <a:xfrm rot="-1701538" flipH="1">
              <a:off x="5216436" y="-1284494"/>
              <a:ext cx="2539372" cy="180758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8" name="Google Shape;178;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9" name="Google Shape;179;p17"/>
          <p:cNvSpPr txBox="1">
            <a:spLocks noGrp="1"/>
          </p:cNvSpPr>
          <p:nvPr>
            <p:ph type="subTitle" idx="1"/>
          </p:nvPr>
        </p:nvSpPr>
        <p:spPr>
          <a:xfrm>
            <a:off x="1521525" y="1567024"/>
            <a:ext cx="6784500" cy="320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0" name="Google Shape;180;p17"/>
          <p:cNvSpPr txBox="1">
            <a:spLocks noGrp="1"/>
          </p:cNvSpPr>
          <p:nvPr>
            <p:ph type="subTitle" idx="2"/>
          </p:nvPr>
        </p:nvSpPr>
        <p:spPr>
          <a:xfrm>
            <a:off x="1521525" y="2382084"/>
            <a:ext cx="6784500" cy="320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17"/>
          <p:cNvSpPr txBox="1">
            <a:spLocks noGrp="1"/>
          </p:cNvSpPr>
          <p:nvPr>
            <p:ph type="subTitle" idx="3"/>
          </p:nvPr>
        </p:nvSpPr>
        <p:spPr>
          <a:xfrm>
            <a:off x="1521525" y="3199583"/>
            <a:ext cx="6784500" cy="320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2" name="Google Shape;182;p17"/>
          <p:cNvSpPr txBox="1">
            <a:spLocks noGrp="1"/>
          </p:cNvSpPr>
          <p:nvPr>
            <p:ph type="subTitle" idx="4"/>
          </p:nvPr>
        </p:nvSpPr>
        <p:spPr>
          <a:xfrm>
            <a:off x="1521525" y="4017085"/>
            <a:ext cx="6784500" cy="321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3" name="Google Shape;183;p17"/>
          <p:cNvSpPr txBox="1">
            <a:spLocks noGrp="1"/>
          </p:cNvSpPr>
          <p:nvPr>
            <p:ph type="title" idx="5" hasCustomPrompt="1"/>
          </p:nvPr>
        </p:nvSpPr>
        <p:spPr>
          <a:xfrm>
            <a:off x="837975" y="1338325"/>
            <a:ext cx="694500" cy="4275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4" name="Google Shape;184;p17"/>
          <p:cNvSpPr txBox="1">
            <a:spLocks noGrp="1"/>
          </p:cNvSpPr>
          <p:nvPr>
            <p:ph type="title" idx="6" hasCustomPrompt="1"/>
          </p:nvPr>
        </p:nvSpPr>
        <p:spPr>
          <a:xfrm>
            <a:off x="837975" y="2972525"/>
            <a:ext cx="694500" cy="4299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5" name="Google Shape;185;p17"/>
          <p:cNvSpPr txBox="1">
            <a:spLocks noGrp="1"/>
          </p:cNvSpPr>
          <p:nvPr>
            <p:ph type="title" idx="7" hasCustomPrompt="1"/>
          </p:nvPr>
        </p:nvSpPr>
        <p:spPr>
          <a:xfrm>
            <a:off x="837975" y="2154225"/>
            <a:ext cx="694500" cy="4299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6" name="Google Shape;186;p17"/>
          <p:cNvSpPr txBox="1">
            <a:spLocks noGrp="1"/>
          </p:cNvSpPr>
          <p:nvPr>
            <p:ph type="title" idx="8" hasCustomPrompt="1"/>
          </p:nvPr>
        </p:nvSpPr>
        <p:spPr>
          <a:xfrm>
            <a:off x="837975" y="3790825"/>
            <a:ext cx="694500" cy="4299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7" name="Google Shape;187;p17"/>
          <p:cNvSpPr txBox="1">
            <a:spLocks noGrp="1"/>
          </p:cNvSpPr>
          <p:nvPr>
            <p:ph type="subTitle" idx="9"/>
          </p:nvPr>
        </p:nvSpPr>
        <p:spPr>
          <a:xfrm>
            <a:off x="1521525" y="1338325"/>
            <a:ext cx="6784500" cy="344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solidFill>
                  <a:schemeClr val="dk1"/>
                </a:solidFill>
                <a:latin typeface="Titillium Web"/>
                <a:ea typeface="Titillium Web"/>
                <a:cs typeface="Titillium Web"/>
                <a:sym typeface="Titillium Web"/>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88" name="Google Shape;188;p17"/>
          <p:cNvSpPr txBox="1">
            <a:spLocks noGrp="1"/>
          </p:cNvSpPr>
          <p:nvPr>
            <p:ph type="subTitle" idx="13"/>
          </p:nvPr>
        </p:nvSpPr>
        <p:spPr>
          <a:xfrm>
            <a:off x="1521525" y="2155824"/>
            <a:ext cx="6784500" cy="347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solidFill>
                  <a:schemeClr val="dk1"/>
                </a:solidFill>
                <a:latin typeface="Titillium Web"/>
                <a:ea typeface="Titillium Web"/>
                <a:cs typeface="Titillium Web"/>
                <a:sym typeface="Titillium Web"/>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89" name="Google Shape;189;p17"/>
          <p:cNvSpPr txBox="1">
            <a:spLocks noGrp="1"/>
          </p:cNvSpPr>
          <p:nvPr>
            <p:ph type="subTitle" idx="14"/>
          </p:nvPr>
        </p:nvSpPr>
        <p:spPr>
          <a:xfrm>
            <a:off x="1521525" y="2973323"/>
            <a:ext cx="6784500" cy="347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solidFill>
                  <a:schemeClr val="dk1"/>
                </a:solidFill>
                <a:latin typeface="Titillium Web"/>
                <a:ea typeface="Titillium Web"/>
                <a:cs typeface="Titillium Web"/>
                <a:sym typeface="Titillium Web"/>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90" name="Google Shape;190;p17"/>
          <p:cNvSpPr txBox="1">
            <a:spLocks noGrp="1"/>
          </p:cNvSpPr>
          <p:nvPr>
            <p:ph type="subTitle" idx="15"/>
          </p:nvPr>
        </p:nvSpPr>
        <p:spPr>
          <a:xfrm>
            <a:off x="1521525" y="3790822"/>
            <a:ext cx="6784500" cy="347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solidFill>
                  <a:schemeClr val="dk1"/>
                </a:solidFill>
                <a:latin typeface="Titillium Web"/>
                <a:ea typeface="Titillium Web"/>
                <a:cs typeface="Titillium Web"/>
                <a:sym typeface="Titillium Web"/>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8"/>
        <p:cNvGrpSpPr/>
        <p:nvPr/>
      </p:nvGrpSpPr>
      <p:grpSpPr>
        <a:xfrm>
          <a:off x="0" y="0"/>
          <a:ext cx="0" cy="0"/>
          <a:chOff x="0" y="0"/>
          <a:chExt cx="0" cy="0"/>
        </a:xfrm>
      </p:grpSpPr>
      <p:grpSp>
        <p:nvGrpSpPr>
          <p:cNvPr id="229" name="Google Shape;229;p20"/>
          <p:cNvGrpSpPr/>
          <p:nvPr/>
        </p:nvGrpSpPr>
        <p:grpSpPr>
          <a:xfrm>
            <a:off x="-1889882" y="-2665463"/>
            <a:ext cx="11164449" cy="9216288"/>
            <a:chOff x="-1889882" y="-2665463"/>
            <a:chExt cx="11164449" cy="9216288"/>
          </a:xfrm>
        </p:grpSpPr>
        <p:sp>
          <p:nvSpPr>
            <p:cNvPr id="230" name="Google Shape;230;p20"/>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20"/>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2" name="Google Shape;232;p20"/>
          <p:cNvGrpSpPr/>
          <p:nvPr/>
        </p:nvGrpSpPr>
        <p:grpSpPr>
          <a:xfrm>
            <a:off x="-129830" y="-482918"/>
            <a:ext cx="9450022" cy="4350376"/>
            <a:chOff x="-129830" y="-482918"/>
            <a:chExt cx="9450022" cy="4350376"/>
          </a:xfrm>
        </p:grpSpPr>
        <p:grpSp>
          <p:nvGrpSpPr>
            <p:cNvPr id="233" name="Google Shape;233;p20"/>
            <p:cNvGrpSpPr/>
            <p:nvPr/>
          </p:nvGrpSpPr>
          <p:grpSpPr>
            <a:xfrm>
              <a:off x="-129830" y="3013234"/>
              <a:ext cx="646623" cy="854224"/>
              <a:chOff x="-129830" y="3390059"/>
              <a:chExt cx="646623" cy="854224"/>
            </a:xfrm>
          </p:grpSpPr>
          <p:sp>
            <p:nvSpPr>
              <p:cNvPr id="234" name="Google Shape;234;p20"/>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20"/>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6" name="Google Shape;236;p20"/>
            <p:cNvGrpSpPr/>
            <p:nvPr/>
          </p:nvGrpSpPr>
          <p:grpSpPr>
            <a:xfrm>
              <a:off x="7692851" y="-482918"/>
              <a:ext cx="1627340" cy="1899886"/>
              <a:chOff x="7511876" y="-463868"/>
              <a:chExt cx="1627340" cy="1899886"/>
            </a:xfrm>
          </p:grpSpPr>
          <p:sp>
            <p:nvSpPr>
              <p:cNvPr id="237" name="Google Shape;237;p20"/>
              <p:cNvSpPr/>
              <p:nvPr/>
            </p:nvSpPr>
            <p:spPr>
              <a:xfrm>
                <a:off x="7511876" y="-463868"/>
                <a:ext cx="1594671" cy="182359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20"/>
              <p:cNvSpPr/>
              <p:nvPr/>
            </p:nvSpPr>
            <p:spPr>
              <a:xfrm>
                <a:off x="7991308" y="121335"/>
                <a:ext cx="1147908" cy="1314683"/>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39"/>
        <p:cNvGrpSpPr/>
        <p:nvPr/>
      </p:nvGrpSpPr>
      <p:grpSpPr>
        <a:xfrm>
          <a:off x="0" y="0"/>
          <a:ext cx="0" cy="0"/>
          <a:chOff x="0" y="0"/>
          <a:chExt cx="0" cy="0"/>
        </a:xfrm>
      </p:grpSpPr>
      <p:grpSp>
        <p:nvGrpSpPr>
          <p:cNvPr id="240" name="Google Shape;240;p21"/>
          <p:cNvGrpSpPr/>
          <p:nvPr/>
        </p:nvGrpSpPr>
        <p:grpSpPr>
          <a:xfrm>
            <a:off x="2092494" y="-1456321"/>
            <a:ext cx="6852244" cy="8359981"/>
            <a:chOff x="2092494" y="-1456321"/>
            <a:chExt cx="6852244" cy="8359981"/>
          </a:xfrm>
        </p:grpSpPr>
        <p:sp>
          <p:nvSpPr>
            <p:cNvPr id="241" name="Google Shape;241;p21"/>
            <p:cNvSpPr/>
            <p:nvPr/>
          </p:nvSpPr>
          <p:spPr>
            <a:xfrm>
              <a:off x="64411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21"/>
            <p:cNvSpPr/>
            <p:nvPr/>
          </p:nvSpPr>
          <p:spPr>
            <a:xfrm rot="9110095" flipH="1">
              <a:off x="2369036"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3" name="Google Shape;243;p21"/>
          <p:cNvGrpSpPr/>
          <p:nvPr/>
        </p:nvGrpSpPr>
        <p:grpSpPr>
          <a:xfrm>
            <a:off x="-1194131" y="-559931"/>
            <a:ext cx="10595334" cy="5978443"/>
            <a:chOff x="-1194131" y="-559931"/>
            <a:chExt cx="10595334" cy="5978443"/>
          </a:xfrm>
        </p:grpSpPr>
        <p:grpSp>
          <p:nvGrpSpPr>
            <p:cNvPr id="244" name="Google Shape;244;p21"/>
            <p:cNvGrpSpPr/>
            <p:nvPr/>
          </p:nvGrpSpPr>
          <p:grpSpPr>
            <a:xfrm>
              <a:off x="-1194131" y="-559931"/>
              <a:ext cx="2269753" cy="2135869"/>
              <a:chOff x="-1194131" y="-559931"/>
              <a:chExt cx="2269753" cy="2135869"/>
            </a:xfrm>
          </p:grpSpPr>
          <p:sp>
            <p:nvSpPr>
              <p:cNvPr id="245" name="Google Shape;245;p21"/>
              <p:cNvSpPr/>
              <p:nvPr/>
            </p:nvSpPr>
            <p:spPr>
              <a:xfrm>
                <a:off x="-1194131" y="-297968"/>
                <a:ext cx="1687691" cy="1873906"/>
              </a:xfrm>
              <a:custGeom>
                <a:avLst/>
                <a:gdLst/>
                <a:ahLst/>
                <a:cxnLst/>
                <a:rect l="l" t="t" r="r" b="b"/>
                <a:pathLst>
                  <a:path w="1928790" h="2141607" extrusionOk="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21"/>
              <p:cNvSpPr/>
              <p:nvPr/>
            </p:nvSpPr>
            <p:spPr>
              <a:xfrm>
                <a:off x="-397817" y="220552"/>
                <a:ext cx="951075" cy="790293"/>
              </a:xfrm>
              <a:custGeom>
                <a:avLst/>
                <a:gdLst/>
                <a:ahLst/>
                <a:cxnLst/>
                <a:rect l="l" t="t" r="r" b="b"/>
                <a:pathLst>
                  <a:path w="1086943" h="903192" extrusionOk="0">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21"/>
              <p:cNvSpPr/>
              <p:nvPr/>
            </p:nvSpPr>
            <p:spPr>
              <a:xfrm>
                <a:off x="481797" y="-559931"/>
                <a:ext cx="593825" cy="371934"/>
              </a:xfrm>
              <a:custGeom>
                <a:avLst/>
                <a:gdLst/>
                <a:ahLst/>
                <a:cxnLst/>
                <a:rect l="l" t="t" r="r" b="b"/>
                <a:pathLst>
                  <a:path w="678657" h="425067" extrusionOk="0">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21"/>
              <p:cNvSpPr/>
              <p:nvPr/>
            </p:nvSpPr>
            <p:spPr>
              <a:xfrm>
                <a:off x="481797" y="-151591"/>
                <a:ext cx="593786" cy="371876"/>
              </a:xfrm>
              <a:custGeom>
                <a:avLst/>
                <a:gdLst/>
                <a:ahLst/>
                <a:cxnLst/>
                <a:rect l="l" t="t" r="r" b="b"/>
                <a:pathLst>
                  <a:path w="678612" h="425001" extrusionOk="0">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9" name="Google Shape;249;p21"/>
            <p:cNvGrpSpPr/>
            <p:nvPr/>
          </p:nvGrpSpPr>
          <p:grpSpPr>
            <a:xfrm>
              <a:off x="7474336" y="3174083"/>
              <a:ext cx="1926867" cy="2244429"/>
              <a:chOff x="7474336" y="3174083"/>
              <a:chExt cx="1926867" cy="2244429"/>
            </a:xfrm>
          </p:grpSpPr>
          <p:sp>
            <p:nvSpPr>
              <p:cNvPr id="250" name="Google Shape;250;p21"/>
              <p:cNvSpPr/>
              <p:nvPr/>
            </p:nvSpPr>
            <p:spPr>
              <a:xfrm>
                <a:off x="8503837" y="3925685"/>
                <a:ext cx="292080" cy="402729"/>
              </a:xfrm>
              <a:custGeom>
                <a:avLst/>
                <a:gdLst/>
                <a:ahLst/>
                <a:cxnLst/>
                <a:rect l="l" t="t" r="r" b="b"/>
                <a:pathLst>
                  <a:path w="333806" h="460262" extrusionOk="0">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21"/>
              <p:cNvSpPr/>
              <p:nvPr/>
            </p:nvSpPr>
            <p:spPr>
              <a:xfrm>
                <a:off x="8806477" y="3925685"/>
                <a:ext cx="292075" cy="402729"/>
              </a:xfrm>
              <a:custGeom>
                <a:avLst/>
                <a:gdLst/>
                <a:ahLst/>
                <a:cxnLst/>
                <a:rect l="l" t="t" r="r" b="b"/>
                <a:pathLst>
                  <a:path w="333800" h="460262" extrusionOk="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21"/>
              <p:cNvSpPr/>
              <p:nvPr/>
            </p:nvSpPr>
            <p:spPr>
              <a:xfrm>
                <a:off x="9109128" y="3925685"/>
                <a:ext cx="292075" cy="402729"/>
              </a:xfrm>
              <a:custGeom>
                <a:avLst/>
                <a:gdLst/>
                <a:ahLst/>
                <a:cxnLst/>
                <a:rect l="l" t="t" r="r" b="b"/>
                <a:pathLst>
                  <a:path w="333800" h="460262" extrusionOk="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21"/>
              <p:cNvSpPr/>
              <p:nvPr/>
            </p:nvSpPr>
            <p:spPr>
              <a:xfrm rot="5400000">
                <a:off x="7890349" y="4383229"/>
                <a:ext cx="710265" cy="1287404"/>
              </a:xfrm>
              <a:custGeom>
                <a:avLst/>
                <a:gdLst/>
                <a:ahLst/>
                <a:cxnLst/>
                <a:rect l="l" t="t" r="r" b="b"/>
                <a:pathLst>
                  <a:path w="811731" h="1471319" extrusionOk="0">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21"/>
              <p:cNvSpPr/>
              <p:nvPr/>
            </p:nvSpPr>
            <p:spPr>
              <a:xfrm rot="5400000">
                <a:off x="7813542" y="4305066"/>
                <a:ext cx="774239" cy="1452651"/>
              </a:xfrm>
              <a:custGeom>
                <a:avLst/>
                <a:gdLst/>
                <a:ahLst/>
                <a:cxnLst/>
                <a:rect l="l" t="t" r="r" b="b"/>
                <a:pathLst>
                  <a:path w="884845" h="1660173" extrusionOk="0">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21"/>
              <p:cNvSpPr/>
              <p:nvPr/>
            </p:nvSpPr>
            <p:spPr>
              <a:xfrm>
                <a:off x="8674048" y="3174083"/>
                <a:ext cx="591360" cy="371744"/>
              </a:xfrm>
              <a:custGeom>
                <a:avLst/>
                <a:gdLst/>
                <a:ahLst/>
                <a:cxnLst/>
                <a:rect l="l" t="t" r="r" b="b"/>
                <a:pathLst>
                  <a:path w="675840" h="424850" extrusionOk="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Titillium Web"/>
              <a:buNone/>
              <a:defRPr sz="2800" b="1">
                <a:solidFill>
                  <a:schemeClr val="dk1"/>
                </a:solidFill>
                <a:latin typeface="Titillium Web"/>
                <a:ea typeface="Titillium Web"/>
                <a:cs typeface="Titillium Web"/>
                <a:sym typeface="Titillium Web"/>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1pPr>
            <a:lvl2pPr marL="914400" lvl="1"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2pPr>
            <a:lvl3pPr marL="1371600" lvl="2"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3pPr>
            <a:lvl4pPr marL="1828800" lvl="3"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4pPr>
            <a:lvl5pPr marL="2286000" lvl="4"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5pPr>
            <a:lvl6pPr marL="2743200" lvl="5"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6pPr>
            <a:lvl7pPr marL="3200400" lvl="6"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7pPr>
            <a:lvl8pPr marL="3657600" lvl="7"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8pPr>
            <a:lvl9pPr marL="4114800" lvl="8"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9pPr>
          </a:lstStyle>
          <a:p>
            <a:endParaRPr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60" r:id="rId5"/>
    <p:sldLayoutId id="2147483663" r:id="rId6"/>
    <p:sldLayoutId id="2147483666" r:id="rId7"/>
    <p:sldLayoutId id="2147483667"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tensorflow.org/neural_structured_learning/tutorials/adversarial_keras_cnn_mnist" TargetMode="External"/><Relationship Id="rId7" Type="http://schemas.openxmlformats.org/officeDocument/2006/relationships/hyperlink" Target="https://www.aimasterclass.com/glossary/adversarial-training-for-robustness"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hyperlink" Target="https://en.wikipedia.org/wiki/Adversarial_machine_learning#Adversarial_deep_reinforcement_learning" TargetMode="External"/><Relationship Id="rId5" Type="http://schemas.openxmlformats.org/officeDocument/2006/relationships/hyperlink" Target="https://pyimagesearch.com/2024/01/08/adversarial-learning-with-keras-and-tensorflow-part-1-overview-of-adversarial-learning/" TargetMode="External"/><Relationship Id="rId4" Type="http://schemas.openxmlformats.org/officeDocument/2006/relationships/hyperlink" Target="https://youtu.be/Js2WJkhdU7k?si=bpYHFY2__eeFzu5R"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5"/>
          <p:cNvSpPr txBox="1">
            <a:spLocks noGrp="1"/>
          </p:cNvSpPr>
          <p:nvPr>
            <p:ph type="ctrTitle"/>
          </p:nvPr>
        </p:nvSpPr>
        <p:spPr>
          <a:xfrm>
            <a:off x="4633975" y="1113749"/>
            <a:ext cx="3796800" cy="216828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      </a:t>
            </a:r>
            <a:r>
              <a:rPr lang="en" sz="4800" dirty="0"/>
              <a:t>Adversarial </a:t>
            </a:r>
            <a:br>
              <a:rPr lang="en" sz="4800" dirty="0"/>
            </a:br>
            <a:r>
              <a:rPr lang="en" sz="4800" dirty="0"/>
              <a:t>        Training</a:t>
            </a:r>
            <a:endParaRPr dirty="0"/>
          </a:p>
        </p:txBody>
      </p:sp>
      <p:sp>
        <p:nvSpPr>
          <p:cNvPr id="267" name="Google Shape;267;p25"/>
          <p:cNvSpPr txBox="1">
            <a:spLocks noGrp="1"/>
          </p:cNvSpPr>
          <p:nvPr>
            <p:ph type="subTitle" idx="1"/>
          </p:nvPr>
        </p:nvSpPr>
        <p:spPr>
          <a:xfrm>
            <a:off x="6076975" y="3820886"/>
            <a:ext cx="2353800" cy="41637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400" b="1" dirty="0"/>
              <a:t>Savalam Bhavani</a:t>
            </a:r>
            <a:endParaRPr sz="1400" b="1" dirty="0"/>
          </a:p>
        </p:txBody>
      </p:sp>
      <p:cxnSp>
        <p:nvCxnSpPr>
          <p:cNvPr id="268" name="Google Shape;268;p25"/>
          <p:cNvCxnSpPr/>
          <p:nvPr/>
        </p:nvCxnSpPr>
        <p:spPr>
          <a:xfrm rot="10800000">
            <a:off x="4778250" y="3526600"/>
            <a:ext cx="1117800" cy="0"/>
          </a:xfrm>
          <a:prstGeom prst="straightConnector1">
            <a:avLst/>
          </a:prstGeom>
          <a:noFill/>
          <a:ln w="9525" cap="flat" cmpd="sng">
            <a:solidFill>
              <a:schemeClr val="dk1"/>
            </a:solidFill>
            <a:prstDash val="solid"/>
            <a:round/>
            <a:headEnd type="none" w="med" len="med"/>
            <a:tailEnd type="none" w="med" len="med"/>
          </a:ln>
        </p:spPr>
      </p:cxnSp>
      <p:grpSp>
        <p:nvGrpSpPr>
          <p:cNvPr id="269" name="Google Shape;269;p25"/>
          <p:cNvGrpSpPr/>
          <p:nvPr/>
        </p:nvGrpSpPr>
        <p:grpSpPr>
          <a:xfrm>
            <a:off x="587976" y="828700"/>
            <a:ext cx="3619298" cy="3486308"/>
            <a:chOff x="3293879" y="729765"/>
            <a:chExt cx="5604363" cy="5398433"/>
          </a:xfrm>
        </p:grpSpPr>
        <p:sp>
          <p:nvSpPr>
            <p:cNvPr id="270" name="Google Shape;270;p25"/>
            <p:cNvSpPr/>
            <p:nvPr/>
          </p:nvSpPr>
          <p:spPr>
            <a:xfrm>
              <a:off x="4065754" y="5321919"/>
              <a:ext cx="1240564" cy="161190"/>
            </a:xfrm>
            <a:custGeom>
              <a:avLst/>
              <a:gdLst/>
              <a:ahLst/>
              <a:cxnLst/>
              <a:rect l="l" t="t" r="r" b="b"/>
              <a:pathLst>
                <a:path w="1240564" h="161190" extrusionOk="0">
                  <a:moveTo>
                    <a:pt x="8817" y="49081"/>
                  </a:moveTo>
                  <a:lnTo>
                    <a:pt x="1193683" y="167754"/>
                  </a:lnTo>
                  <a:cubicBezTo>
                    <a:pt x="1193683" y="167754"/>
                    <a:pt x="1148270" y="131249"/>
                    <a:pt x="1165958" y="127734"/>
                  </a:cubicBezTo>
                  <a:cubicBezTo>
                    <a:pt x="1199578" y="121212"/>
                    <a:pt x="1249381" y="116697"/>
                    <a:pt x="1249381" y="116697"/>
                  </a:cubicBezTo>
                  <a:lnTo>
                    <a:pt x="1144884" y="6564"/>
                  </a:lnTo>
                  <a:lnTo>
                    <a:pt x="8817" y="49081"/>
                  </a:lnTo>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25"/>
            <p:cNvSpPr/>
            <p:nvPr/>
          </p:nvSpPr>
          <p:spPr>
            <a:xfrm>
              <a:off x="6150306" y="5800739"/>
              <a:ext cx="187543" cy="174762"/>
            </a:xfrm>
            <a:custGeom>
              <a:avLst/>
              <a:gdLst/>
              <a:ahLst/>
              <a:cxnLst/>
              <a:rect l="l" t="t" r="r" b="b"/>
              <a:pathLst>
                <a:path w="187543" h="174762" extrusionOk="0">
                  <a:moveTo>
                    <a:pt x="187544" y="174762"/>
                  </a:moveTo>
                  <a:lnTo>
                    <a:pt x="0" y="8387"/>
                  </a:lnTo>
                  <a:lnTo>
                    <a:pt x="187544" y="0"/>
                  </a:lnTo>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25"/>
            <p:cNvSpPr/>
            <p:nvPr/>
          </p:nvSpPr>
          <p:spPr>
            <a:xfrm>
              <a:off x="3923107" y="729765"/>
              <a:ext cx="4521577" cy="3604533"/>
            </a:xfrm>
            <a:custGeom>
              <a:avLst/>
              <a:gdLst/>
              <a:ahLst/>
              <a:cxnLst/>
              <a:rect l="l" t="t" r="r" b="b"/>
              <a:pathLst>
                <a:path w="4521577" h="3604533" extrusionOk="0">
                  <a:moveTo>
                    <a:pt x="4271513" y="602470"/>
                  </a:moveTo>
                  <a:cubicBezTo>
                    <a:pt x="4271513" y="602470"/>
                    <a:pt x="3967812" y="40466"/>
                    <a:pt x="3316993" y="7728"/>
                  </a:cubicBezTo>
                  <a:cubicBezTo>
                    <a:pt x="2666173" y="-25010"/>
                    <a:pt x="2434600" y="641369"/>
                    <a:pt x="1960409" y="898398"/>
                  </a:cubicBezTo>
                  <a:cubicBezTo>
                    <a:pt x="1712151" y="1033129"/>
                    <a:pt x="1210109" y="807576"/>
                    <a:pt x="945304" y="884728"/>
                  </a:cubicBezTo>
                  <a:cubicBezTo>
                    <a:pt x="98651" y="1131731"/>
                    <a:pt x="-203552" y="2262260"/>
                    <a:pt x="160745" y="2859259"/>
                  </a:cubicBezTo>
                  <a:cubicBezTo>
                    <a:pt x="475996" y="3376853"/>
                    <a:pt x="1019806" y="3614325"/>
                    <a:pt x="1841743" y="3611064"/>
                  </a:cubicBezTo>
                  <a:cubicBezTo>
                    <a:pt x="2663681" y="3607803"/>
                    <a:pt x="3240978" y="3636148"/>
                    <a:pt x="3967585" y="3042288"/>
                  </a:cubicBezTo>
                  <a:cubicBezTo>
                    <a:pt x="4694193" y="2448428"/>
                    <a:pt x="4627286" y="1344990"/>
                    <a:pt x="4271513" y="60247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25"/>
            <p:cNvSpPr/>
            <p:nvPr/>
          </p:nvSpPr>
          <p:spPr>
            <a:xfrm>
              <a:off x="6612954" y="3302966"/>
              <a:ext cx="1861016" cy="1016496"/>
            </a:xfrm>
            <a:custGeom>
              <a:avLst/>
              <a:gdLst/>
              <a:ahLst/>
              <a:cxnLst/>
              <a:rect l="l" t="t" r="r" b="b"/>
              <a:pathLst>
                <a:path w="1861016" h="1016496" extrusionOk="0">
                  <a:moveTo>
                    <a:pt x="8817" y="491039"/>
                  </a:moveTo>
                  <a:lnTo>
                    <a:pt x="374881" y="491039"/>
                  </a:lnTo>
                  <a:lnTo>
                    <a:pt x="374881" y="1023060"/>
                  </a:lnTo>
                  <a:lnTo>
                    <a:pt x="8817" y="1023060"/>
                  </a:lnTo>
                  <a:close/>
                  <a:moveTo>
                    <a:pt x="517126" y="224972"/>
                  </a:moveTo>
                  <a:lnTo>
                    <a:pt x="883190" y="224972"/>
                  </a:lnTo>
                  <a:lnTo>
                    <a:pt x="883190" y="813940"/>
                  </a:lnTo>
                  <a:lnTo>
                    <a:pt x="517126" y="813940"/>
                  </a:lnTo>
                  <a:close/>
                  <a:moveTo>
                    <a:pt x="1025438" y="6564"/>
                  </a:moveTo>
                  <a:lnTo>
                    <a:pt x="1391503" y="6564"/>
                  </a:lnTo>
                  <a:lnTo>
                    <a:pt x="1391503" y="396078"/>
                  </a:lnTo>
                  <a:lnTo>
                    <a:pt x="1025438" y="396078"/>
                  </a:lnTo>
                  <a:close/>
                  <a:moveTo>
                    <a:pt x="1503768" y="224972"/>
                  </a:moveTo>
                  <a:lnTo>
                    <a:pt x="1869833" y="224972"/>
                  </a:lnTo>
                  <a:lnTo>
                    <a:pt x="1869833" y="813940"/>
                  </a:lnTo>
                  <a:lnTo>
                    <a:pt x="1503768" y="81394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25"/>
            <p:cNvSpPr/>
            <p:nvPr/>
          </p:nvSpPr>
          <p:spPr>
            <a:xfrm>
              <a:off x="6642310" y="3084562"/>
              <a:ext cx="1802920" cy="674656"/>
            </a:xfrm>
            <a:custGeom>
              <a:avLst/>
              <a:gdLst/>
              <a:ahLst/>
              <a:cxnLst/>
              <a:rect l="l" t="t" r="r" b="b"/>
              <a:pathLst>
                <a:path w="1802920" h="674656" extrusionOk="0">
                  <a:moveTo>
                    <a:pt x="790349" y="225721"/>
                  </a:moveTo>
                  <a:lnTo>
                    <a:pt x="561896" y="225721"/>
                  </a:lnTo>
                  <a:cubicBezTo>
                    <a:pt x="540073" y="225721"/>
                    <a:pt x="522381" y="243411"/>
                    <a:pt x="522377" y="265235"/>
                  </a:cubicBezTo>
                  <a:lnTo>
                    <a:pt x="522377" y="317797"/>
                  </a:lnTo>
                  <a:cubicBezTo>
                    <a:pt x="522377" y="339623"/>
                    <a:pt x="540069" y="357316"/>
                    <a:pt x="561896" y="357316"/>
                  </a:cubicBezTo>
                  <a:lnTo>
                    <a:pt x="646553" y="357316"/>
                  </a:lnTo>
                  <a:lnTo>
                    <a:pt x="676191" y="408494"/>
                  </a:lnTo>
                  <a:lnTo>
                    <a:pt x="705672" y="357312"/>
                  </a:lnTo>
                  <a:lnTo>
                    <a:pt x="790349" y="357312"/>
                  </a:lnTo>
                  <a:cubicBezTo>
                    <a:pt x="812172" y="357312"/>
                    <a:pt x="829864" y="339620"/>
                    <a:pt x="829864" y="317797"/>
                  </a:cubicBezTo>
                  <a:cubicBezTo>
                    <a:pt x="829864" y="317796"/>
                    <a:pt x="829864" y="317794"/>
                    <a:pt x="829864" y="317793"/>
                  </a:cubicBezTo>
                  <a:lnTo>
                    <a:pt x="829864" y="265235"/>
                  </a:lnTo>
                  <a:cubicBezTo>
                    <a:pt x="829864" y="243412"/>
                    <a:pt x="812172" y="225721"/>
                    <a:pt x="790349" y="225721"/>
                  </a:cubicBezTo>
                  <a:close/>
                  <a:moveTo>
                    <a:pt x="276644" y="498568"/>
                  </a:moveTo>
                  <a:lnTo>
                    <a:pt x="48331" y="498568"/>
                  </a:lnTo>
                  <a:cubicBezTo>
                    <a:pt x="26557" y="498568"/>
                    <a:pt x="8886" y="516183"/>
                    <a:pt x="8817" y="537957"/>
                  </a:cubicBezTo>
                  <a:lnTo>
                    <a:pt x="8817" y="590645"/>
                  </a:lnTo>
                  <a:cubicBezTo>
                    <a:pt x="8884" y="612421"/>
                    <a:pt x="26555" y="630038"/>
                    <a:pt x="48331" y="630038"/>
                  </a:cubicBezTo>
                  <a:lnTo>
                    <a:pt x="132883" y="630038"/>
                  </a:lnTo>
                  <a:lnTo>
                    <a:pt x="162485" y="681220"/>
                  </a:lnTo>
                  <a:lnTo>
                    <a:pt x="192092" y="630038"/>
                  </a:lnTo>
                  <a:lnTo>
                    <a:pt x="276644" y="630038"/>
                  </a:lnTo>
                  <a:cubicBezTo>
                    <a:pt x="298418" y="630034"/>
                    <a:pt x="316087" y="612419"/>
                    <a:pt x="316154" y="590645"/>
                  </a:cubicBezTo>
                  <a:lnTo>
                    <a:pt x="316154" y="537957"/>
                  </a:lnTo>
                  <a:cubicBezTo>
                    <a:pt x="316085" y="516185"/>
                    <a:pt x="298417" y="498570"/>
                    <a:pt x="276644" y="498568"/>
                  </a:cubicBezTo>
                  <a:close/>
                  <a:moveTo>
                    <a:pt x="1291008" y="6564"/>
                  </a:moveTo>
                  <a:lnTo>
                    <a:pt x="1062570" y="6564"/>
                  </a:lnTo>
                  <a:cubicBezTo>
                    <a:pt x="1040747" y="6564"/>
                    <a:pt x="1023055" y="24255"/>
                    <a:pt x="1023055" y="46078"/>
                  </a:cubicBezTo>
                  <a:cubicBezTo>
                    <a:pt x="1023055" y="46079"/>
                    <a:pt x="1023055" y="46081"/>
                    <a:pt x="1023055" y="46082"/>
                  </a:cubicBezTo>
                  <a:lnTo>
                    <a:pt x="1023055" y="98644"/>
                  </a:lnTo>
                  <a:cubicBezTo>
                    <a:pt x="1023055" y="120398"/>
                    <a:pt x="1040692" y="138033"/>
                    <a:pt x="1062445" y="138033"/>
                  </a:cubicBezTo>
                  <a:lnTo>
                    <a:pt x="1147247" y="138033"/>
                  </a:lnTo>
                  <a:lnTo>
                    <a:pt x="1176728" y="189216"/>
                  </a:lnTo>
                  <a:lnTo>
                    <a:pt x="1206331" y="138033"/>
                  </a:lnTo>
                  <a:lnTo>
                    <a:pt x="1291008" y="138033"/>
                  </a:lnTo>
                  <a:cubicBezTo>
                    <a:pt x="1312760" y="138105"/>
                    <a:pt x="1330452" y="120530"/>
                    <a:pt x="1330523" y="98778"/>
                  </a:cubicBezTo>
                  <a:cubicBezTo>
                    <a:pt x="1330523" y="98775"/>
                    <a:pt x="1330523" y="98772"/>
                    <a:pt x="1330523" y="98770"/>
                  </a:cubicBezTo>
                  <a:lnTo>
                    <a:pt x="1330523" y="46082"/>
                  </a:lnTo>
                  <a:cubicBezTo>
                    <a:pt x="1330526" y="24259"/>
                    <a:pt x="1312835" y="6566"/>
                    <a:pt x="1291012" y="6564"/>
                  </a:cubicBezTo>
                  <a:cubicBezTo>
                    <a:pt x="1291012" y="6564"/>
                    <a:pt x="1291008" y="6564"/>
                    <a:pt x="1291008" y="6564"/>
                  </a:cubicBezTo>
                  <a:close/>
                  <a:moveTo>
                    <a:pt x="1772097" y="222326"/>
                  </a:moveTo>
                  <a:lnTo>
                    <a:pt x="1543785" y="222326"/>
                  </a:lnTo>
                  <a:cubicBezTo>
                    <a:pt x="1521962" y="222326"/>
                    <a:pt x="1504270" y="240018"/>
                    <a:pt x="1504270" y="261841"/>
                  </a:cubicBezTo>
                  <a:cubicBezTo>
                    <a:pt x="1504270" y="261844"/>
                    <a:pt x="1504270" y="261846"/>
                    <a:pt x="1504270" y="261849"/>
                  </a:cubicBezTo>
                  <a:lnTo>
                    <a:pt x="1504270" y="314430"/>
                  </a:lnTo>
                  <a:cubicBezTo>
                    <a:pt x="1504266" y="336185"/>
                    <a:pt x="1521903" y="353821"/>
                    <a:pt x="1543655" y="353824"/>
                  </a:cubicBezTo>
                  <a:cubicBezTo>
                    <a:pt x="1543655" y="353824"/>
                    <a:pt x="1543659" y="353824"/>
                    <a:pt x="1543659" y="353824"/>
                  </a:cubicBezTo>
                  <a:lnTo>
                    <a:pt x="1628344" y="353824"/>
                  </a:lnTo>
                  <a:lnTo>
                    <a:pt x="1657947" y="405006"/>
                  </a:lnTo>
                  <a:lnTo>
                    <a:pt x="1687553" y="353824"/>
                  </a:lnTo>
                  <a:lnTo>
                    <a:pt x="1772105" y="353824"/>
                  </a:lnTo>
                  <a:cubicBezTo>
                    <a:pt x="1793928" y="353889"/>
                    <a:pt x="1811671" y="336252"/>
                    <a:pt x="1811737" y="314430"/>
                  </a:cubicBezTo>
                  <a:lnTo>
                    <a:pt x="1811737" y="314430"/>
                  </a:lnTo>
                  <a:lnTo>
                    <a:pt x="1811737" y="261849"/>
                  </a:lnTo>
                  <a:cubicBezTo>
                    <a:pt x="1811674" y="240001"/>
                    <a:pt x="1793943" y="222324"/>
                    <a:pt x="1772097" y="2223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25"/>
            <p:cNvSpPr/>
            <p:nvPr/>
          </p:nvSpPr>
          <p:spPr>
            <a:xfrm>
              <a:off x="6145665" y="1423521"/>
              <a:ext cx="355137" cy="318131"/>
            </a:xfrm>
            <a:custGeom>
              <a:avLst/>
              <a:gdLst/>
              <a:ahLst/>
              <a:cxnLst/>
              <a:rect l="l" t="t" r="r" b="b"/>
              <a:pathLst>
                <a:path w="355137" h="318131" extrusionOk="0">
                  <a:moveTo>
                    <a:pt x="8817" y="6564"/>
                  </a:moveTo>
                  <a:lnTo>
                    <a:pt x="363954" y="6564"/>
                  </a:lnTo>
                  <a:lnTo>
                    <a:pt x="363954" y="88356"/>
                  </a:lnTo>
                  <a:lnTo>
                    <a:pt x="8817" y="88356"/>
                  </a:lnTo>
                  <a:close/>
                  <a:moveTo>
                    <a:pt x="8817" y="124735"/>
                  </a:moveTo>
                  <a:lnTo>
                    <a:pt x="242146" y="124735"/>
                  </a:lnTo>
                  <a:lnTo>
                    <a:pt x="242146" y="206524"/>
                  </a:lnTo>
                  <a:lnTo>
                    <a:pt x="8817" y="206524"/>
                  </a:lnTo>
                  <a:close/>
                  <a:moveTo>
                    <a:pt x="8817" y="242907"/>
                  </a:moveTo>
                  <a:lnTo>
                    <a:pt x="143171" y="242907"/>
                  </a:lnTo>
                  <a:lnTo>
                    <a:pt x="143171" y="324695"/>
                  </a:lnTo>
                  <a:lnTo>
                    <a:pt x="8817" y="32469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25"/>
            <p:cNvSpPr/>
            <p:nvPr/>
          </p:nvSpPr>
          <p:spPr>
            <a:xfrm>
              <a:off x="5528967" y="2329245"/>
              <a:ext cx="468284" cy="246254"/>
            </a:xfrm>
            <a:custGeom>
              <a:avLst/>
              <a:gdLst/>
              <a:ahLst/>
              <a:cxnLst/>
              <a:rect l="l" t="t" r="r" b="b"/>
              <a:pathLst>
                <a:path w="468284" h="246254" extrusionOk="0">
                  <a:moveTo>
                    <a:pt x="8817" y="252819"/>
                  </a:moveTo>
                  <a:lnTo>
                    <a:pt x="8817" y="6564"/>
                  </a:lnTo>
                  <a:lnTo>
                    <a:pt x="129246" y="6564"/>
                  </a:lnTo>
                  <a:lnTo>
                    <a:pt x="129246" y="252819"/>
                  </a:lnTo>
                  <a:close/>
                  <a:moveTo>
                    <a:pt x="182811" y="252819"/>
                  </a:moveTo>
                  <a:lnTo>
                    <a:pt x="182811" y="91115"/>
                  </a:lnTo>
                  <a:lnTo>
                    <a:pt x="303240" y="91115"/>
                  </a:lnTo>
                  <a:lnTo>
                    <a:pt x="303240" y="252819"/>
                  </a:lnTo>
                  <a:close/>
                  <a:moveTo>
                    <a:pt x="356680" y="252693"/>
                  </a:moveTo>
                  <a:lnTo>
                    <a:pt x="356680" y="159609"/>
                  </a:lnTo>
                  <a:lnTo>
                    <a:pt x="477101" y="159609"/>
                  </a:lnTo>
                  <a:lnTo>
                    <a:pt x="477101" y="25269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25"/>
            <p:cNvSpPr/>
            <p:nvPr/>
          </p:nvSpPr>
          <p:spPr>
            <a:xfrm>
              <a:off x="5349795" y="1256134"/>
              <a:ext cx="1762700" cy="1505675"/>
            </a:xfrm>
            <a:custGeom>
              <a:avLst/>
              <a:gdLst/>
              <a:ahLst/>
              <a:cxnLst/>
              <a:rect l="l" t="t" r="r" b="b"/>
              <a:pathLst>
                <a:path w="1762700" h="1505675" extrusionOk="0">
                  <a:moveTo>
                    <a:pt x="1619596" y="1512238"/>
                  </a:moveTo>
                  <a:lnTo>
                    <a:pt x="160871" y="1512238"/>
                  </a:lnTo>
                  <a:cubicBezTo>
                    <a:pt x="120568" y="1512348"/>
                    <a:pt x="81889" y="1496346"/>
                    <a:pt x="53446" y="1467793"/>
                  </a:cubicBezTo>
                  <a:cubicBezTo>
                    <a:pt x="24815" y="1439359"/>
                    <a:pt x="8746" y="1400655"/>
                    <a:pt x="8817" y="1360306"/>
                  </a:cubicBezTo>
                  <a:lnTo>
                    <a:pt x="8817" y="158504"/>
                  </a:lnTo>
                  <a:cubicBezTo>
                    <a:pt x="8891" y="74697"/>
                    <a:pt x="77103" y="6564"/>
                    <a:pt x="160887" y="6564"/>
                  </a:cubicBezTo>
                  <a:lnTo>
                    <a:pt x="1619342" y="6564"/>
                  </a:lnTo>
                  <a:cubicBezTo>
                    <a:pt x="1703368" y="6564"/>
                    <a:pt x="1771517" y="74729"/>
                    <a:pt x="1771517" y="158504"/>
                  </a:cubicBezTo>
                  <a:lnTo>
                    <a:pt x="1771517" y="1360282"/>
                  </a:lnTo>
                  <a:cubicBezTo>
                    <a:pt x="1771459" y="1401126"/>
                    <a:pt x="1755581" y="1439257"/>
                    <a:pt x="1726837" y="1467903"/>
                  </a:cubicBezTo>
                  <a:cubicBezTo>
                    <a:pt x="1698427" y="1496381"/>
                    <a:pt x="1659823" y="1512340"/>
                    <a:pt x="1619596" y="1512238"/>
                  </a:cubicBezTo>
                  <a:close/>
                  <a:moveTo>
                    <a:pt x="161008" y="1498913"/>
                  </a:moveTo>
                  <a:lnTo>
                    <a:pt x="1619585" y="1498913"/>
                  </a:lnTo>
                  <a:cubicBezTo>
                    <a:pt x="1656286" y="1499015"/>
                    <a:pt x="1691509" y="1484454"/>
                    <a:pt x="1717431" y="1458473"/>
                  </a:cubicBezTo>
                  <a:cubicBezTo>
                    <a:pt x="1743552" y="1432582"/>
                    <a:pt x="1758229" y="1397316"/>
                    <a:pt x="1758192" y="1360537"/>
                  </a:cubicBezTo>
                  <a:lnTo>
                    <a:pt x="1758192" y="158504"/>
                  </a:lnTo>
                  <a:cubicBezTo>
                    <a:pt x="1758192" y="82077"/>
                    <a:pt x="1696008" y="19905"/>
                    <a:pt x="1619589" y="19905"/>
                  </a:cubicBezTo>
                  <a:lnTo>
                    <a:pt x="160898" y="19905"/>
                  </a:lnTo>
                  <a:cubicBezTo>
                    <a:pt x="84452" y="19905"/>
                    <a:pt x="22233" y="82054"/>
                    <a:pt x="22154" y="158508"/>
                  </a:cubicBezTo>
                  <a:lnTo>
                    <a:pt x="22154" y="1360282"/>
                  </a:lnTo>
                  <a:cubicBezTo>
                    <a:pt x="22229" y="1436709"/>
                    <a:pt x="84448" y="1498881"/>
                    <a:pt x="160898" y="14988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25"/>
            <p:cNvSpPr/>
            <p:nvPr/>
          </p:nvSpPr>
          <p:spPr>
            <a:xfrm>
              <a:off x="6421523" y="2335892"/>
              <a:ext cx="519980" cy="235727"/>
            </a:xfrm>
            <a:custGeom>
              <a:avLst/>
              <a:gdLst/>
              <a:ahLst/>
              <a:cxnLst/>
              <a:rect l="l" t="t" r="r" b="b"/>
              <a:pathLst>
                <a:path w="519980" h="235727" extrusionOk="0">
                  <a:moveTo>
                    <a:pt x="528797" y="19889"/>
                  </a:moveTo>
                  <a:lnTo>
                    <a:pt x="8817" y="19889"/>
                  </a:lnTo>
                  <a:lnTo>
                    <a:pt x="8817" y="6564"/>
                  </a:lnTo>
                  <a:lnTo>
                    <a:pt x="528797" y="6564"/>
                  </a:lnTo>
                  <a:close/>
                  <a:moveTo>
                    <a:pt x="528797" y="62116"/>
                  </a:moveTo>
                  <a:lnTo>
                    <a:pt x="8817" y="62116"/>
                  </a:lnTo>
                  <a:lnTo>
                    <a:pt x="8817" y="75442"/>
                  </a:lnTo>
                  <a:lnTo>
                    <a:pt x="528797" y="75442"/>
                  </a:lnTo>
                  <a:close/>
                  <a:moveTo>
                    <a:pt x="528797" y="117692"/>
                  </a:moveTo>
                  <a:lnTo>
                    <a:pt x="8817" y="117692"/>
                  </a:lnTo>
                  <a:lnTo>
                    <a:pt x="8817" y="131018"/>
                  </a:lnTo>
                  <a:lnTo>
                    <a:pt x="528797" y="131018"/>
                  </a:lnTo>
                  <a:close/>
                  <a:moveTo>
                    <a:pt x="528797" y="173390"/>
                  </a:moveTo>
                  <a:lnTo>
                    <a:pt x="8817" y="173390"/>
                  </a:lnTo>
                  <a:lnTo>
                    <a:pt x="8817" y="186715"/>
                  </a:lnTo>
                  <a:lnTo>
                    <a:pt x="528797" y="186715"/>
                  </a:lnTo>
                  <a:close/>
                  <a:moveTo>
                    <a:pt x="528797" y="228966"/>
                  </a:moveTo>
                  <a:lnTo>
                    <a:pt x="8817" y="228966"/>
                  </a:lnTo>
                  <a:lnTo>
                    <a:pt x="8817" y="242291"/>
                  </a:lnTo>
                  <a:lnTo>
                    <a:pt x="528797" y="24229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25"/>
            <p:cNvSpPr/>
            <p:nvPr/>
          </p:nvSpPr>
          <p:spPr>
            <a:xfrm>
              <a:off x="5513035" y="1429035"/>
              <a:ext cx="519980" cy="235727"/>
            </a:xfrm>
            <a:custGeom>
              <a:avLst/>
              <a:gdLst/>
              <a:ahLst/>
              <a:cxnLst/>
              <a:rect l="l" t="t" r="r" b="b"/>
              <a:pathLst>
                <a:path w="519980" h="235727" extrusionOk="0">
                  <a:moveTo>
                    <a:pt x="528797" y="19889"/>
                  </a:moveTo>
                  <a:lnTo>
                    <a:pt x="8817" y="19889"/>
                  </a:lnTo>
                  <a:lnTo>
                    <a:pt x="8817" y="6564"/>
                  </a:lnTo>
                  <a:lnTo>
                    <a:pt x="528797" y="6564"/>
                  </a:lnTo>
                  <a:close/>
                  <a:moveTo>
                    <a:pt x="528797" y="62116"/>
                  </a:moveTo>
                  <a:lnTo>
                    <a:pt x="8817" y="62116"/>
                  </a:lnTo>
                  <a:lnTo>
                    <a:pt x="8817" y="75442"/>
                  </a:lnTo>
                  <a:lnTo>
                    <a:pt x="528797" y="75442"/>
                  </a:lnTo>
                  <a:close/>
                  <a:moveTo>
                    <a:pt x="528797" y="117692"/>
                  </a:moveTo>
                  <a:lnTo>
                    <a:pt x="8817" y="117692"/>
                  </a:lnTo>
                  <a:lnTo>
                    <a:pt x="8817" y="131018"/>
                  </a:lnTo>
                  <a:lnTo>
                    <a:pt x="528797" y="131018"/>
                  </a:lnTo>
                  <a:close/>
                  <a:moveTo>
                    <a:pt x="528797" y="173268"/>
                  </a:moveTo>
                  <a:lnTo>
                    <a:pt x="8817" y="173268"/>
                  </a:lnTo>
                  <a:lnTo>
                    <a:pt x="8817" y="186594"/>
                  </a:lnTo>
                  <a:lnTo>
                    <a:pt x="528797" y="186594"/>
                  </a:lnTo>
                  <a:close/>
                  <a:moveTo>
                    <a:pt x="528797" y="228966"/>
                  </a:moveTo>
                  <a:lnTo>
                    <a:pt x="8817" y="228966"/>
                  </a:lnTo>
                  <a:lnTo>
                    <a:pt x="8817" y="242291"/>
                  </a:lnTo>
                  <a:lnTo>
                    <a:pt x="528797" y="24229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25"/>
            <p:cNvSpPr/>
            <p:nvPr/>
          </p:nvSpPr>
          <p:spPr>
            <a:xfrm>
              <a:off x="5548411" y="1645311"/>
              <a:ext cx="1427104" cy="624804"/>
            </a:xfrm>
            <a:custGeom>
              <a:avLst/>
              <a:gdLst/>
              <a:ahLst/>
              <a:cxnLst/>
              <a:rect l="l" t="t" r="r" b="b"/>
              <a:pathLst>
                <a:path w="1427104" h="624804" extrusionOk="0">
                  <a:moveTo>
                    <a:pt x="1336797" y="233998"/>
                  </a:moveTo>
                  <a:lnTo>
                    <a:pt x="1435921" y="286059"/>
                  </a:lnTo>
                  <a:lnTo>
                    <a:pt x="1424735" y="6564"/>
                  </a:lnTo>
                  <a:lnTo>
                    <a:pt x="1187894" y="155968"/>
                  </a:lnTo>
                  <a:lnTo>
                    <a:pt x="1286987" y="207899"/>
                  </a:lnTo>
                  <a:lnTo>
                    <a:pt x="1212480" y="349779"/>
                  </a:lnTo>
                  <a:lnTo>
                    <a:pt x="1212480" y="349779"/>
                  </a:lnTo>
                  <a:cubicBezTo>
                    <a:pt x="1199302" y="349830"/>
                    <a:pt x="1186511" y="354239"/>
                    <a:pt x="1176101" y="362321"/>
                  </a:cubicBezTo>
                  <a:lnTo>
                    <a:pt x="1044882" y="301356"/>
                  </a:lnTo>
                  <a:lnTo>
                    <a:pt x="1044882" y="301356"/>
                  </a:lnTo>
                  <a:cubicBezTo>
                    <a:pt x="1044880" y="267963"/>
                    <a:pt x="1017808" y="240892"/>
                    <a:pt x="984415" y="240896"/>
                  </a:cubicBezTo>
                  <a:cubicBezTo>
                    <a:pt x="951020" y="240896"/>
                    <a:pt x="923948" y="267967"/>
                    <a:pt x="923948" y="301364"/>
                  </a:cubicBezTo>
                  <a:cubicBezTo>
                    <a:pt x="923943" y="310025"/>
                    <a:pt x="925826" y="318585"/>
                    <a:pt x="929466" y="326447"/>
                  </a:cubicBezTo>
                  <a:lnTo>
                    <a:pt x="757486" y="512866"/>
                  </a:lnTo>
                  <a:cubicBezTo>
                    <a:pt x="752007" y="511114"/>
                    <a:pt x="746300" y="510189"/>
                    <a:pt x="740547" y="510122"/>
                  </a:cubicBezTo>
                  <a:cubicBezTo>
                    <a:pt x="737646" y="510220"/>
                    <a:pt x="734754" y="510514"/>
                    <a:pt x="731893" y="511000"/>
                  </a:cubicBezTo>
                  <a:lnTo>
                    <a:pt x="484638" y="198493"/>
                  </a:lnTo>
                  <a:cubicBezTo>
                    <a:pt x="488193" y="190611"/>
                    <a:pt x="489992" y="182055"/>
                    <a:pt x="489906" y="173409"/>
                  </a:cubicBezTo>
                  <a:cubicBezTo>
                    <a:pt x="489890" y="140017"/>
                    <a:pt x="462808" y="112958"/>
                    <a:pt x="429415" y="112969"/>
                  </a:cubicBezTo>
                  <a:cubicBezTo>
                    <a:pt x="396042" y="112985"/>
                    <a:pt x="368991" y="140036"/>
                    <a:pt x="368975" y="173409"/>
                  </a:cubicBezTo>
                  <a:cubicBezTo>
                    <a:pt x="369104" y="179637"/>
                    <a:pt x="370163" y="185810"/>
                    <a:pt x="372111" y="191724"/>
                  </a:cubicBezTo>
                  <a:lnTo>
                    <a:pt x="89731" y="479250"/>
                  </a:lnTo>
                  <a:cubicBezTo>
                    <a:pt x="83096" y="476824"/>
                    <a:pt x="76096" y="475550"/>
                    <a:pt x="69033" y="475487"/>
                  </a:cubicBezTo>
                  <a:cubicBezTo>
                    <a:pt x="35715" y="475566"/>
                    <a:pt x="8762" y="502629"/>
                    <a:pt x="8817" y="535947"/>
                  </a:cubicBezTo>
                  <a:cubicBezTo>
                    <a:pt x="8895" y="569269"/>
                    <a:pt x="35962" y="596222"/>
                    <a:pt x="69284" y="596163"/>
                  </a:cubicBezTo>
                  <a:cubicBezTo>
                    <a:pt x="102563" y="596085"/>
                    <a:pt x="129497" y="569085"/>
                    <a:pt x="129497" y="535806"/>
                  </a:cubicBezTo>
                  <a:cubicBezTo>
                    <a:pt x="129473" y="530805"/>
                    <a:pt x="128799" y="525831"/>
                    <a:pt x="127490" y="521006"/>
                  </a:cubicBezTo>
                  <a:lnTo>
                    <a:pt x="412252" y="230240"/>
                  </a:lnTo>
                  <a:cubicBezTo>
                    <a:pt x="417818" y="231984"/>
                    <a:pt x="423607" y="232905"/>
                    <a:pt x="429439" y="232983"/>
                  </a:cubicBezTo>
                  <a:cubicBezTo>
                    <a:pt x="433142" y="232975"/>
                    <a:pt x="436834" y="232638"/>
                    <a:pt x="440479" y="231980"/>
                  </a:cubicBezTo>
                  <a:lnTo>
                    <a:pt x="686480" y="543840"/>
                  </a:lnTo>
                  <a:cubicBezTo>
                    <a:pt x="671543" y="573710"/>
                    <a:pt x="683650" y="610030"/>
                    <a:pt x="713515" y="624966"/>
                  </a:cubicBezTo>
                  <a:cubicBezTo>
                    <a:pt x="713519" y="624966"/>
                    <a:pt x="713519" y="624970"/>
                    <a:pt x="713523" y="624970"/>
                  </a:cubicBezTo>
                  <a:cubicBezTo>
                    <a:pt x="743392" y="639907"/>
                    <a:pt x="779712" y="627800"/>
                    <a:pt x="794649" y="597935"/>
                  </a:cubicBezTo>
                  <a:cubicBezTo>
                    <a:pt x="794649" y="597931"/>
                    <a:pt x="794653" y="597931"/>
                    <a:pt x="794653" y="597927"/>
                  </a:cubicBezTo>
                  <a:cubicBezTo>
                    <a:pt x="801849" y="583535"/>
                    <a:pt x="803013" y="566870"/>
                    <a:pt x="797886" y="551620"/>
                  </a:cubicBezTo>
                  <a:lnTo>
                    <a:pt x="974256" y="360565"/>
                  </a:lnTo>
                  <a:cubicBezTo>
                    <a:pt x="977611" y="361165"/>
                    <a:pt x="981007" y="361502"/>
                    <a:pt x="984415" y="361576"/>
                  </a:cubicBezTo>
                  <a:cubicBezTo>
                    <a:pt x="996399" y="361592"/>
                    <a:pt x="1008111" y="358010"/>
                    <a:pt x="1018035" y="351292"/>
                  </a:cubicBezTo>
                  <a:lnTo>
                    <a:pt x="1152264" y="414001"/>
                  </a:lnTo>
                  <a:cubicBezTo>
                    <a:pt x="1154109" y="447276"/>
                    <a:pt x="1182575" y="472759"/>
                    <a:pt x="1215851" y="470925"/>
                  </a:cubicBezTo>
                  <a:cubicBezTo>
                    <a:pt x="1249119" y="469071"/>
                    <a:pt x="1274592" y="440609"/>
                    <a:pt x="1272760" y="407342"/>
                  </a:cubicBezTo>
                  <a:cubicBezTo>
                    <a:pt x="1272152" y="396243"/>
                    <a:pt x="1268490" y="385527"/>
                    <a:pt x="1262177" y="3763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25"/>
            <p:cNvSpPr/>
            <p:nvPr/>
          </p:nvSpPr>
          <p:spPr>
            <a:xfrm>
              <a:off x="3625669" y="1569662"/>
              <a:ext cx="1552283" cy="798337"/>
            </a:xfrm>
            <a:custGeom>
              <a:avLst/>
              <a:gdLst/>
              <a:ahLst/>
              <a:cxnLst/>
              <a:rect l="l" t="t" r="r" b="b"/>
              <a:pathLst>
                <a:path w="1552283" h="798337" extrusionOk="0">
                  <a:moveTo>
                    <a:pt x="1557549" y="496948"/>
                  </a:moveTo>
                  <a:cubicBezTo>
                    <a:pt x="1555331" y="495643"/>
                    <a:pt x="1552591" y="495600"/>
                    <a:pt x="1550334" y="496830"/>
                  </a:cubicBezTo>
                  <a:lnTo>
                    <a:pt x="1408799" y="574594"/>
                  </a:lnTo>
                  <a:lnTo>
                    <a:pt x="1242863" y="315252"/>
                  </a:lnTo>
                  <a:cubicBezTo>
                    <a:pt x="1241773" y="313563"/>
                    <a:pt x="1240037" y="312395"/>
                    <a:pt x="1238062" y="312022"/>
                  </a:cubicBezTo>
                  <a:cubicBezTo>
                    <a:pt x="1236082" y="311634"/>
                    <a:pt x="1234029" y="312101"/>
                    <a:pt x="1232414" y="313316"/>
                  </a:cubicBezTo>
                  <a:lnTo>
                    <a:pt x="959100" y="514326"/>
                  </a:lnTo>
                  <a:lnTo>
                    <a:pt x="704536" y="10560"/>
                  </a:lnTo>
                  <a:cubicBezTo>
                    <a:pt x="703611" y="8726"/>
                    <a:pt x="701957" y="7370"/>
                    <a:pt x="699978" y="6821"/>
                  </a:cubicBezTo>
                  <a:cubicBezTo>
                    <a:pt x="697995" y="6280"/>
                    <a:pt x="695874" y="6601"/>
                    <a:pt x="694134" y="7699"/>
                  </a:cubicBezTo>
                  <a:lnTo>
                    <a:pt x="12199" y="441243"/>
                  </a:lnTo>
                  <a:cubicBezTo>
                    <a:pt x="10098" y="442575"/>
                    <a:pt x="8824" y="444888"/>
                    <a:pt x="8817" y="447376"/>
                  </a:cubicBezTo>
                  <a:lnTo>
                    <a:pt x="8817" y="797623"/>
                  </a:lnTo>
                  <a:cubicBezTo>
                    <a:pt x="8817" y="801640"/>
                    <a:pt x="12074" y="804897"/>
                    <a:pt x="16091" y="804901"/>
                  </a:cubicBezTo>
                  <a:lnTo>
                    <a:pt x="1553822" y="804901"/>
                  </a:lnTo>
                  <a:cubicBezTo>
                    <a:pt x="1557839" y="804897"/>
                    <a:pt x="1561096" y="801640"/>
                    <a:pt x="1561100" y="797623"/>
                  </a:cubicBezTo>
                  <a:lnTo>
                    <a:pt x="1561100" y="503203"/>
                  </a:lnTo>
                  <a:cubicBezTo>
                    <a:pt x="1561100" y="500640"/>
                    <a:pt x="1559752" y="498265"/>
                    <a:pt x="1557549" y="4969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25"/>
            <p:cNvSpPr/>
            <p:nvPr/>
          </p:nvSpPr>
          <p:spPr>
            <a:xfrm>
              <a:off x="3632963" y="1845522"/>
              <a:ext cx="1537727" cy="736123"/>
            </a:xfrm>
            <a:custGeom>
              <a:avLst/>
              <a:gdLst/>
              <a:ahLst/>
              <a:cxnLst/>
              <a:rect l="l" t="t" r="r" b="b"/>
              <a:pathLst>
                <a:path w="1537727" h="736123" extrusionOk="0">
                  <a:moveTo>
                    <a:pt x="1419681" y="500533"/>
                  </a:moveTo>
                  <a:lnTo>
                    <a:pt x="1235402" y="220787"/>
                  </a:lnTo>
                  <a:lnTo>
                    <a:pt x="925670" y="345982"/>
                  </a:lnTo>
                  <a:lnTo>
                    <a:pt x="564257" y="0"/>
                  </a:lnTo>
                  <a:lnTo>
                    <a:pt x="0" y="227811"/>
                  </a:lnTo>
                  <a:lnTo>
                    <a:pt x="0" y="736123"/>
                  </a:lnTo>
                  <a:lnTo>
                    <a:pt x="1537727" y="736123"/>
                  </a:lnTo>
                  <a:lnTo>
                    <a:pt x="1537727" y="419493"/>
                  </a:lnTo>
                  <a:lnTo>
                    <a:pt x="1419681" y="50053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25"/>
            <p:cNvSpPr/>
            <p:nvPr/>
          </p:nvSpPr>
          <p:spPr>
            <a:xfrm>
              <a:off x="3625616" y="1830799"/>
              <a:ext cx="1548732" cy="748049"/>
            </a:xfrm>
            <a:custGeom>
              <a:avLst/>
              <a:gdLst/>
              <a:ahLst/>
              <a:cxnLst/>
              <a:rect l="l" t="t" r="r" b="b"/>
              <a:pathLst>
                <a:path w="1548732" h="748049" extrusionOk="0">
                  <a:moveTo>
                    <a:pt x="1557550" y="754614"/>
                  </a:moveTo>
                  <a:lnTo>
                    <a:pt x="8817" y="754614"/>
                  </a:lnTo>
                  <a:lnTo>
                    <a:pt x="8817" y="237094"/>
                  </a:lnTo>
                  <a:lnTo>
                    <a:pt x="12258" y="235711"/>
                  </a:lnTo>
                  <a:lnTo>
                    <a:pt x="579819" y="6564"/>
                  </a:lnTo>
                  <a:lnTo>
                    <a:pt x="582382" y="9025"/>
                  </a:lnTo>
                  <a:lnTo>
                    <a:pt x="941228" y="352546"/>
                  </a:lnTo>
                  <a:lnTo>
                    <a:pt x="1251846" y="226994"/>
                  </a:lnTo>
                  <a:lnTo>
                    <a:pt x="1435506" y="505819"/>
                  </a:lnTo>
                  <a:lnTo>
                    <a:pt x="1557550" y="422043"/>
                  </a:lnTo>
                  <a:close/>
                  <a:moveTo>
                    <a:pt x="19818" y="743612"/>
                  </a:moveTo>
                  <a:lnTo>
                    <a:pt x="1546536" y="743612"/>
                  </a:lnTo>
                  <a:lnTo>
                    <a:pt x="1546536" y="442929"/>
                  </a:lnTo>
                  <a:lnTo>
                    <a:pt x="1432484" y="521230"/>
                  </a:lnTo>
                  <a:lnTo>
                    <a:pt x="1247598" y="240567"/>
                  </a:lnTo>
                  <a:lnTo>
                    <a:pt x="938755" y="365409"/>
                  </a:lnTo>
                  <a:lnTo>
                    <a:pt x="936192" y="362948"/>
                  </a:lnTo>
                  <a:lnTo>
                    <a:pt x="577346" y="19427"/>
                  </a:lnTo>
                  <a:lnTo>
                    <a:pt x="19818" y="2445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25"/>
            <p:cNvSpPr/>
            <p:nvPr/>
          </p:nvSpPr>
          <p:spPr>
            <a:xfrm>
              <a:off x="4324426" y="1447228"/>
              <a:ext cx="215892" cy="109518"/>
            </a:xfrm>
            <a:custGeom>
              <a:avLst/>
              <a:gdLst/>
              <a:ahLst/>
              <a:cxnLst/>
              <a:rect l="l" t="t" r="r" b="b"/>
              <a:pathLst>
                <a:path w="215892" h="109518" extrusionOk="0">
                  <a:moveTo>
                    <a:pt x="191089" y="6565"/>
                  </a:moveTo>
                  <a:lnTo>
                    <a:pt x="67273" y="6565"/>
                  </a:lnTo>
                  <a:cubicBezTo>
                    <a:pt x="48778" y="6427"/>
                    <a:pt x="33669" y="21309"/>
                    <a:pt x="33532" y="39808"/>
                  </a:cubicBezTo>
                  <a:cubicBezTo>
                    <a:pt x="33438" y="52605"/>
                    <a:pt x="40641" y="64335"/>
                    <a:pt x="52094" y="70042"/>
                  </a:cubicBezTo>
                  <a:lnTo>
                    <a:pt x="8817" y="116082"/>
                  </a:lnTo>
                  <a:lnTo>
                    <a:pt x="87720" y="73805"/>
                  </a:lnTo>
                  <a:lnTo>
                    <a:pt x="191089" y="73805"/>
                  </a:lnTo>
                  <a:cubicBezTo>
                    <a:pt x="209654" y="73809"/>
                    <a:pt x="224705" y="58758"/>
                    <a:pt x="224709" y="40193"/>
                  </a:cubicBezTo>
                  <a:cubicBezTo>
                    <a:pt x="224709" y="40189"/>
                    <a:pt x="224709" y="40189"/>
                    <a:pt x="224709" y="40185"/>
                  </a:cubicBezTo>
                  <a:cubicBezTo>
                    <a:pt x="224709" y="21619"/>
                    <a:pt x="209658" y="6565"/>
                    <a:pt x="191089" y="65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25"/>
            <p:cNvSpPr/>
            <p:nvPr/>
          </p:nvSpPr>
          <p:spPr>
            <a:xfrm>
              <a:off x="4866731" y="1746547"/>
              <a:ext cx="215896" cy="109898"/>
            </a:xfrm>
            <a:custGeom>
              <a:avLst/>
              <a:gdLst/>
              <a:ahLst/>
              <a:cxnLst/>
              <a:rect l="l" t="t" r="r" b="b"/>
              <a:pathLst>
                <a:path w="215896" h="109898" extrusionOk="0">
                  <a:moveTo>
                    <a:pt x="191093" y="6565"/>
                  </a:moveTo>
                  <a:lnTo>
                    <a:pt x="67277" y="6565"/>
                  </a:lnTo>
                  <a:cubicBezTo>
                    <a:pt x="48778" y="6427"/>
                    <a:pt x="33673" y="21309"/>
                    <a:pt x="33532" y="39808"/>
                  </a:cubicBezTo>
                  <a:cubicBezTo>
                    <a:pt x="33532" y="39808"/>
                    <a:pt x="33532" y="39808"/>
                    <a:pt x="33532" y="39808"/>
                  </a:cubicBezTo>
                  <a:cubicBezTo>
                    <a:pt x="33438" y="52605"/>
                    <a:pt x="40642" y="64335"/>
                    <a:pt x="52098" y="70038"/>
                  </a:cubicBezTo>
                  <a:lnTo>
                    <a:pt x="8817" y="116462"/>
                  </a:lnTo>
                  <a:lnTo>
                    <a:pt x="87724" y="74059"/>
                  </a:lnTo>
                  <a:lnTo>
                    <a:pt x="191093" y="74059"/>
                  </a:lnTo>
                  <a:cubicBezTo>
                    <a:pt x="209658" y="74059"/>
                    <a:pt x="224709" y="59009"/>
                    <a:pt x="224713" y="40443"/>
                  </a:cubicBezTo>
                  <a:cubicBezTo>
                    <a:pt x="224713" y="21877"/>
                    <a:pt x="209658" y="6823"/>
                    <a:pt x="191093" y="6823"/>
                  </a:cubicBezTo>
                  <a:lnTo>
                    <a:pt x="191093" y="682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25"/>
            <p:cNvSpPr/>
            <p:nvPr/>
          </p:nvSpPr>
          <p:spPr>
            <a:xfrm>
              <a:off x="3542869" y="1256134"/>
              <a:ext cx="1762688" cy="1505675"/>
            </a:xfrm>
            <a:custGeom>
              <a:avLst/>
              <a:gdLst/>
              <a:ahLst/>
              <a:cxnLst/>
              <a:rect l="l" t="t" r="r" b="b"/>
              <a:pathLst>
                <a:path w="1762688" h="1505675" extrusionOk="0">
                  <a:moveTo>
                    <a:pt x="1619584" y="1512238"/>
                  </a:moveTo>
                  <a:lnTo>
                    <a:pt x="160749" y="1512238"/>
                  </a:lnTo>
                  <a:cubicBezTo>
                    <a:pt x="76966" y="1512238"/>
                    <a:pt x="8817" y="1444074"/>
                    <a:pt x="8817" y="1360298"/>
                  </a:cubicBezTo>
                  <a:lnTo>
                    <a:pt x="8817" y="158504"/>
                  </a:lnTo>
                  <a:cubicBezTo>
                    <a:pt x="8961" y="74556"/>
                    <a:pt x="77103" y="6564"/>
                    <a:pt x="160761" y="6564"/>
                  </a:cubicBezTo>
                  <a:lnTo>
                    <a:pt x="1619326" y="6564"/>
                  </a:lnTo>
                  <a:cubicBezTo>
                    <a:pt x="1703356" y="6564"/>
                    <a:pt x="1771505" y="74729"/>
                    <a:pt x="1771505" y="158504"/>
                  </a:cubicBezTo>
                  <a:lnTo>
                    <a:pt x="1771505" y="1360282"/>
                  </a:lnTo>
                  <a:cubicBezTo>
                    <a:pt x="1771443" y="1401126"/>
                    <a:pt x="1755569" y="1439257"/>
                    <a:pt x="1726825" y="1467903"/>
                  </a:cubicBezTo>
                  <a:cubicBezTo>
                    <a:pt x="1698414" y="1496381"/>
                    <a:pt x="1659812" y="1512340"/>
                    <a:pt x="1619584" y="1512238"/>
                  </a:cubicBezTo>
                  <a:close/>
                  <a:moveTo>
                    <a:pt x="160773" y="19921"/>
                  </a:moveTo>
                  <a:cubicBezTo>
                    <a:pt x="84440" y="19921"/>
                    <a:pt x="22291" y="81932"/>
                    <a:pt x="22146" y="158273"/>
                  </a:cubicBezTo>
                  <a:lnTo>
                    <a:pt x="22146" y="1360290"/>
                  </a:lnTo>
                  <a:cubicBezTo>
                    <a:pt x="22146" y="1436717"/>
                    <a:pt x="84330" y="1498889"/>
                    <a:pt x="160749" y="1498889"/>
                  </a:cubicBezTo>
                  <a:lnTo>
                    <a:pt x="1619573" y="1498889"/>
                  </a:lnTo>
                  <a:cubicBezTo>
                    <a:pt x="1656273" y="1498995"/>
                    <a:pt x="1691496" y="1484443"/>
                    <a:pt x="1717419" y="1458465"/>
                  </a:cubicBezTo>
                  <a:cubicBezTo>
                    <a:pt x="1743541" y="1432574"/>
                    <a:pt x="1758219" y="1397308"/>
                    <a:pt x="1758180" y="1360529"/>
                  </a:cubicBezTo>
                  <a:lnTo>
                    <a:pt x="1758180" y="158504"/>
                  </a:lnTo>
                  <a:cubicBezTo>
                    <a:pt x="1758180" y="82077"/>
                    <a:pt x="1695996" y="19905"/>
                    <a:pt x="1619577" y="19905"/>
                  </a:cubicBezTo>
                  <a:lnTo>
                    <a:pt x="160773" y="1990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25"/>
            <p:cNvSpPr/>
            <p:nvPr/>
          </p:nvSpPr>
          <p:spPr>
            <a:xfrm>
              <a:off x="3660304" y="1418371"/>
              <a:ext cx="100491" cy="450867"/>
            </a:xfrm>
            <a:custGeom>
              <a:avLst/>
              <a:gdLst/>
              <a:ahLst/>
              <a:cxnLst/>
              <a:rect l="l" t="t" r="r" b="b"/>
              <a:pathLst>
                <a:path w="100491" h="450867" extrusionOk="0">
                  <a:moveTo>
                    <a:pt x="109308" y="19889"/>
                  </a:moveTo>
                  <a:lnTo>
                    <a:pt x="8817" y="19889"/>
                  </a:lnTo>
                  <a:lnTo>
                    <a:pt x="8817" y="6564"/>
                  </a:lnTo>
                  <a:lnTo>
                    <a:pt x="109308" y="6564"/>
                  </a:lnTo>
                  <a:close/>
                  <a:moveTo>
                    <a:pt x="109308" y="115936"/>
                  </a:moveTo>
                  <a:lnTo>
                    <a:pt x="8817" y="115936"/>
                  </a:lnTo>
                  <a:lnTo>
                    <a:pt x="8817" y="129262"/>
                  </a:lnTo>
                  <a:lnTo>
                    <a:pt x="109308" y="129262"/>
                  </a:lnTo>
                  <a:close/>
                  <a:moveTo>
                    <a:pt x="109308" y="225329"/>
                  </a:moveTo>
                  <a:lnTo>
                    <a:pt x="8817" y="225329"/>
                  </a:lnTo>
                  <a:lnTo>
                    <a:pt x="8817" y="238654"/>
                  </a:lnTo>
                  <a:lnTo>
                    <a:pt x="109308" y="238654"/>
                  </a:lnTo>
                  <a:close/>
                  <a:moveTo>
                    <a:pt x="109308" y="334721"/>
                  </a:moveTo>
                  <a:lnTo>
                    <a:pt x="8817" y="334721"/>
                  </a:lnTo>
                  <a:lnTo>
                    <a:pt x="8817" y="348047"/>
                  </a:lnTo>
                  <a:lnTo>
                    <a:pt x="109308" y="348047"/>
                  </a:lnTo>
                  <a:close/>
                  <a:moveTo>
                    <a:pt x="109308" y="444105"/>
                  </a:moveTo>
                  <a:lnTo>
                    <a:pt x="8817" y="444105"/>
                  </a:lnTo>
                  <a:lnTo>
                    <a:pt x="8817" y="457431"/>
                  </a:lnTo>
                  <a:lnTo>
                    <a:pt x="109308" y="4574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25"/>
            <p:cNvSpPr/>
            <p:nvPr/>
          </p:nvSpPr>
          <p:spPr>
            <a:xfrm>
              <a:off x="7276821" y="1573302"/>
              <a:ext cx="660853" cy="660857"/>
            </a:xfrm>
            <a:custGeom>
              <a:avLst/>
              <a:gdLst/>
              <a:ahLst/>
              <a:cxnLst/>
              <a:rect l="l" t="t" r="r" b="b"/>
              <a:pathLst>
                <a:path w="660853" h="660857" extrusionOk="0">
                  <a:moveTo>
                    <a:pt x="338742" y="6564"/>
                  </a:moveTo>
                  <a:cubicBezTo>
                    <a:pt x="156250" y="6842"/>
                    <a:pt x="8539" y="155004"/>
                    <a:pt x="8817" y="337496"/>
                  </a:cubicBezTo>
                  <a:cubicBezTo>
                    <a:pt x="9095" y="519987"/>
                    <a:pt x="157254" y="667695"/>
                    <a:pt x="339745" y="667420"/>
                  </a:cubicBezTo>
                  <a:cubicBezTo>
                    <a:pt x="522037" y="667142"/>
                    <a:pt x="669670" y="519270"/>
                    <a:pt x="669670" y="336994"/>
                  </a:cubicBezTo>
                  <a:cubicBezTo>
                    <a:pt x="669392" y="154420"/>
                    <a:pt x="521312" y="6564"/>
                    <a:pt x="338742" y="6564"/>
                  </a:cubicBezTo>
                  <a:close/>
                  <a:moveTo>
                    <a:pt x="338742" y="570323"/>
                  </a:moveTo>
                  <a:cubicBezTo>
                    <a:pt x="209796" y="569841"/>
                    <a:pt x="105679" y="464925"/>
                    <a:pt x="106165" y="335991"/>
                  </a:cubicBezTo>
                  <a:cubicBezTo>
                    <a:pt x="106651" y="207057"/>
                    <a:pt x="211564" y="102928"/>
                    <a:pt x="340498" y="103414"/>
                  </a:cubicBezTo>
                  <a:cubicBezTo>
                    <a:pt x="469138" y="103896"/>
                    <a:pt x="573145" y="208354"/>
                    <a:pt x="573074" y="337006"/>
                  </a:cubicBezTo>
                  <a:cubicBezTo>
                    <a:pt x="572800" y="466148"/>
                    <a:pt x="467884" y="570598"/>
                    <a:pt x="338742" y="5703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25"/>
            <p:cNvSpPr/>
            <p:nvPr/>
          </p:nvSpPr>
          <p:spPr>
            <a:xfrm>
              <a:off x="7270150" y="1566571"/>
              <a:ext cx="680127" cy="674277"/>
            </a:xfrm>
            <a:custGeom>
              <a:avLst/>
              <a:gdLst/>
              <a:ahLst/>
              <a:cxnLst/>
              <a:rect l="l" t="t" r="r" b="b"/>
              <a:pathLst>
                <a:path w="680127" h="674277" extrusionOk="0">
                  <a:moveTo>
                    <a:pt x="358413" y="6631"/>
                  </a:moveTo>
                  <a:cubicBezTo>
                    <a:pt x="354070" y="6537"/>
                    <a:pt x="349739" y="6545"/>
                    <a:pt x="345416" y="6631"/>
                  </a:cubicBezTo>
                  <a:lnTo>
                    <a:pt x="344119" y="6631"/>
                  </a:lnTo>
                  <a:cubicBezTo>
                    <a:pt x="252901" y="6631"/>
                    <a:pt x="164571" y="44425"/>
                    <a:pt x="101603" y="110442"/>
                  </a:cubicBezTo>
                  <a:cubicBezTo>
                    <a:pt x="100831" y="111293"/>
                    <a:pt x="100298" y="112335"/>
                    <a:pt x="100063" y="113460"/>
                  </a:cubicBezTo>
                  <a:cubicBezTo>
                    <a:pt x="43405" y="173888"/>
                    <a:pt x="8684" y="255069"/>
                    <a:pt x="8817" y="344254"/>
                  </a:cubicBezTo>
                  <a:cubicBezTo>
                    <a:pt x="9099" y="529955"/>
                    <a:pt x="160260" y="680841"/>
                    <a:pt x="345906" y="680841"/>
                  </a:cubicBezTo>
                  <a:lnTo>
                    <a:pt x="346420" y="680841"/>
                  </a:lnTo>
                  <a:cubicBezTo>
                    <a:pt x="347545" y="680841"/>
                    <a:pt x="348650" y="680763"/>
                    <a:pt x="349771" y="680751"/>
                  </a:cubicBezTo>
                  <a:cubicBezTo>
                    <a:pt x="350523" y="680751"/>
                    <a:pt x="351280" y="680775"/>
                    <a:pt x="352032" y="680775"/>
                  </a:cubicBezTo>
                  <a:cubicBezTo>
                    <a:pt x="439562" y="680775"/>
                    <a:pt x="522256" y="647496"/>
                    <a:pt x="585518" y="586640"/>
                  </a:cubicBezTo>
                  <a:cubicBezTo>
                    <a:pt x="650422" y="524221"/>
                    <a:pt x="687127" y="440269"/>
                    <a:pt x="688879" y="350246"/>
                  </a:cubicBezTo>
                  <a:cubicBezTo>
                    <a:pt x="692504" y="164388"/>
                    <a:pt x="544259" y="10249"/>
                    <a:pt x="358413" y="6631"/>
                  </a:cubicBezTo>
                  <a:close/>
                  <a:moveTo>
                    <a:pt x="186527" y="182636"/>
                  </a:moveTo>
                  <a:cubicBezTo>
                    <a:pt x="229318" y="140163"/>
                    <a:pt x="286015" y="116792"/>
                    <a:pt x="346263" y="116792"/>
                  </a:cubicBezTo>
                  <a:lnTo>
                    <a:pt x="347153" y="116792"/>
                  </a:lnTo>
                  <a:cubicBezTo>
                    <a:pt x="354443" y="116819"/>
                    <a:pt x="361635" y="117262"/>
                    <a:pt x="368748" y="117968"/>
                  </a:cubicBezTo>
                  <a:cubicBezTo>
                    <a:pt x="370359" y="118132"/>
                    <a:pt x="371954" y="118360"/>
                    <a:pt x="373557" y="118571"/>
                  </a:cubicBezTo>
                  <a:cubicBezTo>
                    <a:pt x="379217" y="119253"/>
                    <a:pt x="384829" y="120108"/>
                    <a:pt x="390355" y="121205"/>
                  </a:cubicBezTo>
                  <a:cubicBezTo>
                    <a:pt x="392609" y="121656"/>
                    <a:pt x="394831" y="122204"/>
                    <a:pt x="397065" y="122718"/>
                  </a:cubicBezTo>
                  <a:cubicBezTo>
                    <a:pt x="401972" y="123850"/>
                    <a:pt x="406840" y="125069"/>
                    <a:pt x="411626" y="126527"/>
                  </a:cubicBezTo>
                  <a:cubicBezTo>
                    <a:pt x="414130" y="127288"/>
                    <a:pt x="416595" y="128150"/>
                    <a:pt x="419072" y="128996"/>
                  </a:cubicBezTo>
                  <a:cubicBezTo>
                    <a:pt x="423478" y="130498"/>
                    <a:pt x="427844" y="132073"/>
                    <a:pt x="432124" y="133829"/>
                  </a:cubicBezTo>
                  <a:cubicBezTo>
                    <a:pt x="434867" y="134970"/>
                    <a:pt x="437583" y="136220"/>
                    <a:pt x="440291" y="137466"/>
                  </a:cubicBezTo>
                  <a:cubicBezTo>
                    <a:pt x="444078" y="139199"/>
                    <a:pt x="447836" y="140994"/>
                    <a:pt x="451509" y="142918"/>
                  </a:cubicBezTo>
                  <a:cubicBezTo>
                    <a:pt x="454754" y="144639"/>
                    <a:pt x="457932" y="146492"/>
                    <a:pt x="461099" y="148374"/>
                  </a:cubicBezTo>
                  <a:cubicBezTo>
                    <a:pt x="463976" y="150075"/>
                    <a:pt x="466845" y="151780"/>
                    <a:pt x="469639" y="153602"/>
                  </a:cubicBezTo>
                  <a:cubicBezTo>
                    <a:pt x="473676" y="156255"/>
                    <a:pt x="477623" y="159089"/>
                    <a:pt x="481511" y="162001"/>
                  </a:cubicBezTo>
                  <a:cubicBezTo>
                    <a:pt x="483212" y="163275"/>
                    <a:pt x="484940" y="164513"/>
                    <a:pt x="486606" y="165834"/>
                  </a:cubicBezTo>
                  <a:cubicBezTo>
                    <a:pt x="491552" y="169777"/>
                    <a:pt x="496361" y="173943"/>
                    <a:pt x="501033" y="178329"/>
                  </a:cubicBezTo>
                  <a:cubicBezTo>
                    <a:pt x="501550" y="178811"/>
                    <a:pt x="502087" y="179274"/>
                    <a:pt x="502601" y="179760"/>
                  </a:cubicBezTo>
                  <a:cubicBezTo>
                    <a:pt x="592683" y="266224"/>
                    <a:pt x="595881" y="409824"/>
                    <a:pt x="509589" y="500172"/>
                  </a:cubicBezTo>
                  <a:cubicBezTo>
                    <a:pt x="466982" y="544801"/>
                    <a:pt x="407185" y="570399"/>
                    <a:pt x="345503" y="570399"/>
                  </a:cubicBezTo>
                  <a:lnTo>
                    <a:pt x="345440" y="570399"/>
                  </a:lnTo>
                  <a:cubicBezTo>
                    <a:pt x="284863" y="570171"/>
                    <a:pt x="227993" y="546369"/>
                    <a:pt x="185324" y="503378"/>
                  </a:cubicBezTo>
                  <a:cubicBezTo>
                    <a:pt x="142654" y="460387"/>
                    <a:pt x="119283" y="403345"/>
                    <a:pt x="119503" y="342764"/>
                  </a:cubicBezTo>
                  <a:cubicBezTo>
                    <a:pt x="119722" y="282183"/>
                    <a:pt x="143536" y="225306"/>
                    <a:pt x="186527" y="182636"/>
                  </a:cubicBezTo>
                  <a:close/>
                  <a:moveTo>
                    <a:pt x="22147" y="344210"/>
                  </a:moveTo>
                  <a:cubicBezTo>
                    <a:pt x="22025" y="259851"/>
                    <a:pt x="54375" y="182903"/>
                    <a:pt x="107345" y="125120"/>
                  </a:cubicBezTo>
                  <a:lnTo>
                    <a:pt x="167989" y="183169"/>
                  </a:lnTo>
                  <a:cubicBezTo>
                    <a:pt x="128403" y="227066"/>
                    <a:pt x="106388" y="283112"/>
                    <a:pt x="106173" y="342686"/>
                  </a:cubicBezTo>
                  <a:cubicBezTo>
                    <a:pt x="105930" y="406822"/>
                    <a:pt x="130673" y="467218"/>
                    <a:pt x="175855" y="512741"/>
                  </a:cubicBezTo>
                  <a:cubicBezTo>
                    <a:pt x="219477" y="556681"/>
                    <a:pt x="277118" y="581455"/>
                    <a:pt x="338754" y="583364"/>
                  </a:cubicBezTo>
                  <a:lnTo>
                    <a:pt x="338754" y="667288"/>
                  </a:lnTo>
                  <a:cubicBezTo>
                    <a:pt x="163767" y="663459"/>
                    <a:pt x="22425" y="520161"/>
                    <a:pt x="22147" y="3442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90;p25"/>
            <p:cNvSpPr/>
            <p:nvPr/>
          </p:nvSpPr>
          <p:spPr>
            <a:xfrm>
              <a:off x="8092997" y="1573302"/>
              <a:ext cx="660853" cy="660857"/>
            </a:xfrm>
            <a:custGeom>
              <a:avLst/>
              <a:gdLst/>
              <a:ahLst/>
              <a:cxnLst/>
              <a:rect l="l" t="t" r="r" b="b"/>
              <a:pathLst>
                <a:path w="660853" h="660857" extrusionOk="0">
                  <a:moveTo>
                    <a:pt x="338742" y="6564"/>
                  </a:moveTo>
                  <a:cubicBezTo>
                    <a:pt x="156254" y="6842"/>
                    <a:pt x="8539" y="155004"/>
                    <a:pt x="8817" y="337496"/>
                  </a:cubicBezTo>
                  <a:cubicBezTo>
                    <a:pt x="9095" y="519987"/>
                    <a:pt x="157257" y="667695"/>
                    <a:pt x="339745" y="667420"/>
                  </a:cubicBezTo>
                  <a:cubicBezTo>
                    <a:pt x="522041" y="667142"/>
                    <a:pt x="669670" y="519270"/>
                    <a:pt x="669670" y="336994"/>
                  </a:cubicBezTo>
                  <a:cubicBezTo>
                    <a:pt x="669376" y="154420"/>
                    <a:pt x="521296" y="6564"/>
                    <a:pt x="338742" y="6564"/>
                  </a:cubicBezTo>
                  <a:close/>
                  <a:moveTo>
                    <a:pt x="338742" y="570331"/>
                  </a:moveTo>
                  <a:cubicBezTo>
                    <a:pt x="209796" y="570264"/>
                    <a:pt x="105342" y="465685"/>
                    <a:pt x="105413" y="336739"/>
                  </a:cubicBezTo>
                  <a:cubicBezTo>
                    <a:pt x="105483" y="207794"/>
                    <a:pt x="210059" y="103336"/>
                    <a:pt x="339004" y="103406"/>
                  </a:cubicBezTo>
                  <a:cubicBezTo>
                    <a:pt x="467950" y="103477"/>
                    <a:pt x="572404" y="208052"/>
                    <a:pt x="572337" y="336998"/>
                  </a:cubicBezTo>
                  <a:lnTo>
                    <a:pt x="572337" y="336998"/>
                  </a:lnTo>
                  <a:cubicBezTo>
                    <a:pt x="571961" y="465814"/>
                    <a:pt x="467542" y="570119"/>
                    <a:pt x="338742" y="57033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25"/>
            <p:cNvSpPr/>
            <p:nvPr/>
          </p:nvSpPr>
          <p:spPr>
            <a:xfrm>
              <a:off x="8086314" y="1566631"/>
              <a:ext cx="674438" cy="674202"/>
            </a:xfrm>
            <a:custGeom>
              <a:avLst/>
              <a:gdLst/>
              <a:ahLst/>
              <a:cxnLst/>
              <a:rect l="l" t="t" r="r" b="b"/>
              <a:pathLst>
                <a:path w="674438" h="674202" extrusionOk="0">
                  <a:moveTo>
                    <a:pt x="404489" y="675557"/>
                  </a:moveTo>
                  <a:cubicBezTo>
                    <a:pt x="407624" y="675012"/>
                    <a:pt x="410760" y="674495"/>
                    <a:pt x="413860" y="673864"/>
                  </a:cubicBezTo>
                  <a:cubicBezTo>
                    <a:pt x="414424" y="673750"/>
                    <a:pt x="414973" y="673609"/>
                    <a:pt x="415533" y="673492"/>
                  </a:cubicBezTo>
                  <a:cubicBezTo>
                    <a:pt x="478862" y="660327"/>
                    <a:pt x="537103" y="629184"/>
                    <a:pt x="584013" y="582489"/>
                  </a:cubicBezTo>
                  <a:cubicBezTo>
                    <a:pt x="647812" y="518996"/>
                    <a:pt x="683058" y="434448"/>
                    <a:pt x="683254" y="344437"/>
                  </a:cubicBezTo>
                  <a:cubicBezTo>
                    <a:pt x="683572" y="208131"/>
                    <a:pt x="602595" y="85907"/>
                    <a:pt x="476953" y="33063"/>
                  </a:cubicBezTo>
                  <a:cubicBezTo>
                    <a:pt x="476612" y="32961"/>
                    <a:pt x="476259" y="32890"/>
                    <a:pt x="475906" y="32851"/>
                  </a:cubicBezTo>
                  <a:cubicBezTo>
                    <a:pt x="434593" y="15457"/>
                    <a:pt x="390218" y="6521"/>
                    <a:pt x="345393" y="6564"/>
                  </a:cubicBezTo>
                  <a:lnTo>
                    <a:pt x="345393" y="6564"/>
                  </a:lnTo>
                  <a:cubicBezTo>
                    <a:pt x="159515" y="6854"/>
                    <a:pt x="8523" y="158301"/>
                    <a:pt x="8817" y="344174"/>
                  </a:cubicBezTo>
                  <a:cubicBezTo>
                    <a:pt x="8954" y="434209"/>
                    <a:pt x="44138" y="518816"/>
                    <a:pt x="107901" y="582391"/>
                  </a:cubicBezTo>
                  <a:cubicBezTo>
                    <a:pt x="171555" y="645841"/>
                    <a:pt x="256052" y="680766"/>
                    <a:pt x="345895" y="680766"/>
                  </a:cubicBezTo>
                  <a:lnTo>
                    <a:pt x="346424" y="680766"/>
                  </a:lnTo>
                  <a:cubicBezTo>
                    <a:pt x="362603" y="680727"/>
                    <a:pt x="378758" y="679524"/>
                    <a:pt x="394765" y="677168"/>
                  </a:cubicBezTo>
                  <a:cubicBezTo>
                    <a:pt x="395282" y="677097"/>
                    <a:pt x="395803" y="677047"/>
                    <a:pt x="396332" y="676968"/>
                  </a:cubicBezTo>
                  <a:cubicBezTo>
                    <a:pt x="399060" y="676553"/>
                    <a:pt x="401768" y="676035"/>
                    <a:pt x="404489" y="675557"/>
                  </a:cubicBezTo>
                  <a:close/>
                  <a:moveTo>
                    <a:pt x="434589" y="134945"/>
                  </a:moveTo>
                  <a:cubicBezTo>
                    <a:pt x="441091" y="137716"/>
                    <a:pt x="447421" y="140765"/>
                    <a:pt x="453574" y="144089"/>
                  </a:cubicBezTo>
                  <a:cubicBezTo>
                    <a:pt x="457736" y="146351"/>
                    <a:pt x="461762" y="148894"/>
                    <a:pt x="465791" y="151426"/>
                  </a:cubicBezTo>
                  <a:cubicBezTo>
                    <a:pt x="467750" y="152649"/>
                    <a:pt x="469796" y="153778"/>
                    <a:pt x="471713" y="155032"/>
                  </a:cubicBezTo>
                  <a:cubicBezTo>
                    <a:pt x="484023" y="163305"/>
                    <a:pt x="495503" y="172755"/>
                    <a:pt x="505987" y="183251"/>
                  </a:cubicBezTo>
                  <a:cubicBezTo>
                    <a:pt x="521128" y="198434"/>
                    <a:pt x="534050" y="215683"/>
                    <a:pt x="544365" y="234480"/>
                  </a:cubicBezTo>
                  <a:cubicBezTo>
                    <a:pt x="544851" y="235366"/>
                    <a:pt x="545427" y="236193"/>
                    <a:pt x="545902" y="237091"/>
                  </a:cubicBezTo>
                  <a:cubicBezTo>
                    <a:pt x="547646" y="240359"/>
                    <a:pt x="549068" y="243777"/>
                    <a:pt x="550644" y="247124"/>
                  </a:cubicBezTo>
                  <a:cubicBezTo>
                    <a:pt x="552286" y="250624"/>
                    <a:pt x="554050" y="254046"/>
                    <a:pt x="555524" y="257651"/>
                  </a:cubicBezTo>
                  <a:cubicBezTo>
                    <a:pt x="556923" y="261073"/>
                    <a:pt x="558024" y="264608"/>
                    <a:pt x="559255" y="268097"/>
                  </a:cubicBezTo>
                  <a:cubicBezTo>
                    <a:pt x="560450" y="271475"/>
                    <a:pt x="561771" y="274826"/>
                    <a:pt x="562802" y="278236"/>
                  </a:cubicBezTo>
                  <a:cubicBezTo>
                    <a:pt x="569143" y="299455"/>
                    <a:pt x="572353" y="321489"/>
                    <a:pt x="572326" y="343638"/>
                  </a:cubicBezTo>
                  <a:cubicBezTo>
                    <a:pt x="572016" y="460018"/>
                    <a:pt x="483428" y="556222"/>
                    <a:pt x="370265" y="568830"/>
                  </a:cubicBezTo>
                  <a:cubicBezTo>
                    <a:pt x="369250" y="568940"/>
                    <a:pt x="368247" y="569073"/>
                    <a:pt x="367231" y="569171"/>
                  </a:cubicBezTo>
                  <a:cubicBezTo>
                    <a:pt x="360039" y="569873"/>
                    <a:pt x="352765" y="570300"/>
                    <a:pt x="345393" y="570312"/>
                  </a:cubicBezTo>
                  <a:cubicBezTo>
                    <a:pt x="284828" y="570280"/>
                    <a:pt x="227884" y="546662"/>
                    <a:pt x="185093" y="503801"/>
                  </a:cubicBezTo>
                  <a:cubicBezTo>
                    <a:pt x="142301" y="460939"/>
                    <a:pt x="118707" y="403995"/>
                    <a:pt x="118742" y="343410"/>
                  </a:cubicBezTo>
                  <a:cubicBezTo>
                    <a:pt x="118778" y="282825"/>
                    <a:pt x="142403" y="225901"/>
                    <a:pt x="185253" y="183110"/>
                  </a:cubicBezTo>
                  <a:cubicBezTo>
                    <a:pt x="228103" y="140319"/>
                    <a:pt x="284996" y="116771"/>
                    <a:pt x="345526" y="116771"/>
                  </a:cubicBezTo>
                  <a:lnTo>
                    <a:pt x="345652" y="116771"/>
                  </a:lnTo>
                  <a:cubicBezTo>
                    <a:pt x="376222" y="116760"/>
                    <a:pt x="406476" y="122944"/>
                    <a:pt x="434589" y="134945"/>
                  </a:cubicBezTo>
                  <a:close/>
                  <a:moveTo>
                    <a:pt x="22147" y="344151"/>
                  </a:moveTo>
                  <a:cubicBezTo>
                    <a:pt x="21876" y="165634"/>
                    <a:pt x="166887" y="20180"/>
                    <a:pt x="345416" y="19905"/>
                  </a:cubicBezTo>
                  <a:cubicBezTo>
                    <a:pt x="386514" y="19890"/>
                    <a:pt x="427232" y="27740"/>
                    <a:pt x="465379" y="43029"/>
                  </a:cubicBezTo>
                  <a:lnTo>
                    <a:pt x="432962" y="119958"/>
                  </a:lnTo>
                  <a:cubicBezTo>
                    <a:pt x="405143" y="109050"/>
                    <a:pt x="375532" y="103434"/>
                    <a:pt x="345652" y="103403"/>
                  </a:cubicBezTo>
                  <a:lnTo>
                    <a:pt x="345526" y="103403"/>
                  </a:lnTo>
                  <a:cubicBezTo>
                    <a:pt x="281433" y="103403"/>
                    <a:pt x="221170" y="128345"/>
                    <a:pt x="175819" y="173645"/>
                  </a:cubicBezTo>
                  <a:cubicBezTo>
                    <a:pt x="130469" y="218944"/>
                    <a:pt x="105428" y="279263"/>
                    <a:pt x="105401" y="343402"/>
                  </a:cubicBezTo>
                  <a:cubicBezTo>
                    <a:pt x="105374" y="407542"/>
                    <a:pt x="130308" y="467857"/>
                    <a:pt x="175635" y="513231"/>
                  </a:cubicBezTo>
                  <a:cubicBezTo>
                    <a:pt x="219410" y="557053"/>
                    <a:pt x="277177" y="581650"/>
                    <a:pt x="338852" y="583332"/>
                  </a:cubicBezTo>
                  <a:lnTo>
                    <a:pt x="338852" y="667244"/>
                  </a:lnTo>
                  <a:cubicBezTo>
                    <a:pt x="255194" y="665469"/>
                    <a:pt x="176776" y="632210"/>
                    <a:pt x="117312" y="572937"/>
                  </a:cubicBezTo>
                  <a:cubicBezTo>
                    <a:pt x="56080" y="511886"/>
                    <a:pt x="22280" y="430635"/>
                    <a:pt x="22147" y="34415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25"/>
            <p:cNvSpPr/>
            <p:nvPr/>
          </p:nvSpPr>
          <p:spPr>
            <a:xfrm>
              <a:off x="7159516" y="1256150"/>
              <a:ext cx="1738725" cy="1505658"/>
            </a:xfrm>
            <a:custGeom>
              <a:avLst/>
              <a:gdLst/>
              <a:ahLst/>
              <a:cxnLst/>
              <a:rect l="l" t="t" r="r" b="b"/>
              <a:pathLst>
                <a:path w="1738725" h="1505658" extrusionOk="0">
                  <a:moveTo>
                    <a:pt x="1560242" y="1512223"/>
                  </a:moveTo>
                  <a:lnTo>
                    <a:pt x="196239" y="1512223"/>
                  </a:lnTo>
                  <a:cubicBezTo>
                    <a:pt x="93015" y="1512223"/>
                    <a:pt x="8950" y="1428286"/>
                    <a:pt x="8817" y="1325044"/>
                  </a:cubicBezTo>
                  <a:lnTo>
                    <a:pt x="8817" y="193876"/>
                  </a:lnTo>
                  <a:cubicBezTo>
                    <a:pt x="8840" y="143807"/>
                    <a:pt x="28366" y="96755"/>
                    <a:pt x="63797" y="61375"/>
                  </a:cubicBezTo>
                  <a:cubicBezTo>
                    <a:pt x="99228" y="25996"/>
                    <a:pt x="146232" y="6564"/>
                    <a:pt x="196270" y="6564"/>
                  </a:cubicBezTo>
                  <a:lnTo>
                    <a:pt x="1560109" y="6564"/>
                  </a:lnTo>
                  <a:cubicBezTo>
                    <a:pt x="1663406" y="6564"/>
                    <a:pt x="1747452" y="90563"/>
                    <a:pt x="1747543" y="193872"/>
                  </a:cubicBezTo>
                  <a:lnTo>
                    <a:pt x="1747543" y="1325036"/>
                  </a:lnTo>
                  <a:cubicBezTo>
                    <a:pt x="1747394" y="1428349"/>
                    <a:pt x="1663391" y="1512223"/>
                    <a:pt x="1560242" y="1512223"/>
                  </a:cubicBezTo>
                  <a:close/>
                  <a:moveTo>
                    <a:pt x="196368" y="1498897"/>
                  </a:moveTo>
                  <a:lnTo>
                    <a:pt x="1560230" y="1498897"/>
                  </a:lnTo>
                  <a:cubicBezTo>
                    <a:pt x="1656054" y="1498897"/>
                    <a:pt x="1734068" y="1421020"/>
                    <a:pt x="1734213" y="1325161"/>
                  </a:cubicBezTo>
                  <a:lnTo>
                    <a:pt x="1734213" y="193876"/>
                  </a:lnTo>
                  <a:cubicBezTo>
                    <a:pt x="1734139" y="97923"/>
                    <a:pt x="1656042" y="19905"/>
                    <a:pt x="1560109" y="19905"/>
                  </a:cubicBezTo>
                  <a:lnTo>
                    <a:pt x="196250" y="19905"/>
                  </a:lnTo>
                  <a:cubicBezTo>
                    <a:pt x="149783" y="19905"/>
                    <a:pt x="106106" y="37981"/>
                    <a:pt x="73219" y="70813"/>
                  </a:cubicBezTo>
                  <a:cubicBezTo>
                    <a:pt x="40332" y="103645"/>
                    <a:pt x="22181" y="147381"/>
                    <a:pt x="22142" y="193880"/>
                  </a:cubicBezTo>
                  <a:lnTo>
                    <a:pt x="22142" y="1325036"/>
                  </a:lnTo>
                  <a:cubicBezTo>
                    <a:pt x="22279" y="1420918"/>
                    <a:pt x="100364" y="1498881"/>
                    <a:pt x="196239" y="14988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25"/>
            <p:cNvSpPr/>
            <p:nvPr/>
          </p:nvSpPr>
          <p:spPr>
            <a:xfrm>
              <a:off x="7312699" y="1409321"/>
              <a:ext cx="1378532" cy="1162298"/>
            </a:xfrm>
            <a:custGeom>
              <a:avLst/>
              <a:gdLst/>
              <a:ahLst/>
              <a:cxnLst/>
              <a:rect l="l" t="t" r="r" b="b"/>
              <a:pathLst>
                <a:path w="1378532" h="1162298" extrusionOk="0">
                  <a:moveTo>
                    <a:pt x="528672" y="946461"/>
                  </a:moveTo>
                  <a:lnTo>
                    <a:pt x="8817" y="946461"/>
                  </a:lnTo>
                  <a:lnTo>
                    <a:pt x="8817" y="933135"/>
                  </a:lnTo>
                  <a:lnTo>
                    <a:pt x="528672" y="933135"/>
                  </a:lnTo>
                  <a:close/>
                  <a:moveTo>
                    <a:pt x="528672" y="988687"/>
                  </a:moveTo>
                  <a:lnTo>
                    <a:pt x="8817" y="988687"/>
                  </a:lnTo>
                  <a:lnTo>
                    <a:pt x="8817" y="1002013"/>
                  </a:lnTo>
                  <a:lnTo>
                    <a:pt x="528672" y="1002013"/>
                  </a:lnTo>
                  <a:close/>
                  <a:moveTo>
                    <a:pt x="528672" y="1044263"/>
                  </a:moveTo>
                  <a:lnTo>
                    <a:pt x="8817" y="1044263"/>
                  </a:lnTo>
                  <a:lnTo>
                    <a:pt x="8817" y="1057589"/>
                  </a:lnTo>
                  <a:lnTo>
                    <a:pt x="528672" y="1057589"/>
                  </a:lnTo>
                  <a:close/>
                  <a:moveTo>
                    <a:pt x="528672" y="1099961"/>
                  </a:moveTo>
                  <a:lnTo>
                    <a:pt x="8817" y="1099961"/>
                  </a:lnTo>
                  <a:lnTo>
                    <a:pt x="8817" y="1113287"/>
                  </a:lnTo>
                  <a:lnTo>
                    <a:pt x="528672" y="1113287"/>
                  </a:lnTo>
                  <a:close/>
                  <a:moveTo>
                    <a:pt x="528672" y="1155537"/>
                  </a:moveTo>
                  <a:lnTo>
                    <a:pt x="8817" y="1155537"/>
                  </a:lnTo>
                  <a:lnTo>
                    <a:pt x="8817" y="1168863"/>
                  </a:lnTo>
                  <a:lnTo>
                    <a:pt x="528672" y="1168863"/>
                  </a:lnTo>
                  <a:close/>
                  <a:moveTo>
                    <a:pt x="1387349" y="933119"/>
                  </a:moveTo>
                  <a:lnTo>
                    <a:pt x="867380" y="933119"/>
                  </a:lnTo>
                  <a:lnTo>
                    <a:pt x="867380" y="946445"/>
                  </a:lnTo>
                  <a:lnTo>
                    <a:pt x="1387349" y="946445"/>
                  </a:lnTo>
                  <a:close/>
                  <a:moveTo>
                    <a:pt x="1387349" y="988687"/>
                  </a:moveTo>
                  <a:lnTo>
                    <a:pt x="867380" y="988687"/>
                  </a:lnTo>
                  <a:lnTo>
                    <a:pt x="867380" y="1002013"/>
                  </a:lnTo>
                  <a:lnTo>
                    <a:pt x="1387349" y="1002013"/>
                  </a:lnTo>
                  <a:close/>
                  <a:moveTo>
                    <a:pt x="1387349" y="1044263"/>
                  </a:moveTo>
                  <a:lnTo>
                    <a:pt x="867380" y="1044263"/>
                  </a:lnTo>
                  <a:lnTo>
                    <a:pt x="867380" y="1057589"/>
                  </a:lnTo>
                  <a:lnTo>
                    <a:pt x="1387349" y="1057589"/>
                  </a:lnTo>
                  <a:close/>
                  <a:moveTo>
                    <a:pt x="1387349" y="1099961"/>
                  </a:moveTo>
                  <a:lnTo>
                    <a:pt x="867380" y="1099961"/>
                  </a:lnTo>
                  <a:lnTo>
                    <a:pt x="867380" y="1113287"/>
                  </a:lnTo>
                  <a:lnTo>
                    <a:pt x="1387349" y="1113287"/>
                  </a:lnTo>
                  <a:close/>
                  <a:moveTo>
                    <a:pt x="1387349" y="1155537"/>
                  </a:moveTo>
                  <a:lnTo>
                    <a:pt x="867380" y="1155537"/>
                  </a:lnTo>
                  <a:lnTo>
                    <a:pt x="867380" y="1168863"/>
                  </a:lnTo>
                  <a:lnTo>
                    <a:pt x="1387349" y="1168863"/>
                  </a:lnTo>
                  <a:close/>
                  <a:moveTo>
                    <a:pt x="967479" y="6564"/>
                  </a:moveTo>
                  <a:lnTo>
                    <a:pt x="447624" y="6564"/>
                  </a:lnTo>
                  <a:lnTo>
                    <a:pt x="447624" y="19889"/>
                  </a:lnTo>
                  <a:lnTo>
                    <a:pt x="967479" y="19889"/>
                  </a:lnTo>
                  <a:close/>
                  <a:moveTo>
                    <a:pt x="967479" y="62261"/>
                  </a:moveTo>
                  <a:lnTo>
                    <a:pt x="447624" y="62261"/>
                  </a:lnTo>
                  <a:lnTo>
                    <a:pt x="447624" y="75587"/>
                  </a:lnTo>
                  <a:lnTo>
                    <a:pt x="967479" y="7558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25"/>
            <p:cNvSpPr/>
            <p:nvPr/>
          </p:nvSpPr>
          <p:spPr>
            <a:xfrm>
              <a:off x="6227936" y="2835528"/>
              <a:ext cx="2670306" cy="2017483"/>
            </a:xfrm>
            <a:custGeom>
              <a:avLst/>
              <a:gdLst/>
              <a:ahLst/>
              <a:cxnLst/>
              <a:rect l="l" t="t" r="r" b="b"/>
              <a:pathLst>
                <a:path w="2670306" h="2017483" extrusionOk="0">
                  <a:moveTo>
                    <a:pt x="2480637" y="2024047"/>
                  </a:moveTo>
                  <a:lnTo>
                    <a:pt x="941518" y="2024047"/>
                  </a:lnTo>
                  <a:lnTo>
                    <a:pt x="941518" y="2010722"/>
                  </a:lnTo>
                  <a:lnTo>
                    <a:pt x="2480637" y="2010722"/>
                  </a:lnTo>
                  <a:cubicBezTo>
                    <a:pt x="2582598" y="2010722"/>
                    <a:pt x="2665648" y="1927808"/>
                    <a:pt x="2665793" y="1825827"/>
                  </a:cubicBezTo>
                  <a:lnTo>
                    <a:pt x="2665793" y="204921"/>
                  </a:lnTo>
                  <a:cubicBezTo>
                    <a:pt x="2665719" y="102881"/>
                    <a:pt x="2582661" y="19901"/>
                    <a:pt x="2480637" y="19901"/>
                  </a:cubicBezTo>
                  <a:lnTo>
                    <a:pt x="207299" y="19901"/>
                  </a:lnTo>
                  <a:cubicBezTo>
                    <a:pt x="105263" y="19901"/>
                    <a:pt x="22217" y="102877"/>
                    <a:pt x="22142" y="204925"/>
                  </a:cubicBezTo>
                  <a:lnTo>
                    <a:pt x="22142" y="1272976"/>
                  </a:lnTo>
                  <a:lnTo>
                    <a:pt x="8817" y="1272976"/>
                  </a:lnTo>
                  <a:lnTo>
                    <a:pt x="8817" y="204921"/>
                  </a:lnTo>
                  <a:cubicBezTo>
                    <a:pt x="8891" y="95521"/>
                    <a:pt x="97930" y="6564"/>
                    <a:pt x="207303" y="6564"/>
                  </a:cubicBezTo>
                  <a:lnTo>
                    <a:pt x="2480637" y="6564"/>
                  </a:lnTo>
                  <a:cubicBezTo>
                    <a:pt x="2590025" y="6564"/>
                    <a:pt x="2679048" y="95532"/>
                    <a:pt x="2679123" y="204913"/>
                  </a:cubicBezTo>
                  <a:lnTo>
                    <a:pt x="2679123" y="1825820"/>
                  </a:lnTo>
                  <a:cubicBezTo>
                    <a:pt x="2678974" y="1935149"/>
                    <a:pt x="2589939" y="2024047"/>
                    <a:pt x="2480637" y="20240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5" name="Google Shape;295;p25"/>
            <p:cNvSpPr/>
            <p:nvPr/>
          </p:nvSpPr>
          <p:spPr>
            <a:xfrm>
              <a:off x="6605672" y="3295688"/>
              <a:ext cx="1875588" cy="1249456"/>
            </a:xfrm>
            <a:custGeom>
              <a:avLst/>
              <a:gdLst/>
              <a:ahLst/>
              <a:cxnLst/>
              <a:rect l="l" t="t" r="r" b="b"/>
              <a:pathLst>
                <a:path w="1875588" h="1249456" extrusionOk="0">
                  <a:moveTo>
                    <a:pt x="8817" y="491039"/>
                  </a:moveTo>
                  <a:lnTo>
                    <a:pt x="8817" y="1248742"/>
                  </a:lnTo>
                  <a:cubicBezTo>
                    <a:pt x="8817" y="1252764"/>
                    <a:pt x="12075" y="1256021"/>
                    <a:pt x="16095" y="1256021"/>
                  </a:cubicBezTo>
                  <a:lnTo>
                    <a:pt x="382160" y="1256021"/>
                  </a:lnTo>
                  <a:cubicBezTo>
                    <a:pt x="386177" y="1256024"/>
                    <a:pt x="389435" y="1252768"/>
                    <a:pt x="389438" y="1248750"/>
                  </a:cubicBezTo>
                  <a:cubicBezTo>
                    <a:pt x="389438" y="1248746"/>
                    <a:pt x="389438" y="1248746"/>
                    <a:pt x="389438" y="1248742"/>
                  </a:cubicBezTo>
                  <a:lnTo>
                    <a:pt x="389438" y="491039"/>
                  </a:lnTo>
                  <a:close/>
                  <a:moveTo>
                    <a:pt x="374881" y="505592"/>
                  </a:moveTo>
                  <a:lnTo>
                    <a:pt x="374881" y="1022942"/>
                  </a:lnTo>
                  <a:lnTo>
                    <a:pt x="23373" y="1022942"/>
                  </a:lnTo>
                  <a:lnTo>
                    <a:pt x="23373" y="505592"/>
                  </a:lnTo>
                  <a:close/>
                  <a:moveTo>
                    <a:pt x="517153" y="224968"/>
                  </a:moveTo>
                  <a:lnTo>
                    <a:pt x="517153" y="1248742"/>
                  </a:lnTo>
                  <a:cubicBezTo>
                    <a:pt x="517151" y="1252760"/>
                    <a:pt x="520406" y="1256017"/>
                    <a:pt x="524423" y="1256021"/>
                  </a:cubicBezTo>
                  <a:cubicBezTo>
                    <a:pt x="524424" y="1256021"/>
                    <a:pt x="524426" y="1256021"/>
                    <a:pt x="524427" y="1256021"/>
                  </a:cubicBezTo>
                  <a:lnTo>
                    <a:pt x="890492" y="1256021"/>
                  </a:lnTo>
                  <a:cubicBezTo>
                    <a:pt x="894509" y="1256021"/>
                    <a:pt x="897766" y="1252764"/>
                    <a:pt x="897766" y="1248746"/>
                  </a:cubicBezTo>
                  <a:cubicBezTo>
                    <a:pt x="897766" y="1248746"/>
                    <a:pt x="897766" y="1248742"/>
                    <a:pt x="897766" y="1248742"/>
                  </a:cubicBezTo>
                  <a:lnTo>
                    <a:pt x="897766" y="224968"/>
                  </a:lnTo>
                  <a:close/>
                  <a:moveTo>
                    <a:pt x="531705" y="239520"/>
                  </a:moveTo>
                  <a:lnTo>
                    <a:pt x="883202" y="239520"/>
                  </a:lnTo>
                  <a:lnTo>
                    <a:pt x="883202" y="813944"/>
                  </a:lnTo>
                  <a:lnTo>
                    <a:pt x="531690" y="813944"/>
                  </a:lnTo>
                  <a:close/>
                  <a:moveTo>
                    <a:pt x="1503784" y="224968"/>
                  </a:moveTo>
                  <a:lnTo>
                    <a:pt x="1503784" y="1248742"/>
                  </a:lnTo>
                  <a:cubicBezTo>
                    <a:pt x="1503780" y="1252760"/>
                    <a:pt x="1507037" y="1256017"/>
                    <a:pt x="1511054" y="1256021"/>
                  </a:cubicBezTo>
                  <a:cubicBezTo>
                    <a:pt x="1511058" y="1256021"/>
                    <a:pt x="1511058" y="1256021"/>
                    <a:pt x="1511062" y="1256021"/>
                  </a:cubicBezTo>
                  <a:lnTo>
                    <a:pt x="1877127" y="1256021"/>
                  </a:lnTo>
                  <a:cubicBezTo>
                    <a:pt x="1881148" y="1256021"/>
                    <a:pt x="1884405" y="1252764"/>
                    <a:pt x="1884405" y="1248742"/>
                  </a:cubicBezTo>
                  <a:lnTo>
                    <a:pt x="1884405" y="224968"/>
                  </a:lnTo>
                  <a:close/>
                  <a:moveTo>
                    <a:pt x="1518337" y="239520"/>
                  </a:moveTo>
                  <a:lnTo>
                    <a:pt x="1869845" y="239520"/>
                  </a:lnTo>
                  <a:lnTo>
                    <a:pt x="1869845" y="813944"/>
                  </a:lnTo>
                  <a:lnTo>
                    <a:pt x="1518321" y="813944"/>
                  </a:lnTo>
                  <a:close/>
                  <a:moveTo>
                    <a:pt x="1025442" y="6564"/>
                  </a:moveTo>
                  <a:lnTo>
                    <a:pt x="1025442" y="1248742"/>
                  </a:lnTo>
                  <a:cubicBezTo>
                    <a:pt x="1025438" y="1252760"/>
                    <a:pt x="1028695" y="1256017"/>
                    <a:pt x="1032713" y="1256021"/>
                  </a:cubicBezTo>
                  <a:cubicBezTo>
                    <a:pt x="1032713" y="1256021"/>
                    <a:pt x="1032717" y="1256021"/>
                    <a:pt x="1032717" y="1256021"/>
                  </a:cubicBezTo>
                  <a:lnTo>
                    <a:pt x="1398782" y="1256021"/>
                  </a:lnTo>
                  <a:cubicBezTo>
                    <a:pt x="1402799" y="1256021"/>
                    <a:pt x="1406056" y="1252764"/>
                    <a:pt x="1406056" y="1248746"/>
                  </a:cubicBezTo>
                  <a:cubicBezTo>
                    <a:pt x="1406056" y="1248746"/>
                    <a:pt x="1406056" y="1248742"/>
                    <a:pt x="1406056" y="1248742"/>
                  </a:cubicBezTo>
                  <a:lnTo>
                    <a:pt x="1406056" y="6564"/>
                  </a:lnTo>
                  <a:close/>
                  <a:moveTo>
                    <a:pt x="1391507" y="21116"/>
                  </a:moveTo>
                  <a:lnTo>
                    <a:pt x="1391507" y="395948"/>
                  </a:lnTo>
                  <a:lnTo>
                    <a:pt x="1039995" y="395948"/>
                  </a:lnTo>
                  <a:lnTo>
                    <a:pt x="1039995" y="2111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25"/>
            <p:cNvSpPr/>
            <p:nvPr/>
          </p:nvSpPr>
          <p:spPr>
            <a:xfrm>
              <a:off x="6625375" y="3003142"/>
              <a:ext cx="519976" cy="235727"/>
            </a:xfrm>
            <a:custGeom>
              <a:avLst/>
              <a:gdLst/>
              <a:ahLst/>
              <a:cxnLst/>
              <a:rect l="l" t="t" r="r" b="b"/>
              <a:pathLst>
                <a:path w="519976" h="235727" extrusionOk="0">
                  <a:moveTo>
                    <a:pt x="528793" y="19889"/>
                  </a:moveTo>
                  <a:lnTo>
                    <a:pt x="8817" y="19889"/>
                  </a:lnTo>
                  <a:lnTo>
                    <a:pt x="8817" y="6564"/>
                  </a:lnTo>
                  <a:lnTo>
                    <a:pt x="528793" y="6564"/>
                  </a:lnTo>
                  <a:close/>
                  <a:moveTo>
                    <a:pt x="528793" y="62120"/>
                  </a:moveTo>
                  <a:lnTo>
                    <a:pt x="8817" y="62120"/>
                  </a:lnTo>
                  <a:lnTo>
                    <a:pt x="8817" y="75446"/>
                  </a:lnTo>
                  <a:lnTo>
                    <a:pt x="528793" y="75446"/>
                  </a:lnTo>
                  <a:close/>
                  <a:moveTo>
                    <a:pt x="528793" y="117818"/>
                  </a:moveTo>
                  <a:lnTo>
                    <a:pt x="8817" y="117818"/>
                  </a:lnTo>
                  <a:lnTo>
                    <a:pt x="8817" y="131143"/>
                  </a:lnTo>
                  <a:lnTo>
                    <a:pt x="528793" y="131143"/>
                  </a:lnTo>
                  <a:close/>
                  <a:moveTo>
                    <a:pt x="528793" y="173394"/>
                  </a:moveTo>
                  <a:lnTo>
                    <a:pt x="8817" y="173394"/>
                  </a:lnTo>
                  <a:lnTo>
                    <a:pt x="8817" y="186719"/>
                  </a:lnTo>
                  <a:lnTo>
                    <a:pt x="528793" y="186719"/>
                  </a:lnTo>
                  <a:close/>
                  <a:moveTo>
                    <a:pt x="528793" y="228966"/>
                  </a:moveTo>
                  <a:lnTo>
                    <a:pt x="8817" y="228966"/>
                  </a:lnTo>
                  <a:lnTo>
                    <a:pt x="8817" y="242291"/>
                  </a:lnTo>
                  <a:lnTo>
                    <a:pt x="528793" y="24229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25"/>
            <p:cNvSpPr/>
            <p:nvPr/>
          </p:nvSpPr>
          <p:spPr>
            <a:xfrm>
              <a:off x="3293879" y="3896583"/>
              <a:ext cx="541427" cy="1494445"/>
            </a:xfrm>
            <a:custGeom>
              <a:avLst/>
              <a:gdLst/>
              <a:ahLst/>
              <a:cxnLst/>
              <a:rect l="l" t="t" r="r" b="b"/>
              <a:pathLst>
                <a:path w="541427" h="1494445" extrusionOk="0">
                  <a:moveTo>
                    <a:pt x="550244" y="6564"/>
                  </a:moveTo>
                  <a:cubicBezTo>
                    <a:pt x="543346" y="14841"/>
                    <a:pt x="536322" y="23625"/>
                    <a:pt x="528793" y="33658"/>
                  </a:cubicBezTo>
                  <a:cubicBezTo>
                    <a:pt x="435462" y="159104"/>
                    <a:pt x="484136" y="422545"/>
                    <a:pt x="427432" y="519764"/>
                  </a:cubicBezTo>
                  <a:cubicBezTo>
                    <a:pt x="370727" y="616983"/>
                    <a:pt x="228722" y="589136"/>
                    <a:pt x="200374" y="741931"/>
                  </a:cubicBezTo>
                  <a:cubicBezTo>
                    <a:pt x="172025" y="894726"/>
                    <a:pt x="187832" y="1054301"/>
                    <a:pt x="163869" y="1130818"/>
                  </a:cubicBezTo>
                  <a:cubicBezTo>
                    <a:pt x="139906" y="1207335"/>
                    <a:pt x="46325" y="1256264"/>
                    <a:pt x="30016" y="1346083"/>
                  </a:cubicBezTo>
                  <a:cubicBezTo>
                    <a:pt x="13708" y="1435902"/>
                    <a:pt x="8817" y="1501010"/>
                    <a:pt x="8817" y="1501010"/>
                  </a:cubicBezTo>
                  <a:lnTo>
                    <a:pt x="550244" y="148319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25"/>
            <p:cNvSpPr/>
            <p:nvPr/>
          </p:nvSpPr>
          <p:spPr>
            <a:xfrm>
              <a:off x="5205608" y="5380707"/>
              <a:ext cx="555979" cy="222304"/>
            </a:xfrm>
            <a:custGeom>
              <a:avLst/>
              <a:gdLst/>
              <a:ahLst/>
              <a:cxnLst/>
              <a:rect l="l" t="t" r="r" b="b"/>
              <a:pathLst>
                <a:path w="555979" h="222304" extrusionOk="0">
                  <a:moveTo>
                    <a:pt x="555980" y="0"/>
                  </a:moveTo>
                  <a:lnTo>
                    <a:pt x="0" y="64238"/>
                  </a:lnTo>
                  <a:lnTo>
                    <a:pt x="170734" y="222304"/>
                  </a:lnTo>
                  <a:lnTo>
                    <a:pt x="554098" y="189029"/>
                  </a:ln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25"/>
            <p:cNvSpPr/>
            <p:nvPr/>
          </p:nvSpPr>
          <p:spPr>
            <a:xfrm>
              <a:off x="5198603" y="5372789"/>
              <a:ext cx="568160" cy="234449"/>
            </a:xfrm>
            <a:custGeom>
              <a:avLst/>
              <a:gdLst/>
              <a:ahLst/>
              <a:cxnLst/>
              <a:rect l="l" t="t" r="r" b="b"/>
              <a:pathLst>
                <a:path w="568160" h="234449" extrusionOk="0">
                  <a:moveTo>
                    <a:pt x="185637" y="241012"/>
                  </a:moveTo>
                  <a:cubicBezTo>
                    <a:pt x="184109" y="241012"/>
                    <a:pt x="182635" y="240436"/>
                    <a:pt x="181510" y="239398"/>
                  </a:cubicBezTo>
                  <a:lnTo>
                    <a:pt x="10773" y="81331"/>
                  </a:lnTo>
                  <a:cubicBezTo>
                    <a:pt x="9025" y="79721"/>
                    <a:pt x="8378" y="77236"/>
                    <a:pt x="9119" y="74974"/>
                  </a:cubicBezTo>
                  <a:cubicBezTo>
                    <a:pt x="9860" y="72713"/>
                    <a:pt x="11851" y="71090"/>
                    <a:pt x="14214" y="70820"/>
                  </a:cubicBezTo>
                  <a:lnTo>
                    <a:pt x="570198" y="6598"/>
                  </a:lnTo>
                  <a:cubicBezTo>
                    <a:pt x="573525" y="6249"/>
                    <a:pt x="576519" y="8624"/>
                    <a:pt x="576935" y="11944"/>
                  </a:cubicBezTo>
                  <a:cubicBezTo>
                    <a:pt x="577327" y="15279"/>
                    <a:pt x="574936" y="18297"/>
                    <a:pt x="571605" y="18689"/>
                  </a:cubicBezTo>
                  <a:cubicBezTo>
                    <a:pt x="571601" y="18689"/>
                    <a:pt x="571597" y="18689"/>
                    <a:pt x="571593" y="18689"/>
                  </a:cubicBezTo>
                  <a:lnTo>
                    <a:pt x="28766" y="81398"/>
                  </a:lnTo>
                  <a:lnTo>
                    <a:pt x="187817" y="228643"/>
                  </a:lnTo>
                  <a:lnTo>
                    <a:pt x="568497" y="195635"/>
                  </a:lnTo>
                  <a:cubicBezTo>
                    <a:pt x="571777" y="195199"/>
                    <a:pt x="574768" y="197810"/>
                    <a:pt x="575085" y="201165"/>
                  </a:cubicBezTo>
                  <a:cubicBezTo>
                    <a:pt x="575371" y="204512"/>
                    <a:pt x="572894" y="207459"/>
                    <a:pt x="569547" y="207753"/>
                  </a:cubicBezTo>
                  <a:lnTo>
                    <a:pt x="186186" y="240993"/>
                  </a:lnTo>
                  <a:cubicBezTo>
                    <a:pt x="186002" y="241009"/>
                    <a:pt x="185822" y="241016"/>
                    <a:pt x="185637" y="2410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25"/>
            <p:cNvSpPr/>
            <p:nvPr/>
          </p:nvSpPr>
          <p:spPr>
            <a:xfrm>
              <a:off x="5382908" y="5422077"/>
              <a:ext cx="362232" cy="137102"/>
            </a:xfrm>
            <a:custGeom>
              <a:avLst/>
              <a:gdLst/>
              <a:ahLst/>
              <a:cxnLst/>
              <a:rect l="l" t="t" r="r" b="b"/>
              <a:pathLst>
                <a:path w="362232" h="137102" extrusionOk="0">
                  <a:moveTo>
                    <a:pt x="370643" y="98194"/>
                  </a:moveTo>
                  <a:cubicBezTo>
                    <a:pt x="370831" y="97853"/>
                    <a:pt x="370945" y="97477"/>
                    <a:pt x="370980" y="97089"/>
                  </a:cubicBezTo>
                  <a:cubicBezTo>
                    <a:pt x="370980" y="97022"/>
                    <a:pt x="371039" y="96979"/>
                    <a:pt x="371035" y="96912"/>
                  </a:cubicBezTo>
                  <a:cubicBezTo>
                    <a:pt x="371003" y="96575"/>
                    <a:pt x="370713" y="96364"/>
                    <a:pt x="370580" y="96062"/>
                  </a:cubicBezTo>
                  <a:cubicBezTo>
                    <a:pt x="370447" y="95760"/>
                    <a:pt x="370459" y="95364"/>
                    <a:pt x="370188" y="95094"/>
                  </a:cubicBezTo>
                  <a:lnTo>
                    <a:pt x="344713" y="68536"/>
                  </a:lnTo>
                  <a:lnTo>
                    <a:pt x="362742" y="66969"/>
                  </a:lnTo>
                  <a:cubicBezTo>
                    <a:pt x="364407" y="66831"/>
                    <a:pt x="365650" y="65366"/>
                    <a:pt x="365509" y="63700"/>
                  </a:cubicBezTo>
                  <a:cubicBezTo>
                    <a:pt x="365509" y="63692"/>
                    <a:pt x="365509" y="63688"/>
                    <a:pt x="365509" y="63680"/>
                  </a:cubicBezTo>
                  <a:cubicBezTo>
                    <a:pt x="365352" y="62015"/>
                    <a:pt x="363894" y="60780"/>
                    <a:pt x="362224" y="60906"/>
                  </a:cubicBezTo>
                  <a:lnTo>
                    <a:pt x="339277" y="62865"/>
                  </a:lnTo>
                  <a:lnTo>
                    <a:pt x="302098" y="24134"/>
                  </a:lnTo>
                  <a:lnTo>
                    <a:pt x="368334" y="16903"/>
                  </a:lnTo>
                  <a:cubicBezTo>
                    <a:pt x="370004" y="16719"/>
                    <a:pt x="371211" y="15218"/>
                    <a:pt x="371031" y="13544"/>
                  </a:cubicBezTo>
                  <a:cubicBezTo>
                    <a:pt x="370843" y="11875"/>
                    <a:pt x="369342" y="10671"/>
                    <a:pt x="367672" y="10852"/>
                  </a:cubicBezTo>
                  <a:lnTo>
                    <a:pt x="296787" y="18592"/>
                  </a:lnTo>
                  <a:lnTo>
                    <a:pt x="286146" y="7505"/>
                  </a:lnTo>
                  <a:cubicBezTo>
                    <a:pt x="284990" y="6290"/>
                    <a:pt x="283066" y="6246"/>
                    <a:pt x="281851" y="7403"/>
                  </a:cubicBezTo>
                  <a:cubicBezTo>
                    <a:pt x="281847" y="7407"/>
                    <a:pt x="281839" y="7415"/>
                    <a:pt x="281835" y="7418"/>
                  </a:cubicBezTo>
                  <a:cubicBezTo>
                    <a:pt x="280620" y="8579"/>
                    <a:pt x="280577" y="10503"/>
                    <a:pt x="281737" y="11718"/>
                  </a:cubicBezTo>
                  <a:cubicBezTo>
                    <a:pt x="281741" y="11722"/>
                    <a:pt x="281745" y="11726"/>
                    <a:pt x="281749" y="11730"/>
                  </a:cubicBezTo>
                  <a:lnTo>
                    <a:pt x="289144" y="19431"/>
                  </a:lnTo>
                  <a:lnTo>
                    <a:pt x="216566" y="27356"/>
                  </a:lnTo>
                  <a:lnTo>
                    <a:pt x="202719" y="13027"/>
                  </a:lnTo>
                  <a:cubicBezTo>
                    <a:pt x="201548" y="11824"/>
                    <a:pt x="199623" y="11788"/>
                    <a:pt x="198408" y="12953"/>
                  </a:cubicBezTo>
                  <a:cubicBezTo>
                    <a:pt x="197197" y="14124"/>
                    <a:pt x="197166" y="16053"/>
                    <a:pt x="198338" y="17264"/>
                  </a:cubicBezTo>
                  <a:lnTo>
                    <a:pt x="208920" y="28207"/>
                  </a:lnTo>
                  <a:lnTo>
                    <a:pt x="136252" y="36143"/>
                  </a:lnTo>
                  <a:lnTo>
                    <a:pt x="124697" y="24197"/>
                  </a:lnTo>
                  <a:cubicBezTo>
                    <a:pt x="123529" y="22986"/>
                    <a:pt x="121601" y="22955"/>
                    <a:pt x="120390" y="24123"/>
                  </a:cubicBezTo>
                  <a:cubicBezTo>
                    <a:pt x="120390" y="24123"/>
                    <a:pt x="120386" y="24126"/>
                    <a:pt x="120386" y="24126"/>
                  </a:cubicBezTo>
                  <a:cubicBezTo>
                    <a:pt x="119179" y="25291"/>
                    <a:pt x="119144" y="27215"/>
                    <a:pt x="120308" y="28422"/>
                  </a:cubicBezTo>
                  <a:cubicBezTo>
                    <a:pt x="120312" y="28426"/>
                    <a:pt x="120320" y="28434"/>
                    <a:pt x="120323" y="28438"/>
                  </a:cubicBezTo>
                  <a:lnTo>
                    <a:pt x="128597" y="36990"/>
                  </a:lnTo>
                  <a:lnTo>
                    <a:pt x="64367" y="44001"/>
                  </a:lnTo>
                  <a:lnTo>
                    <a:pt x="49599" y="27905"/>
                  </a:lnTo>
                  <a:cubicBezTo>
                    <a:pt x="48455" y="26674"/>
                    <a:pt x="46534" y="26592"/>
                    <a:pt x="45288" y="27720"/>
                  </a:cubicBezTo>
                  <a:cubicBezTo>
                    <a:pt x="44046" y="28857"/>
                    <a:pt x="43959" y="30781"/>
                    <a:pt x="45096" y="32024"/>
                  </a:cubicBezTo>
                  <a:cubicBezTo>
                    <a:pt x="45100" y="32024"/>
                    <a:pt x="45100" y="32028"/>
                    <a:pt x="45104" y="32032"/>
                  </a:cubicBezTo>
                  <a:lnTo>
                    <a:pt x="56862" y="44832"/>
                  </a:lnTo>
                  <a:lnTo>
                    <a:pt x="11531" y="49782"/>
                  </a:lnTo>
                  <a:cubicBezTo>
                    <a:pt x="9861" y="49967"/>
                    <a:pt x="8654" y="51472"/>
                    <a:pt x="8834" y="53141"/>
                  </a:cubicBezTo>
                  <a:cubicBezTo>
                    <a:pt x="9007" y="54682"/>
                    <a:pt x="10308" y="55849"/>
                    <a:pt x="11860" y="55853"/>
                  </a:cubicBezTo>
                  <a:cubicBezTo>
                    <a:pt x="11970" y="55853"/>
                    <a:pt x="12084" y="55846"/>
                    <a:pt x="12193" y="55834"/>
                  </a:cubicBezTo>
                  <a:lnTo>
                    <a:pt x="61969" y="50398"/>
                  </a:lnTo>
                  <a:lnTo>
                    <a:pt x="92857" y="84080"/>
                  </a:lnTo>
                  <a:lnTo>
                    <a:pt x="39456" y="88646"/>
                  </a:lnTo>
                  <a:cubicBezTo>
                    <a:pt x="37786" y="88791"/>
                    <a:pt x="36544" y="90261"/>
                    <a:pt x="36689" y="91931"/>
                  </a:cubicBezTo>
                  <a:cubicBezTo>
                    <a:pt x="36689" y="91935"/>
                    <a:pt x="36689" y="91935"/>
                    <a:pt x="36689" y="91935"/>
                  </a:cubicBezTo>
                  <a:cubicBezTo>
                    <a:pt x="36818" y="93510"/>
                    <a:pt x="38135" y="94721"/>
                    <a:pt x="39715" y="94725"/>
                  </a:cubicBezTo>
                  <a:cubicBezTo>
                    <a:pt x="39801" y="94725"/>
                    <a:pt x="39887" y="94725"/>
                    <a:pt x="39973" y="94725"/>
                  </a:cubicBezTo>
                  <a:lnTo>
                    <a:pt x="98058" y="89736"/>
                  </a:lnTo>
                  <a:lnTo>
                    <a:pt x="123306" y="117265"/>
                  </a:lnTo>
                  <a:lnTo>
                    <a:pt x="72802" y="122035"/>
                  </a:lnTo>
                  <a:cubicBezTo>
                    <a:pt x="71132" y="122188"/>
                    <a:pt x="69905" y="123666"/>
                    <a:pt x="70058" y="125331"/>
                  </a:cubicBezTo>
                  <a:cubicBezTo>
                    <a:pt x="70058" y="125335"/>
                    <a:pt x="70058" y="125343"/>
                    <a:pt x="70058" y="125347"/>
                  </a:cubicBezTo>
                  <a:cubicBezTo>
                    <a:pt x="70211" y="126903"/>
                    <a:pt x="71520" y="128091"/>
                    <a:pt x="73084" y="128091"/>
                  </a:cubicBezTo>
                  <a:cubicBezTo>
                    <a:pt x="73178" y="128094"/>
                    <a:pt x="73272" y="128094"/>
                    <a:pt x="73366" y="128091"/>
                  </a:cubicBezTo>
                  <a:lnTo>
                    <a:pt x="128460" y="122886"/>
                  </a:lnTo>
                  <a:lnTo>
                    <a:pt x="146614" y="142678"/>
                  </a:lnTo>
                  <a:cubicBezTo>
                    <a:pt x="147190" y="143305"/>
                    <a:pt x="148002" y="143666"/>
                    <a:pt x="148856" y="143666"/>
                  </a:cubicBezTo>
                  <a:cubicBezTo>
                    <a:pt x="149617" y="143662"/>
                    <a:pt x="150353" y="143376"/>
                    <a:pt x="150914" y="142862"/>
                  </a:cubicBezTo>
                  <a:cubicBezTo>
                    <a:pt x="152156" y="141734"/>
                    <a:pt x="152246" y="139813"/>
                    <a:pt x="151118" y="138571"/>
                  </a:cubicBezTo>
                  <a:cubicBezTo>
                    <a:pt x="151110" y="138563"/>
                    <a:pt x="151106" y="138559"/>
                    <a:pt x="151098" y="138551"/>
                  </a:cubicBezTo>
                  <a:lnTo>
                    <a:pt x="136060" y="122157"/>
                  </a:lnTo>
                  <a:lnTo>
                    <a:pt x="204730" y="115674"/>
                  </a:lnTo>
                  <a:lnTo>
                    <a:pt x="221191" y="132684"/>
                  </a:lnTo>
                  <a:cubicBezTo>
                    <a:pt x="221760" y="133280"/>
                    <a:pt x="222547" y="133617"/>
                    <a:pt x="223370" y="133617"/>
                  </a:cubicBezTo>
                  <a:cubicBezTo>
                    <a:pt x="224162" y="133613"/>
                    <a:pt x="224918" y="133307"/>
                    <a:pt x="225491" y="132758"/>
                  </a:cubicBezTo>
                  <a:cubicBezTo>
                    <a:pt x="226698" y="131590"/>
                    <a:pt x="226729" y="129666"/>
                    <a:pt x="225565" y="128459"/>
                  </a:cubicBezTo>
                  <a:cubicBezTo>
                    <a:pt x="225561" y="128455"/>
                    <a:pt x="225557" y="128451"/>
                    <a:pt x="225553" y="128447"/>
                  </a:cubicBezTo>
                  <a:lnTo>
                    <a:pt x="212479" y="114933"/>
                  </a:lnTo>
                  <a:lnTo>
                    <a:pt x="286025" y="107988"/>
                  </a:lnTo>
                  <a:lnTo>
                    <a:pt x="299092" y="121510"/>
                  </a:lnTo>
                  <a:cubicBezTo>
                    <a:pt x="299668" y="122106"/>
                    <a:pt x="300460" y="122443"/>
                    <a:pt x="301287" y="122443"/>
                  </a:cubicBezTo>
                  <a:cubicBezTo>
                    <a:pt x="302078" y="122443"/>
                    <a:pt x="302839" y="122133"/>
                    <a:pt x="303407" y="121584"/>
                  </a:cubicBezTo>
                  <a:cubicBezTo>
                    <a:pt x="304618" y="120412"/>
                    <a:pt x="304649" y="118484"/>
                    <a:pt x="303477" y="117273"/>
                  </a:cubicBezTo>
                  <a:lnTo>
                    <a:pt x="293785" y="107244"/>
                  </a:lnTo>
                  <a:lnTo>
                    <a:pt x="368299" y="100208"/>
                  </a:lnTo>
                  <a:cubicBezTo>
                    <a:pt x="368613" y="100181"/>
                    <a:pt x="368793" y="99914"/>
                    <a:pt x="369083" y="99817"/>
                  </a:cubicBezTo>
                  <a:cubicBezTo>
                    <a:pt x="369440" y="99675"/>
                    <a:pt x="369843" y="99675"/>
                    <a:pt x="370133" y="99389"/>
                  </a:cubicBezTo>
                  <a:cubicBezTo>
                    <a:pt x="370184" y="99346"/>
                    <a:pt x="370165" y="99272"/>
                    <a:pt x="370208" y="99221"/>
                  </a:cubicBezTo>
                  <a:cubicBezTo>
                    <a:pt x="370419" y="98911"/>
                    <a:pt x="370565" y="98562"/>
                    <a:pt x="370643" y="98194"/>
                  </a:cubicBezTo>
                  <a:close/>
                  <a:moveTo>
                    <a:pt x="294479" y="24997"/>
                  </a:moveTo>
                  <a:lnTo>
                    <a:pt x="331501" y="63563"/>
                  </a:lnTo>
                  <a:lnTo>
                    <a:pt x="257676" y="69904"/>
                  </a:lnTo>
                  <a:lnTo>
                    <a:pt x="221936" y="32918"/>
                  </a:lnTo>
                  <a:close/>
                  <a:moveTo>
                    <a:pt x="214274" y="33752"/>
                  </a:moveTo>
                  <a:lnTo>
                    <a:pt x="249857" y="70594"/>
                  </a:lnTo>
                  <a:lnTo>
                    <a:pt x="175715" y="76967"/>
                  </a:lnTo>
                  <a:lnTo>
                    <a:pt x="141617" y="41693"/>
                  </a:lnTo>
                  <a:close/>
                  <a:moveTo>
                    <a:pt x="69482" y="49563"/>
                  </a:moveTo>
                  <a:lnTo>
                    <a:pt x="133967" y="42508"/>
                  </a:lnTo>
                  <a:lnTo>
                    <a:pt x="167916" y="77602"/>
                  </a:lnTo>
                  <a:lnTo>
                    <a:pt x="100523" y="83391"/>
                  </a:lnTo>
                  <a:close/>
                  <a:moveTo>
                    <a:pt x="130894" y="116536"/>
                  </a:moveTo>
                  <a:lnTo>
                    <a:pt x="105700" y="89066"/>
                  </a:lnTo>
                  <a:lnTo>
                    <a:pt x="173356" y="83257"/>
                  </a:lnTo>
                  <a:lnTo>
                    <a:pt x="199302" y="110077"/>
                  </a:lnTo>
                  <a:close/>
                  <a:moveTo>
                    <a:pt x="207042" y="109344"/>
                  </a:moveTo>
                  <a:lnTo>
                    <a:pt x="181175" y="82583"/>
                  </a:lnTo>
                  <a:lnTo>
                    <a:pt x="255313" y="76214"/>
                  </a:lnTo>
                  <a:lnTo>
                    <a:pt x="280616" y="102399"/>
                  </a:lnTo>
                  <a:close/>
                  <a:moveTo>
                    <a:pt x="263112" y="75544"/>
                  </a:moveTo>
                  <a:lnTo>
                    <a:pt x="336901" y="69207"/>
                  </a:lnTo>
                  <a:lnTo>
                    <a:pt x="361440" y="94768"/>
                  </a:lnTo>
                  <a:lnTo>
                    <a:pt x="288357" y="10166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01;p25"/>
            <p:cNvSpPr/>
            <p:nvPr/>
          </p:nvSpPr>
          <p:spPr>
            <a:xfrm>
              <a:off x="3753068" y="2876857"/>
              <a:ext cx="1556405" cy="2494226"/>
            </a:xfrm>
            <a:custGeom>
              <a:avLst/>
              <a:gdLst/>
              <a:ahLst/>
              <a:cxnLst/>
              <a:rect l="l" t="t" r="r" b="b"/>
              <a:pathLst>
                <a:path w="1556405" h="2494226" extrusionOk="0">
                  <a:moveTo>
                    <a:pt x="1447889" y="1192128"/>
                  </a:moveTo>
                  <a:cubicBezTo>
                    <a:pt x="1429574" y="1184352"/>
                    <a:pt x="1344771" y="854302"/>
                    <a:pt x="1344771" y="854302"/>
                  </a:cubicBezTo>
                  <a:lnTo>
                    <a:pt x="1301118" y="729859"/>
                  </a:lnTo>
                  <a:cubicBezTo>
                    <a:pt x="1301118" y="729859"/>
                    <a:pt x="1235509" y="505933"/>
                    <a:pt x="1210421" y="464286"/>
                  </a:cubicBezTo>
                  <a:cubicBezTo>
                    <a:pt x="1185333" y="422639"/>
                    <a:pt x="1084971" y="389035"/>
                    <a:pt x="1084971" y="389035"/>
                  </a:cubicBezTo>
                  <a:lnTo>
                    <a:pt x="1047346" y="368333"/>
                  </a:lnTo>
                  <a:lnTo>
                    <a:pt x="884266" y="280540"/>
                  </a:lnTo>
                  <a:lnTo>
                    <a:pt x="884266" y="281418"/>
                  </a:lnTo>
                  <a:lnTo>
                    <a:pt x="860805" y="232368"/>
                  </a:lnTo>
                  <a:lnTo>
                    <a:pt x="580056" y="6564"/>
                  </a:lnTo>
                  <a:cubicBezTo>
                    <a:pt x="580056" y="6564"/>
                    <a:pt x="585073" y="61007"/>
                    <a:pt x="592598" y="114702"/>
                  </a:cubicBezTo>
                  <a:cubicBezTo>
                    <a:pt x="591846" y="114702"/>
                    <a:pt x="534138" y="152327"/>
                    <a:pt x="513565" y="185328"/>
                  </a:cubicBezTo>
                  <a:cubicBezTo>
                    <a:pt x="509677" y="191473"/>
                    <a:pt x="506291" y="204646"/>
                    <a:pt x="490735" y="239144"/>
                  </a:cubicBezTo>
                  <a:cubicBezTo>
                    <a:pt x="428026" y="271510"/>
                    <a:pt x="191792" y="395325"/>
                    <a:pt x="113641" y="455663"/>
                  </a:cubicBezTo>
                  <a:cubicBezTo>
                    <a:pt x="21929" y="526290"/>
                    <a:pt x="5256" y="576218"/>
                    <a:pt x="9387" y="617868"/>
                  </a:cubicBezTo>
                  <a:lnTo>
                    <a:pt x="13651" y="684356"/>
                  </a:lnTo>
                  <a:cubicBezTo>
                    <a:pt x="13651" y="684356"/>
                    <a:pt x="52790" y="922706"/>
                    <a:pt x="93562" y="1040230"/>
                  </a:cubicBezTo>
                  <a:lnTo>
                    <a:pt x="88542" y="1037847"/>
                  </a:lnTo>
                  <a:lnTo>
                    <a:pt x="87182" y="2500790"/>
                  </a:lnTo>
                  <a:lnTo>
                    <a:pt x="1261744" y="2456258"/>
                  </a:lnTo>
                  <a:lnTo>
                    <a:pt x="1263626" y="1369508"/>
                  </a:lnTo>
                  <a:cubicBezTo>
                    <a:pt x="1303767" y="1356339"/>
                    <a:pt x="1345540" y="1340897"/>
                    <a:pt x="1370757" y="1329743"/>
                  </a:cubicBezTo>
                  <a:lnTo>
                    <a:pt x="1377028" y="1335387"/>
                  </a:lnTo>
                  <a:lnTo>
                    <a:pt x="1429966" y="1374153"/>
                  </a:lnTo>
                  <a:cubicBezTo>
                    <a:pt x="1447223" y="1387130"/>
                    <a:pt x="1469567" y="1391261"/>
                    <a:pt x="1490323" y="1385315"/>
                  </a:cubicBezTo>
                  <a:cubicBezTo>
                    <a:pt x="1512777" y="1378919"/>
                    <a:pt x="1498726" y="1352322"/>
                    <a:pt x="1482418" y="1343543"/>
                  </a:cubicBezTo>
                  <a:cubicBezTo>
                    <a:pt x="1470037" y="1335183"/>
                    <a:pt x="1458299" y="1325918"/>
                    <a:pt x="1447293" y="1315818"/>
                  </a:cubicBezTo>
                  <a:lnTo>
                    <a:pt x="1398368" y="1254853"/>
                  </a:lnTo>
                  <a:cubicBezTo>
                    <a:pt x="1427724" y="1260120"/>
                    <a:pt x="1474768" y="1268402"/>
                    <a:pt x="1494337" y="1271161"/>
                  </a:cubicBezTo>
                  <a:cubicBezTo>
                    <a:pt x="1523442" y="1275300"/>
                    <a:pt x="1560965" y="1283703"/>
                    <a:pt x="1565088" y="1246077"/>
                  </a:cubicBezTo>
                  <a:cubicBezTo>
                    <a:pt x="1569212" y="1208452"/>
                    <a:pt x="1477119" y="1204673"/>
                    <a:pt x="1447889" y="1192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25"/>
            <p:cNvSpPr/>
            <p:nvPr/>
          </p:nvSpPr>
          <p:spPr>
            <a:xfrm>
              <a:off x="4328106" y="2888082"/>
              <a:ext cx="229519" cy="505278"/>
            </a:xfrm>
            <a:custGeom>
              <a:avLst/>
              <a:gdLst/>
              <a:ahLst/>
              <a:cxnLst/>
              <a:rect l="l" t="t" r="r" b="b"/>
              <a:pathLst>
                <a:path w="229519" h="505278" extrusionOk="0">
                  <a:moveTo>
                    <a:pt x="8817" y="6564"/>
                  </a:moveTo>
                  <a:cubicBezTo>
                    <a:pt x="8817" y="6564"/>
                    <a:pt x="13092" y="115129"/>
                    <a:pt x="35648" y="217733"/>
                  </a:cubicBezTo>
                  <a:cubicBezTo>
                    <a:pt x="47085" y="269754"/>
                    <a:pt x="72529" y="318487"/>
                    <a:pt x="85478" y="354329"/>
                  </a:cubicBezTo>
                  <a:cubicBezTo>
                    <a:pt x="123970" y="460868"/>
                    <a:pt x="156563" y="512533"/>
                    <a:pt x="192805" y="511835"/>
                  </a:cubicBezTo>
                  <a:cubicBezTo>
                    <a:pt x="229047" y="511137"/>
                    <a:pt x="235318" y="440053"/>
                    <a:pt x="237407" y="405904"/>
                  </a:cubicBezTo>
                  <a:cubicBezTo>
                    <a:pt x="239496" y="371754"/>
                    <a:pt x="237407" y="210764"/>
                    <a:pt x="237407" y="210764"/>
                  </a:cubicBezTo>
                  <a:close/>
                </a:path>
              </a:pathLst>
            </a:custGeom>
            <a:solidFill>
              <a:srgbClr val="FFBF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03;p25"/>
            <p:cNvSpPr/>
            <p:nvPr/>
          </p:nvSpPr>
          <p:spPr>
            <a:xfrm>
              <a:off x="4263833" y="3600274"/>
              <a:ext cx="849403" cy="1756127"/>
            </a:xfrm>
            <a:custGeom>
              <a:avLst/>
              <a:gdLst/>
              <a:ahLst/>
              <a:cxnLst/>
              <a:rect l="l" t="t" r="r" b="b"/>
              <a:pathLst>
                <a:path w="849403" h="1756127" extrusionOk="0">
                  <a:moveTo>
                    <a:pt x="858220" y="185830"/>
                  </a:moveTo>
                  <a:cubicBezTo>
                    <a:pt x="828363" y="110579"/>
                    <a:pt x="803401" y="47838"/>
                    <a:pt x="790353" y="6564"/>
                  </a:cubicBezTo>
                  <a:cubicBezTo>
                    <a:pt x="791741" y="57113"/>
                    <a:pt x="772277" y="106009"/>
                    <a:pt x="736537" y="141780"/>
                  </a:cubicBezTo>
                  <a:cubicBezTo>
                    <a:pt x="649979" y="226332"/>
                    <a:pt x="625514" y="196976"/>
                    <a:pt x="629402" y="314395"/>
                  </a:cubicBezTo>
                  <a:cubicBezTo>
                    <a:pt x="633290" y="431814"/>
                    <a:pt x="679570" y="485129"/>
                    <a:pt x="650606" y="585220"/>
                  </a:cubicBezTo>
                  <a:cubicBezTo>
                    <a:pt x="621642" y="685312"/>
                    <a:pt x="495554" y="784181"/>
                    <a:pt x="500069" y="957556"/>
                  </a:cubicBezTo>
                  <a:cubicBezTo>
                    <a:pt x="501691" y="995574"/>
                    <a:pt x="512265" y="1032674"/>
                    <a:pt x="530929" y="1065835"/>
                  </a:cubicBezTo>
                  <a:lnTo>
                    <a:pt x="8817" y="1762691"/>
                  </a:lnTo>
                  <a:lnTo>
                    <a:pt x="755479" y="1740743"/>
                  </a:lnTo>
                  <a:lnTo>
                    <a:pt x="755479" y="74381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25"/>
            <p:cNvSpPr/>
            <p:nvPr/>
          </p:nvSpPr>
          <p:spPr>
            <a:xfrm>
              <a:off x="4196185" y="2229108"/>
              <a:ext cx="702860" cy="888172"/>
            </a:xfrm>
            <a:custGeom>
              <a:avLst/>
              <a:gdLst/>
              <a:ahLst/>
              <a:cxnLst/>
              <a:rect l="l" t="t" r="r" b="b"/>
              <a:pathLst>
                <a:path w="702860" h="888172" extrusionOk="0">
                  <a:moveTo>
                    <a:pt x="580263" y="309550"/>
                  </a:moveTo>
                  <a:cubicBezTo>
                    <a:pt x="605346" y="305411"/>
                    <a:pt x="730169" y="226378"/>
                    <a:pt x="709346" y="147349"/>
                  </a:cubicBezTo>
                  <a:cubicBezTo>
                    <a:pt x="688522" y="68319"/>
                    <a:pt x="513273" y="-27398"/>
                    <a:pt x="375784" y="18513"/>
                  </a:cubicBezTo>
                  <a:cubicBezTo>
                    <a:pt x="292957" y="46081"/>
                    <a:pt x="216451" y="89876"/>
                    <a:pt x="150732" y="147333"/>
                  </a:cubicBezTo>
                  <a:cubicBezTo>
                    <a:pt x="150732" y="147333"/>
                    <a:pt x="59153" y="147333"/>
                    <a:pt x="25282" y="184958"/>
                  </a:cubicBezTo>
                  <a:cubicBezTo>
                    <a:pt x="-8588" y="222584"/>
                    <a:pt x="17005" y="280551"/>
                    <a:pt x="37824" y="322198"/>
                  </a:cubicBezTo>
                  <a:cubicBezTo>
                    <a:pt x="55888" y="358200"/>
                    <a:pt x="55136" y="453667"/>
                    <a:pt x="54634" y="478379"/>
                  </a:cubicBezTo>
                  <a:cubicBezTo>
                    <a:pt x="53497" y="478316"/>
                    <a:pt x="52369" y="478579"/>
                    <a:pt x="51373" y="479131"/>
                  </a:cubicBezTo>
                  <a:cubicBezTo>
                    <a:pt x="37275" y="486915"/>
                    <a:pt x="27148" y="500323"/>
                    <a:pt x="23522" y="516012"/>
                  </a:cubicBezTo>
                  <a:cubicBezTo>
                    <a:pt x="17879" y="541096"/>
                    <a:pt x="28292" y="574598"/>
                    <a:pt x="53631" y="612482"/>
                  </a:cubicBezTo>
                  <a:cubicBezTo>
                    <a:pt x="70762" y="641383"/>
                    <a:pt x="106295" y="657633"/>
                    <a:pt x="139856" y="659008"/>
                  </a:cubicBezTo>
                  <a:lnTo>
                    <a:pt x="144210" y="663190"/>
                  </a:lnTo>
                  <a:cubicBezTo>
                    <a:pt x="155075" y="675709"/>
                    <a:pt x="160236" y="689297"/>
                    <a:pt x="166742" y="704543"/>
                  </a:cubicBezTo>
                  <a:cubicBezTo>
                    <a:pt x="177282" y="729627"/>
                    <a:pt x="276668" y="889092"/>
                    <a:pt x="336755" y="893733"/>
                  </a:cubicBezTo>
                  <a:cubicBezTo>
                    <a:pt x="345413" y="894485"/>
                    <a:pt x="353690" y="894736"/>
                    <a:pt x="361839" y="894736"/>
                  </a:cubicBezTo>
                  <a:cubicBezTo>
                    <a:pt x="413648" y="894736"/>
                    <a:pt x="451282" y="880811"/>
                    <a:pt x="471478" y="853975"/>
                  </a:cubicBezTo>
                  <a:cubicBezTo>
                    <a:pt x="498200" y="818474"/>
                    <a:pt x="564436" y="675340"/>
                    <a:pt x="572714" y="605714"/>
                  </a:cubicBezTo>
                  <a:cubicBezTo>
                    <a:pt x="574094" y="593172"/>
                    <a:pt x="574846" y="577494"/>
                    <a:pt x="575222" y="558682"/>
                  </a:cubicBezTo>
                  <a:cubicBezTo>
                    <a:pt x="594306" y="534523"/>
                    <a:pt x="594306" y="500421"/>
                    <a:pt x="575222" y="476262"/>
                  </a:cubicBezTo>
                  <a:cubicBezTo>
                    <a:pt x="573843" y="402626"/>
                    <a:pt x="569955" y="326352"/>
                    <a:pt x="568951" y="308789"/>
                  </a:cubicBezTo>
                  <a:cubicBezTo>
                    <a:pt x="572616" y="309903"/>
                    <a:pt x="576484" y="310161"/>
                    <a:pt x="580263" y="309550"/>
                  </a:cubicBezTo>
                  <a:close/>
                </a:path>
              </a:pathLst>
            </a:custGeom>
            <a:solidFill>
              <a:srgbClr val="FFBF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5"/>
            <p:cNvSpPr/>
            <p:nvPr/>
          </p:nvSpPr>
          <p:spPr>
            <a:xfrm>
              <a:off x="4209525" y="2521895"/>
              <a:ext cx="554183" cy="595506"/>
            </a:xfrm>
            <a:custGeom>
              <a:avLst/>
              <a:gdLst/>
              <a:ahLst/>
              <a:cxnLst/>
              <a:rect l="l" t="t" r="r" b="b"/>
              <a:pathLst>
                <a:path w="554183" h="595506" extrusionOk="0">
                  <a:moveTo>
                    <a:pt x="348746" y="602070"/>
                  </a:moveTo>
                  <a:cubicBezTo>
                    <a:pt x="340880" y="602070"/>
                    <a:pt x="332672" y="601762"/>
                    <a:pt x="324120" y="601145"/>
                  </a:cubicBezTo>
                  <a:cubicBezTo>
                    <a:pt x="267431" y="597050"/>
                    <a:pt x="161276" y="440876"/>
                    <a:pt x="148108" y="410306"/>
                  </a:cubicBezTo>
                  <a:cubicBezTo>
                    <a:pt x="141797" y="394981"/>
                    <a:pt x="132963" y="380817"/>
                    <a:pt x="121977" y="368408"/>
                  </a:cubicBezTo>
                  <a:cubicBezTo>
                    <a:pt x="121915" y="368412"/>
                    <a:pt x="121856" y="368412"/>
                    <a:pt x="121793" y="368408"/>
                  </a:cubicBezTo>
                  <a:cubicBezTo>
                    <a:pt x="110035" y="368408"/>
                    <a:pt x="70477" y="364846"/>
                    <a:pt x="40377" y="319809"/>
                  </a:cubicBezTo>
                  <a:cubicBezTo>
                    <a:pt x="22650" y="293287"/>
                    <a:pt x="3061" y="254936"/>
                    <a:pt x="10398" y="222868"/>
                  </a:cubicBezTo>
                  <a:cubicBezTo>
                    <a:pt x="13953" y="207402"/>
                    <a:pt x="23301" y="195119"/>
                    <a:pt x="38225" y="186363"/>
                  </a:cubicBezTo>
                  <a:cubicBezTo>
                    <a:pt x="41114" y="184659"/>
                    <a:pt x="44841" y="185619"/>
                    <a:pt x="46546" y="188507"/>
                  </a:cubicBezTo>
                  <a:cubicBezTo>
                    <a:pt x="46546" y="188511"/>
                    <a:pt x="46550" y="188519"/>
                    <a:pt x="46554" y="188523"/>
                  </a:cubicBezTo>
                  <a:cubicBezTo>
                    <a:pt x="48259" y="191415"/>
                    <a:pt x="47295" y="195143"/>
                    <a:pt x="44402" y="196848"/>
                  </a:cubicBezTo>
                  <a:cubicBezTo>
                    <a:pt x="44402" y="196848"/>
                    <a:pt x="44398" y="196848"/>
                    <a:pt x="44398" y="196848"/>
                  </a:cubicBezTo>
                  <a:cubicBezTo>
                    <a:pt x="32319" y="203949"/>
                    <a:pt x="25080" y="213344"/>
                    <a:pt x="22274" y="225584"/>
                  </a:cubicBezTo>
                  <a:cubicBezTo>
                    <a:pt x="17226" y="247622"/>
                    <a:pt x="26977" y="277860"/>
                    <a:pt x="50512" y="313048"/>
                  </a:cubicBezTo>
                  <a:cubicBezTo>
                    <a:pt x="81530" y="359476"/>
                    <a:pt x="123670" y="356211"/>
                    <a:pt x="124062" y="356160"/>
                  </a:cubicBezTo>
                  <a:cubicBezTo>
                    <a:pt x="125951" y="356000"/>
                    <a:pt x="127805" y="356713"/>
                    <a:pt x="129099" y="358100"/>
                  </a:cubicBezTo>
                  <a:cubicBezTo>
                    <a:pt x="141888" y="372034"/>
                    <a:pt x="152117" y="388115"/>
                    <a:pt x="159317" y="405603"/>
                  </a:cubicBezTo>
                  <a:cubicBezTo>
                    <a:pt x="173775" y="439140"/>
                    <a:pt x="276849" y="585543"/>
                    <a:pt x="324994" y="589027"/>
                  </a:cubicBezTo>
                  <a:cubicBezTo>
                    <a:pt x="367115" y="592057"/>
                    <a:pt x="422746" y="588431"/>
                    <a:pt x="448778" y="553804"/>
                  </a:cubicBezTo>
                  <a:cubicBezTo>
                    <a:pt x="474897" y="519075"/>
                    <a:pt x="539911" y="379167"/>
                    <a:pt x="547957" y="311370"/>
                  </a:cubicBezTo>
                  <a:cubicBezTo>
                    <a:pt x="556187" y="241943"/>
                    <a:pt x="543904" y="15258"/>
                    <a:pt x="543783" y="12973"/>
                  </a:cubicBezTo>
                  <a:cubicBezTo>
                    <a:pt x="543599" y="9618"/>
                    <a:pt x="546174" y="6753"/>
                    <a:pt x="549525" y="6568"/>
                  </a:cubicBezTo>
                  <a:cubicBezTo>
                    <a:pt x="549529" y="6568"/>
                    <a:pt x="549529" y="6568"/>
                    <a:pt x="549529" y="6568"/>
                  </a:cubicBezTo>
                  <a:cubicBezTo>
                    <a:pt x="552864" y="6439"/>
                    <a:pt x="555698" y="8983"/>
                    <a:pt x="555933" y="12310"/>
                  </a:cubicBezTo>
                  <a:cubicBezTo>
                    <a:pt x="556450" y="21673"/>
                    <a:pt x="568404" y="242335"/>
                    <a:pt x="560036" y="312805"/>
                  </a:cubicBezTo>
                  <a:cubicBezTo>
                    <a:pt x="551622" y="383674"/>
                    <a:pt x="485961" y="524613"/>
                    <a:pt x="458506" y="561117"/>
                  </a:cubicBezTo>
                  <a:cubicBezTo>
                    <a:pt x="438020" y="588333"/>
                    <a:pt x="401159" y="602070"/>
                    <a:pt x="348746" y="6020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5"/>
            <p:cNvSpPr/>
            <p:nvPr/>
          </p:nvSpPr>
          <p:spPr>
            <a:xfrm>
              <a:off x="4440371" y="2684077"/>
              <a:ext cx="137152" cy="136858"/>
            </a:xfrm>
            <a:custGeom>
              <a:avLst/>
              <a:gdLst/>
              <a:ahLst/>
              <a:cxnLst/>
              <a:rect l="l" t="t" r="r" b="b"/>
              <a:pathLst>
                <a:path w="137152" h="136858" extrusionOk="0">
                  <a:moveTo>
                    <a:pt x="77405" y="143423"/>
                  </a:moveTo>
                  <a:cubicBezTo>
                    <a:pt x="39599" y="143423"/>
                    <a:pt x="8817" y="112722"/>
                    <a:pt x="8817" y="74991"/>
                  </a:cubicBezTo>
                  <a:cubicBezTo>
                    <a:pt x="8817" y="37260"/>
                    <a:pt x="39579" y="6564"/>
                    <a:pt x="77405" y="6564"/>
                  </a:cubicBezTo>
                  <a:cubicBezTo>
                    <a:pt x="115230" y="6564"/>
                    <a:pt x="145969" y="37256"/>
                    <a:pt x="145969" y="74991"/>
                  </a:cubicBezTo>
                  <a:cubicBezTo>
                    <a:pt x="145969" y="112726"/>
                    <a:pt x="115211" y="143423"/>
                    <a:pt x="77405" y="143423"/>
                  </a:cubicBezTo>
                  <a:close/>
                  <a:moveTo>
                    <a:pt x="77405" y="18729"/>
                  </a:moveTo>
                  <a:cubicBezTo>
                    <a:pt x="46313" y="18729"/>
                    <a:pt x="21013" y="43966"/>
                    <a:pt x="21013" y="74991"/>
                  </a:cubicBezTo>
                  <a:cubicBezTo>
                    <a:pt x="21013" y="106017"/>
                    <a:pt x="46313" y="131257"/>
                    <a:pt x="77405" y="131257"/>
                  </a:cubicBezTo>
                  <a:cubicBezTo>
                    <a:pt x="108497" y="131257"/>
                    <a:pt x="133792" y="106013"/>
                    <a:pt x="133792" y="74991"/>
                  </a:cubicBezTo>
                  <a:cubicBezTo>
                    <a:pt x="133792" y="43970"/>
                    <a:pt x="108493" y="18729"/>
                    <a:pt x="77405" y="18729"/>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5"/>
            <p:cNvSpPr/>
            <p:nvPr/>
          </p:nvSpPr>
          <p:spPr>
            <a:xfrm>
              <a:off x="4446485" y="2677375"/>
              <a:ext cx="324908" cy="137478"/>
            </a:xfrm>
            <a:custGeom>
              <a:avLst/>
              <a:gdLst/>
              <a:ahLst/>
              <a:cxnLst/>
              <a:rect l="l" t="t" r="r" b="b"/>
              <a:pathLst>
                <a:path w="324908" h="137478" extrusionOk="0">
                  <a:moveTo>
                    <a:pt x="71291" y="19345"/>
                  </a:moveTo>
                  <a:cubicBezTo>
                    <a:pt x="105781" y="19345"/>
                    <a:pt x="133761" y="47258"/>
                    <a:pt x="133761" y="81693"/>
                  </a:cubicBezTo>
                  <a:cubicBezTo>
                    <a:pt x="133761" y="116128"/>
                    <a:pt x="105792" y="144042"/>
                    <a:pt x="71291" y="144042"/>
                  </a:cubicBezTo>
                  <a:cubicBezTo>
                    <a:pt x="36789" y="144042"/>
                    <a:pt x="8817" y="116128"/>
                    <a:pt x="8817" y="81693"/>
                  </a:cubicBezTo>
                  <a:cubicBezTo>
                    <a:pt x="8817" y="47258"/>
                    <a:pt x="36785" y="19345"/>
                    <a:pt x="71291" y="19345"/>
                  </a:cubicBezTo>
                  <a:close/>
                  <a:moveTo>
                    <a:pt x="333725" y="69273"/>
                  </a:moveTo>
                  <a:cubicBezTo>
                    <a:pt x="333725" y="34638"/>
                    <a:pt x="305651" y="6564"/>
                    <a:pt x="271016" y="6564"/>
                  </a:cubicBezTo>
                  <a:cubicBezTo>
                    <a:pt x="236380" y="6564"/>
                    <a:pt x="208306" y="34638"/>
                    <a:pt x="208306" y="69273"/>
                  </a:cubicBezTo>
                  <a:cubicBezTo>
                    <a:pt x="208306" y="103908"/>
                    <a:pt x="236380" y="131982"/>
                    <a:pt x="271016" y="131982"/>
                  </a:cubicBezTo>
                  <a:cubicBezTo>
                    <a:pt x="305651" y="131982"/>
                    <a:pt x="333725" y="103908"/>
                    <a:pt x="333725" y="6927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5"/>
            <p:cNvSpPr/>
            <p:nvPr/>
          </p:nvSpPr>
          <p:spPr>
            <a:xfrm>
              <a:off x="4639857" y="2671273"/>
              <a:ext cx="137623" cy="137619"/>
            </a:xfrm>
            <a:custGeom>
              <a:avLst/>
              <a:gdLst/>
              <a:ahLst/>
              <a:cxnLst/>
              <a:rect l="l" t="t" r="r" b="b"/>
              <a:pathLst>
                <a:path w="137623" h="137619" extrusionOk="0">
                  <a:moveTo>
                    <a:pt x="77628" y="144183"/>
                  </a:moveTo>
                  <a:cubicBezTo>
                    <a:pt x="39689" y="144183"/>
                    <a:pt x="8817" y="113318"/>
                    <a:pt x="8817" y="75379"/>
                  </a:cubicBezTo>
                  <a:cubicBezTo>
                    <a:pt x="8817" y="37440"/>
                    <a:pt x="39689" y="6564"/>
                    <a:pt x="77628" y="6564"/>
                  </a:cubicBezTo>
                  <a:cubicBezTo>
                    <a:pt x="115567" y="6564"/>
                    <a:pt x="146440" y="37428"/>
                    <a:pt x="146440" y="75371"/>
                  </a:cubicBezTo>
                  <a:cubicBezTo>
                    <a:pt x="146440" y="113314"/>
                    <a:pt x="115555" y="144183"/>
                    <a:pt x="77628" y="144183"/>
                  </a:cubicBezTo>
                  <a:close/>
                  <a:moveTo>
                    <a:pt x="77628" y="18737"/>
                  </a:moveTo>
                  <a:cubicBezTo>
                    <a:pt x="46403" y="18737"/>
                    <a:pt x="20994" y="44146"/>
                    <a:pt x="20994" y="75379"/>
                  </a:cubicBezTo>
                  <a:cubicBezTo>
                    <a:pt x="20994" y="106612"/>
                    <a:pt x="46403" y="132017"/>
                    <a:pt x="77628" y="132017"/>
                  </a:cubicBezTo>
                  <a:cubicBezTo>
                    <a:pt x="108853" y="132017"/>
                    <a:pt x="134262" y="106612"/>
                    <a:pt x="134262" y="75379"/>
                  </a:cubicBezTo>
                  <a:cubicBezTo>
                    <a:pt x="134262" y="44146"/>
                    <a:pt x="108853" y="18737"/>
                    <a:pt x="77628" y="18737"/>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5"/>
            <p:cNvSpPr/>
            <p:nvPr/>
          </p:nvSpPr>
          <p:spPr>
            <a:xfrm>
              <a:off x="4315456" y="2628290"/>
              <a:ext cx="463250" cy="325750"/>
            </a:xfrm>
            <a:custGeom>
              <a:avLst/>
              <a:gdLst/>
              <a:ahLst/>
              <a:cxnLst/>
              <a:rect l="l" t="t" r="r" b="b"/>
              <a:pathLst>
                <a:path w="463250" h="325750" extrusionOk="0">
                  <a:moveTo>
                    <a:pt x="327448" y="105675"/>
                  </a:moveTo>
                  <a:cubicBezTo>
                    <a:pt x="319104" y="97261"/>
                    <a:pt x="309866" y="93659"/>
                    <a:pt x="299930" y="94901"/>
                  </a:cubicBezTo>
                  <a:cubicBezTo>
                    <a:pt x="287651" y="96469"/>
                    <a:pt x="277175" y="105530"/>
                    <a:pt x="269916" y="113757"/>
                  </a:cubicBezTo>
                  <a:cubicBezTo>
                    <a:pt x="262277" y="83578"/>
                    <a:pt x="234917" y="61113"/>
                    <a:pt x="202320" y="61113"/>
                  </a:cubicBezTo>
                  <a:cubicBezTo>
                    <a:pt x="165733" y="61113"/>
                    <a:pt x="135691" y="89363"/>
                    <a:pt x="132810" y="125147"/>
                  </a:cubicBezTo>
                  <a:lnTo>
                    <a:pt x="14490" y="132985"/>
                  </a:lnTo>
                  <a:cubicBezTo>
                    <a:pt x="11143" y="133209"/>
                    <a:pt x="8607" y="136101"/>
                    <a:pt x="8830" y="139448"/>
                  </a:cubicBezTo>
                  <a:cubicBezTo>
                    <a:pt x="8830" y="139452"/>
                    <a:pt x="8830" y="139456"/>
                    <a:pt x="8830" y="139460"/>
                  </a:cubicBezTo>
                  <a:cubicBezTo>
                    <a:pt x="9038" y="142650"/>
                    <a:pt x="11683" y="145135"/>
                    <a:pt x="14882" y="145139"/>
                  </a:cubicBezTo>
                  <a:cubicBezTo>
                    <a:pt x="15031" y="145139"/>
                    <a:pt x="15164" y="145139"/>
                    <a:pt x="15301" y="145139"/>
                  </a:cubicBezTo>
                  <a:lnTo>
                    <a:pt x="132857" y="137348"/>
                  </a:lnTo>
                  <a:cubicBezTo>
                    <a:pt x="136181" y="172696"/>
                    <a:pt x="166046" y="200449"/>
                    <a:pt x="202320" y="200449"/>
                  </a:cubicBezTo>
                  <a:cubicBezTo>
                    <a:pt x="240811" y="200449"/>
                    <a:pt x="272111" y="169196"/>
                    <a:pt x="272111" y="130779"/>
                  </a:cubicBezTo>
                  <a:cubicBezTo>
                    <a:pt x="272111" y="130728"/>
                    <a:pt x="272111" y="130677"/>
                    <a:pt x="272111" y="130626"/>
                  </a:cubicBezTo>
                  <a:cubicBezTo>
                    <a:pt x="277621" y="122478"/>
                    <a:pt x="289395" y="108497"/>
                    <a:pt x="301506" y="106969"/>
                  </a:cubicBezTo>
                  <a:cubicBezTo>
                    <a:pt x="306958" y="106240"/>
                    <a:pt x="312268" y="108223"/>
                    <a:pt x="317434" y="112922"/>
                  </a:cubicBezTo>
                  <a:lnTo>
                    <a:pt x="337097" y="238584"/>
                  </a:lnTo>
                  <a:lnTo>
                    <a:pt x="279663" y="253869"/>
                  </a:lnTo>
                  <a:cubicBezTo>
                    <a:pt x="276728" y="254657"/>
                    <a:pt x="274819" y="257483"/>
                    <a:pt x="275191" y="260500"/>
                  </a:cubicBezTo>
                  <a:lnTo>
                    <a:pt x="283473" y="326984"/>
                  </a:lnTo>
                  <a:cubicBezTo>
                    <a:pt x="283857" y="330022"/>
                    <a:pt x="286440" y="332303"/>
                    <a:pt x="289501" y="332314"/>
                  </a:cubicBezTo>
                  <a:cubicBezTo>
                    <a:pt x="289756" y="332316"/>
                    <a:pt x="290010" y="332301"/>
                    <a:pt x="290261" y="332271"/>
                  </a:cubicBezTo>
                  <a:cubicBezTo>
                    <a:pt x="293593" y="331862"/>
                    <a:pt x="295964" y="328830"/>
                    <a:pt x="295556" y="325497"/>
                  </a:cubicBezTo>
                  <a:cubicBezTo>
                    <a:pt x="295552" y="325491"/>
                    <a:pt x="295552" y="325485"/>
                    <a:pt x="295552" y="325479"/>
                  </a:cubicBezTo>
                  <a:lnTo>
                    <a:pt x="287921" y="264263"/>
                  </a:lnTo>
                  <a:lnTo>
                    <a:pt x="345535" y="248942"/>
                  </a:lnTo>
                  <a:cubicBezTo>
                    <a:pt x="348542" y="248135"/>
                    <a:pt x="350458" y="245196"/>
                    <a:pt x="349984" y="242119"/>
                  </a:cubicBezTo>
                  <a:lnTo>
                    <a:pt x="329157" y="109023"/>
                  </a:lnTo>
                  <a:cubicBezTo>
                    <a:pt x="328949" y="107757"/>
                    <a:pt x="328349" y="106589"/>
                    <a:pt x="327448" y="105675"/>
                  </a:cubicBezTo>
                  <a:close/>
                  <a:moveTo>
                    <a:pt x="202320" y="185806"/>
                  </a:moveTo>
                  <a:cubicBezTo>
                    <a:pt x="171902" y="185806"/>
                    <a:pt x="147155" y="161114"/>
                    <a:pt x="147155" y="130779"/>
                  </a:cubicBezTo>
                  <a:cubicBezTo>
                    <a:pt x="147155" y="100443"/>
                    <a:pt x="171902" y="75751"/>
                    <a:pt x="202320" y="75751"/>
                  </a:cubicBezTo>
                  <a:cubicBezTo>
                    <a:pt x="232737" y="75751"/>
                    <a:pt x="257484" y="100443"/>
                    <a:pt x="257484" y="130779"/>
                  </a:cubicBezTo>
                  <a:cubicBezTo>
                    <a:pt x="257484" y="161114"/>
                    <a:pt x="232737" y="185806"/>
                    <a:pt x="202320" y="185806"/>
                  </a:cubicBezTo>
                  <a:close/>
                  <a:moveTo>
                    <a:pt x="402029" y="48316"/>
                  </a:moveTo>
                  <a:cubicBezTo>
                    <a:pt x="363404" y="48316"/>
                    <a:pt x="331990" y="79741"/>
                    <a:pt x="331990" y="118362"/>
                  </a:cubicBezTo>
                  <a:cubicBezTo>
                    <a:pt x="331990" y="156983"/>
                    <a:pt x="363404" y="188405"/>
                    <a:pt x="402029" y="188405"/>
                  </a:cubicBezTo>
                  <a:cubicBezTo>
                    <a:pt x="440653" y="188405"/>
                    <a:pt x="472067" y="156983"/>
                    <a:pt x="472067" y="118362"/>
                  </a:cubicBezTo>
                  <a:cubicBezTo>
                    <a:pt x="472067" y="79741"/>
                    <a:pt x="440653" y="48316"/>
                    <a:pt x="402029" y="48316"/>
                  </a:cubicBezTo>
                  <a:close/>
                  <a:moveTo>
                    <a:pt x="402029" y="173766"/>
                  </a:moveTo>
                  <a:cubicBezTo>
                    <a:pt x="371458" y="173766"/>
                    <a:pt x="346617" y="148910"/>
                    <a:pt x="346617" y="118362"/>
                  </a:cubicBezTo>
                  <a:cubicBezTo>
                    <a:pt x="346617" y="87815"/>
                    <a:pt x="371474" y="62959"/>
                    <a:pt x="402029" y="62959"/>
                  </a:cubicBezTo>
                  <a:cubicBezTo>
                    <a:pt x="432584" y="62959"/>
                    <a:pt x="457440" y="87815"/>
                    <a:pt x="457440" y="118362"/>
                  </a:cubicBezTo>
                  <a:cubicBezTo>
                    <a:pt x="457440" y="148910"/>
                    <a:pt x="432584" y="173766"/>
                    <a:pt x="402029" y="173766"/>
                  </a:cubicBezTo>
                  <a:close/>
                  <a:moveTo>
                    <a:pt x="136534" y="48347"/>
                  </a:moveTo>
                  <a:cubicBezTo>
                    <a:pt x="134170" y="45976"/>
                    <a:pt x="134178" y="42135"/>
                    <a:pt x="136549" y="39772"/>
                  </a:cubicBezTo>
                  <a:cubicBezTo>
                    <a:pt x="136553" y="39768"/>
                    <a:pt x="136553" y="39768"/>
                    <a:pt x="136557" y="39764"/>
                  </a:cubicBezTo>
                  <a:cubicBezTo>
                    <a:pt x="138015" y="38306"/>
                    <a:pt x="173399" y="4055"/>
                    <a:pt x="238346" y="23958"/>
                  </a:cubicBezTo>
                  <a:cubicBezTo>
                    <a:pt x="241560" y="24937"/>
                    <a:pt x="243370" y="28339"/>
                    <a:pt x="242391" y="31557"/>
                  </a:cubicBezTo>
                  <a:cubicBezTo>
                    <a:pt x="242391" y="31557"/>
                    <a:pt x="242391" y="31557"/>
                    <a:pt x="242391" y="31557"/>
                  </a:cubicBezTo>
                  <a:cubicBezTo>
                    <a:pt x="241387" y="34751"/>
                    <a:pt x="238005" y="36550"/>
                    <a:pt x="234795" y="35594"/>
                  </a:cubicBezTo>
                  <a:cubicBezTo>
                    <a:pt x="177095" y="17918"/>
                    <a:pt x="146395" y="47160"/>
                    <a:pt x="145121" y="48402"/>
                  </a:cubicBezTo>
                  <a:cubicBezTo>
                    <a:pt x="143980" y="49523"/>
                    <a:pt x="142444" y="50150"/>
                    <a:pt x="140845" y="50147"/>
                  </a:cubicBezTo>
                  <a:cubicBezTo>
                    <a:pt x="139226" y="50158"/>
                    <a:pt x="137674" y="49519"/>
                    <a:pt x="136534" y="48371"/>
                  </a:cubicBezTo>
                  <a:close/>
                  <a:moveTo>
                    <a:pt x="345982" y="27865"/>
                  </a:moveTo>
                  <a:cubicBezTo>
                    <a:pt x="344403" y="24902"/>
                    <a:pt x="345524" y="21222"/>
                    <a:pt x="348483" y="19638"/>
                  </a:cubicBezTo>
                  <a:cubicBezTo>
                    <a:pt x="348487" y="19638"/>
                    <a:pt x="348491" y="19635"/>
                    <a:pt x="348495" y="19635"/>
                  </a:cubicBezTo>
                  <a:cubicBezTo>
                    <a:pt x="350035" y="18811"/>
                    <a:pt x="386606" y="-413"/>
                    <a:pt x="414367" y="9295"/>
                  </a:cubicBezTo>
                  <a:cubicBezTo>
                    <a:pt x="425294" y="13117"/>
                    <a:pt x="433328" y="20799"/>
                    <a:pt x="438227" y="32118"/>
                  </a:cubicBezTo>
                  <a:cubicBezTo>
                    <a:pt x="439564" y="35198"/>
                    <a:pt x="438149" y="38777"/>
                    <a:pt x="435068" y="40113"/>
                  </a:cubicBezTo>
                  <a:cubicBezTo>
                    <a:pt x="435065" y="40113"/>
                    <a:pt x="435061" y="40117"/>
                    <a:pt x="435057" y="40117"/>
                  </a:cubicBezTo>
                  <a:cubicBezTo>
                    <a:pt x="434296" y="40450"/>
                    <a:pt x="433473" y="40623"/>
                    <a:pt x="432642" y="40619"/>
                  </a:cubicBezTo>
                  <a:cubicBezTo>
                    <a:pt x="430216" y="40619"/>
                    <a:pt x="428026" y="39180"/>
                    <a:pt x="427057" y="36958"/>
                  </a:cubicBezTo>
                  <a:cubicBezTo>
                    <a:pt x="423530" y="28774"/>
                    <a:pt x="418043" y="23479"/>
                    <a:pt x="410373" y="20787"/>
                  </a:cubicBezTo>
                  <a:cubicBezTo>
                    <a:pt x="387684" y="12835"/>
                    <a:pt x="354534" y="30193"/>
                    <a:pt x="354201" y="30377"/>
                  </a:cubicBezTo>
                  <a:cubicBezTo>
                    <a:pt x="351246" y="31961"/>
                    <a:pt x="347570" y="30848"/>
                    <a:pt x="345986" y="27896"/>
                  </a:cubicBezTo>
                  <a:cubicBezTo>
                    <a:pt x="345986" y="27893"/>
                    <a:pt x="345982" y="27889"/>
                    <a:pt x="345982" y="278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5"/>
            <p:cNvSpPr/>
            <p:nvPr/>
          </p:nvSpPr>
          <p:spPr>
            <a:xfrm>
              <a:off x="4196613" y="2229056"/>
              <a:ext cx="702184" cy="531729"/>
            </a:xfrm>
            <a:custGeom>
              <a:avLst/>
              <a:gdLst/>
              <a:ahLst/>
              <a:cxnLst/>
              <a:rect l="l" t="t" r="r" b="b"/>
              <a:pathLst>
                <a:path w="702184" h="531729" extrusionOk="0">
                  <a:moveTo>
                    <a:pt x="183673" y="313740"/>
                  </a:moveTo>
                  <a:cubicBezTo>
                    <a:pt x="183673" y="313740"/>
                    <a:pt x="217042" y="392773"/>
                    <a:pt x="225320" y="405319"/>
                  </a:cubicBezTo>
                  <a:cubicBezTo>
                    <a:pt x="233597" y="417864"/>
                    <a:pt x="183673" y="475945"/>
                    <a:pt x="183673" y="475945"/>
                  </a:cubicBezTo>
                  <a:lnTo>
                    <a:pt x="183673" y="534151"/>
                  </a:lnTo>
                  <a:lnTo>
                    <a:pt x="133506" y="538294"/>
                  </a:lnTo>
                  <a:lnTo>
                    <a:pt x="83338" y="492629"/>
                  </a:lnTo>
                  <a:lnTo>
                    <a:pt x="54233" y="484223"/>
                  </a:lnTo>
                  <a:cubicBezTo>
                    <a:pt x="54233" y="484223"/>
                    <a:pt x="58372" y="363668"/>
                    <a:pt x="37549" y="322147"/>
                  </a:cubicBezTo>
                  <a:cubicBezTo>
                    <a:pt x="16725" y="280625"/>
                    <a:pt x="-8241" y="221789"/>
                    <a:pt x="25007" y="184908"/>
                  </a:cubicBezTo>
                  <a:cubicBezTo>
                    <a:pt x="58255" y="148027"/>
                    <a:pt x="150457" y="147282"/>
                    <a:pt x="150457" y="147282"/>
                  </a:cubicBezTo>
                  <a:cubicBezTo>
                    <a:pt x="216168" y="89821"/>
                    <a:pt x="292662" y="46019"/>
                    <a:pt x="375481" y="18438"/>
                  </a:cubicBezTo>
                  <a:cubicBezTo>
                    <a:pt x="513472" y="-27347"/>
                    <a:pt x="687851" y="68606"/>
                    <a:pt x="708666" y="147274"/>
                  </a:cubicBezTo>
                  <a:cubicBezTo>
                    <a:pt x="729482" y="225943"/>
                    <a:pt x="604922" y="305462"/>
                    <a:pt x="579834" y="309601"/>
                  </a:cubicBezTo>
                  <a:cubicBezTo>
                    <a:pt x="554747" y="313740"/>
                    <a:pt x="517125" y="263941"/>
                    <a:pt x="479476" y="263941"/>
                  </a:cubicBezTo>
                  <a:lnTo>
                    <a:pt x="421141" y="263941"/>
                  </a:lnTo>
                  <a:cubicBezTo>
                    <a:pt x="379494" y="263941"/>
                    <a:pt x="375355" y="259673"/>
                    <a:pt x="329429" y="259673"/>
                  </a:cubicBezTo>
                  <a:cubicBezTo>
                    <a:pt x="283502" y="259673"/>
                    <a:pt x="183673" y="313740"/>
                    <a:pt x="183673" y="3137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5"/>
            <p:cNvSpPr/>
            <p:nvPr/>
          </p:nvSpPr>
          <p:spPr>
            <a:xfrm>
              <a:off x="4270429" y="2307141"/>
              <a:ext cx="459134" cy="362810"/>
            </a:xfrm>
            <a:custGeom>
              <a:avLst/>
              <a:gdLst/>
              <a:ahLst/>
              <a:cxnLst/>
              <a:rect l="l" t="t" r="r" b="b"/>
              <a:pathLst>
                <a:path w="459134" h="362810" extrusionOk="0">
                  <a:moveTo>
                    <a:pt x="162031" y="170461"/>
                  </a:moveTo>
                  <a:cubicBezTo>
                    <a:pt x="160925" y="170457"/>
                    <a:pt x="159910" y="169857"/>
                    <a:pt x="159373" y="168893"/>
                  </a:cubicBezTo>
                  <a:cubicBezTo>
                    <a:pt x="158554" y="167428"/>
                    <a:pt x="159079" y="165578"/>
                    <a:pt x="160545" y="164762"/>
                  </a:cubicBezTo>
                  <a:cubicBezTo>
                    <a:pt x="160545" y="164758"/>
                    <a:pt x="160549" y="164758"/>
                    <a:pt x="160549" y="164758"/>
                  </a:cubicBezTo>
                  <a:cubicBezTo>
                    <a:pt x="161247" y="164367"/>
                    <a:pt x="231308" y="124993"/>
                    <a:pt x="266089" y="59481"/>
                  </a:cubicBezTo>
                  <a:cubicBezTo>
                    <a:pt x="274296" y="44004"/>
                    <a:pt x="274456" y="33645"/>
                    <a:pt x="266555" y="28703"/>
                  </a:cubicBezTo>
                  <a:cubicBezTo>
                    <a:pt x="245116" y="15330"/>
                    <a:pt x="178315" y="40755"/>
                    <a:pt x="156579" y="70601"/>
                  </a:cubicBezTo>
                  <a:cubicBezTo>
                    <a:pt x="152013" y="76872"/>
                    <a:pt x="147247" y="85357"/>
                    <a:pt x="150429" y="90272"/>
                  </a:cubicBezTo>
                  <a:cubicBezTo>
                    <a:pt x="155795" y="98581"/>
                    <a:pt x="181854" y="96621"/>
                    <a:pt x="197018" y="93435"/>
                  </a:cubicBezTo>
                  <a:cubicBezTo>
                    <a:pt x="198661" y="93097"/>
                    <a:pt x="200267" y="94148"/>
                    <a:pt x="200620" y="95786"/>
                  </a:cubicBezTo>
                  <a:cubicBezTo>
                    <a:pt x="200965" y="97428"/>
                    <a:pt x="199911" y="99039"/>
                    <a:pt x="198269" y="99388"/>
                  </a:cubicBezTo>
                  <a:cubicBezTo>
                    <a:pt x="193836" y="100325"/>
                    <a:pt x="154693" y="108061"/>
                    <a:pt x="145322" y="93580"/>
                  </a:cubicBezTo>
                  <a:cubicBezTo>
                    <a:pt x="141266" y="87309"/>
                    <a:pt x="143398" y="78365"/>
                    <a:pt x="151656" y="67022"/>
                  </a:cubicBezTo>
                  <a:cubicBezTo>
                    <a:pt x="175250" y="34625"/>
                    <a:pt x="245888" y="8624"/>
                    <a:pt x="269777" y="23545"/>
                  </a:cubicBezTo>
                  <a:cubicBezTo>
                    <a:pt x="277408" y="28315"/>
                    <a:pt x="283886" y="38913"/>
                    <a:pt x="271454" y="62346"/>
                  </a:cubicBezTo>
                  <a:cubicBezTo>
                    <a:pt x="235820" y="129481"/>
                    <a:pt x="164214" y="169689"/>
                    <a:pt x="163489" y="170085"/>
                  </a:cubicBezTo>
                  <a:cubicBezTo>
                    <a:pt x="163042" y="170336"/>
                    <a:pt x="162540" y="170465"/>
                    <a:pt x="162031" y="170461"/>
                  </a:cubicBezTo>
                  <a:close/>
                  <a:moveTo>
                    <a:pt x="12097" y="288868"/>
                  </a:moveTo>
                  <a:cubicBezTo>
                    <a:pt x="67959" y="284815"/>
                    <a:pt x="110295" y="239645"/>
                    <a:pt x="112075" y="237724"/>
                  </a:cubicBezTo>
                  <a:cubicBezTo>
                    <a:pt x="113219" y="236490"/>
                    <a:pt x="113145" y="234562"/>
                    <a:pt x="111914" y="233413"/>
                  </a:cubicBezTo>
                  <a:cubicBezTo>
                    <a:pt x="110684" y="232269"/>
                    <a:pt x="108759" y="232339"/>
                    <a:pt x="107615" y="233570"/>
                  </a:cubicBezTo>
                  <a:cubicBezTo>
                    <a:pt x="107611" y="233578"/>
                    <a:pt x="107607" y="233582"/>
                    <a:pt x="107603" y="233586"/>
                  </a:cubicBezTo>
                  <a:cubicBezTo>
                    <a:pt x="107187" y="234040"/>
                    <a:pt x="65066" y="278913"/>
                    <a:pt x="11642" y="282797"/>
                  </a:cubicBezTo>
                  <a:cubicBezTo>
                    <a:pt x="9969" y="282914"/>
                    <a:pt x="8706" y="284372"/>
                    <a:pt x="8824" y="286046"/>
                  </a:cubicBezTo>
                  <a:cubicBezTo>
                    <a:pt x="8824" y="286046"/>
                    <a:pt x="8824" y="286050"/>
                    <a:pt x="8824" y="286050"/>
                  </a:cubicBezTo>
                  <a:cubicBezTo>
                    <a:pt x="8946" y="287637"/>
                    <a:pt x="10266" y="288868"/>
                    <a:pt x="11862" y="288876"/>
                  </a:cubicBezTo>
                  <a:cubicBezTo>
                    <a:pt x="11944" y="288879"/>
                    <a:pt x="12026" y="288876"/>
                    <a:pt x="12109" y="288868"/>
                  </a:cubicBezTo>
                  <a:close/>
                  <a:moveTo>
                    <a:pt x="131711" y="296491"/>
                  </a:moveTo>
                  <a:cubicBezTo>
                    <a:pt x="133227" y="295774"/>
                    <a:pt x="133882" y="293963"/>
                    <a:pt x="133169" y="292442"/>
                  </a:cubicBezTo>
                  <a:cubicBezTo>
                    <a:pt x="132440" y="290937"/>
                    <a:pt x="130637" y="290290"/>
                    <a:pt x="129116" y="290988"/>
                  </a:cubicBezTo>
                  <a:cubicBezTo>
                    <a:pt x="128367" y="291337"/>
                    <a:pt x="54006" y="326195"/>
                    <a:pt x="15757" y="326195"/>
                  </a:cubicBezTo>
                  <a:cubicBezTo>
                    <a:pt x="14080" y="326199"/>
                    <a:pt x="12720" y="327563"/>
                    <a:pt x="12720" y="329241"/>
                  </a:cubicBezTo>
                  <a:cubicBezTo>
                    <a:pt x="12720" y="330918"/>
                    <a:pt x="14080" y="332282"/>
                    <a:pt x="15757" y="332286"/>
                  </a:cubicBezTo>
                  <a:cubicBezTo>
                    <a:pt x="55378" y="332286"/>
                    <a:pt x="128622" y="297953"/>
                    <a:pt x="131722" y="296491"/>
                  </a:cubicBezTo>
                  <a:close/>
                  <a:moveTo>
                    <a:pt x="107834" y="363554"/>
                  </a:moveTo>
                  <a:cubicBezTo>
                    <a:pt x="109390" y="362931"/>
                    <a:pt x="110154" y="361164"/>
                    <a:pt x="109539" y="359604"/>
                  </a:cubicBezTo>
                  <a:cubicBezTo>
                    <a:pt x="108900" y="358056"/>
                    <a:pt x="107144" y="357295"/>
                    <a:pt x="105581" y="357895"/>
                  </a:cubicBezTo>
                  <a:cubicBezTo>
                    <a:pt x="75210" y="369986"/>
                    <a:pt x="16984" y="357895"/>
                    <a:pt x="16385" y="357750"/>
                  </a:cubicBezTo>
                  <a:cubicBezTo>
                    <a:pt x="14742" y="357417"/>
                    <a:pt x="13139" y="358467"/>
                    <a:pt x="12783" y="360101"/>
                  </a:cubicBezTo>
                  <a:cubicBezTo>
                    <a:pt x="12434" y="361744"/>
                    <a:pt x="13480" y="363358"/>
                    <a:pt x="15126" y="363707"/>
                  </a:cubicBezTo>
                  <a:cubicBezTo>
                    <a:pt x="15126" y="363711"/>
                    <a:pt x="15130" y="363711"/>
                    <a:pt x="15134" y="363711"/>
                  </a:cubicBezTo>
                  <a:cubicBezTo>
                    <a:pt x="16749" y="364052"/>
                    <a:pt x="42405" y="369375"/>
                    <a:pt x="68915" y="369375"/>
                  </a:cubicBezTo>
                  <a:cubicBezTo>
                    <a:pt x="82770" y="369367"/>
                    <a:pt x="96833" y="367924"/>
                    <a:pt x="107846" y="363554"/>
                  </a:cubicBezTo>
                  <a:close/>
                  <a:moveTo>
                    <a:pt x="225625" y="178339"/>
                  </a:moveTo>
                  <a:cubicBezTo>
                    <a:pt x="226935" y="178178"/>
                    <a:pt x="258728" y="174000"/>
                    <a:pt x="360603" y="138797"/>
                  </a:cubicBezTo>
                  <a:cubicBezTo>
                    <a:pt x="428262" y="115418"/>
                    <a:pt x="463227" y="91181"/>
                    <a:pt x="467491" y="64694"/>
                  </a:cubicBezTo>
                  <a:cubicBezTo>
                    <a:pt x="470466" y="46207"/>
                    <a:pt x="459049" y="27398"/>
                    <a:pt x="432609" y="7182"/>
                  </a:cubicBezTo>
                  <a:cubicBezTo>
                    <a:pt x="431272" y="6171"/>
                    <a:pt x="429368" y="6426"/>
                    <a:pt x="428345" y="7758"/>
                  </a:cubicBezTo>
                  <a:cubicBezTo>
                    <a:pt x="427322" y="9083"/>
                    <a:pt x="427565" y="10984"/>
                    <a:pt x="428889" y="12007"/>
                  </a:cubicBezTo>
                  <a:cubicBezTo>
                    <a:pt x="428897" y="12015"/>
                    <a:pt x="428901" y="12018"/>
                    <a:pt x="428909" y="12022"/>
                  </a:cubicBezTo>
                  <a:cubicBezTo>
                    <a:pt x="453091" y="30482"/>
                    <a:pt x="464054" y="47880"/>
                    <a:pt x="461506" y="63726"/>
                  </a:cubicBezTo>
                  <a:cubicBezTo>
                    <a:pt x="457634" y="87795"/>
                    <a:pt x="423982" y="110468"/>
                    <a:pt x="358640" y="133051"/>
                  </a:cubicBezTo>
                  <a:cubicBezTo>
                    <a:pt x="257643" y="167933"/>
                    <a:pt x="225214" y="172244"/>
                    <a:pt x="224896" y="172299"/>
                  </a:cubicBezTo>
                  <a:cubicBezTo>
                    <a:pt x="223235" y="172507"/>
                    <a:pt x="222055" y="174024"/>
                    <a:pt x="222263" y="175685"/>
                  </a:cubicBezTo>
                  <a:cubicBezTo>
                    <a:pt x="222263" y="175689"/>
                    <a:pt x="222263" y="175689"/>
                    <a:pt x="222263" y="175693"/>
                  </a:cubicBezTo>
                  <a:cubicBezTo>
                    <a:pt x="222447" y="177218"/>
                    <a:pt x="223740" y="178362"/>
                    <a:pt x="225277" y="178362"/>
                  </a:cubicBezTo>
                  <a:cubicBezTo>
                    <a:pt x="225390" y="178362"/>
                    <a:pt x="225524" y="178351"/>
                    <a:pt x="225637" y="17833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5"/>
            <p:cNvSpPr/>
            <p:nvPr/>
          </p:nvSpPr>
          <p:spPr>
            <a:xfrm>
              <a:off x="5058120" y="3802495"/>
              <a:ext cx="1494018" cy="1678092"/>
            </a:xfrm>
            <a:custGeom>
              <a:avLst/>
              <a:gdLst/>
              <a:ahLst/>
              <a:cxnLst/>
              <a:rect l="l" t="t" r="r" b="b"/>
              <a:pathLst>
                <a:path w="1494018" h="1678092" extrusionOk="0">
                  <a:moveTo>
                    <a:pt x="1502431" y="910160"/>
                  </a:moveTo>
                  <a:cubicBezTo>
                    <a:pt x="1502431" y="910160"/>
                    <a:pt x="1338724" y="474723"/>
                    <a:pt x="1296698" y="432833"/>
                  </a:cubicBezTo>
                  <a:cubicBezTo>
                    <a:pt x="1254671" y="390943"/>
                    <a:pt x="1044050" y="262601"/>
                    <a:pt x="1044050" y="262601"/>
                  </a:cubicBezTo>
                  <a:lnTo>
                    <a:pt x="1027119" y="233622"/>
                  </a:lnTo>
                  <a:lnTo>
                    <a:pt x="1016830" y="198371"/>
                  </a:lnTo>
                  <a:cubicBezTo>
                    <a:pt x="1016830" y="198371"/>
                    <a:pt x="1004289" y="145308"/>
                    <a:pt x="968156" y="119091"/>
                  </a:cubicBezTo>
                  <a:lnTo>
                    <a:pt x="965272" y="112942"/>
                  </a:lnTo>
                  <a:lnTo>
                    <a:pt x="716888" y="6564"/>
                  </a:lnTo>
                  <a:cubicBezTo>
                    <a:pt x="716888" y="6564"/>
                    <a:pt x="718644" y="39431"/>
                    <a:pt x="721278" y="79071"/>
                  </a:cubicBezTo>
                  <a:cubicBezTo>
                    <a:pt x="691922" y="89736"/>
                    <a:pt x="626822" y="118339"/>
                    <a:pt x="604482" y="169270"/>
                  </a:cubicBezTo>
                  <a:cubicBezTo>
                    <a:pt x="589930" y="202259"/>
                    <a:pt x="581652" y="257063"/>
                    <a:pt x="577513" y="308642"/>
                  </a:cubicBezTo>
                  <a:lnTo>
                    <a:pt x="567350" y="316167"/>
                  </a:lnTo>
                  <a:lnTo>
                    <a:pt x="571113" y="302367"/>
                  </a:lnTo>
                  <a:cubicBezTo>
                    <a:pt x="571113" y="302367"/>
                    <a:pt x="296133" y="456541"/>
                    <a:pt x="283717" y="481633"/>
                  </a:cubicBezTo>
                  <a:cubicBezTo>
                    <a:pt x="267648" y="502707"/>
                    <a:pt x="226134" y="637814"/>
                    <a:pt x="226134" y="637814"/>
                  </a:cubicBezTo>
                  <a:cubicBezTo>
                    <a:pt x="226134" y="637814"/>
                    <a:pt x="184738" y="767649"/>
                    <a:pt x="139200" y="911038"/>
                  </a:cubicBezTo>
                  <a:cubicBezTo>
                    <a:pt x="74970" y="1108238"/>
                    <a:pt x="12876" y="1305322"/>
                    <a:pt x="8878" y="1336802"/>
                  </a:cubicBezTo>
                  <a:lnTo>
                    <a:pt x="8878" y="1338311"/>
                  </a:lnTo>
                  <a:cubicBezTo>
                    <a:pt x="4735" y="1392378"/>
                    <a:pt x="211221" y="1591711"/>
                    <a:pt x="211221" y="1591711"/>
                  </a:cubicBezTo>
                  <a:lnTo>
                    <a:pt x="213984" y="1591711"/>
                  </a:lnTo>
                  <a:lnTo>
                    <a:pt x="239068" y="1616794"/>
                  </a:lnTo>
                  <a:lnTo>
                    <a:pt x="239068" y="1606381"/>
                  </a:lnTo>
                  <a:cubicBezTo>
                    <a:pt x="256505" y="1641882"/>
                    <a:pt x="284983" y="1694193"/>
                    <a:pt x="307562" y="1683156"/>
                  </a:cubicBezTo>
                  <a:cubicBezTo>
                    <a:pt x="326128" y="1673997"/>
                    <a:pt x="320104" y="1641756"/>
                    <a:pt x="305054" y="1599733"/>
                  </a:cubicBezTo>
                  <a:cubicBezTo>
                    <a:pt x="323745" y="1628207"/>
                    <a:pt x="345195" y="1648909"/>
                    <a:pt x="362256" y="1640628"/>
                  </a:cubicBezTo>
                  <a:cubicBezTo>
                    <a:pt x="391737" y="1626075"/>
                    <a:pt x="377059" y="1575771"/>
                    <a:pt x="347453" y="1503765"/>
                  </a:cubicBezTo>
                  <a:cubicBezTo>
                    <a:pt x="342330" y="1491329"/>
                    <a:pt x="338611" y="1479998"/>
                    <a:pt x="325771" y="1475981"/>
                  </a:cubicBezTo>
                  <a:cubicBezTo>
                    <a:pt x="335307" y="1474977"/>
                    <a:pt x="344043" y="1495558"/>
                    <a:pt x="353955" y="1494304"/>
                  </a:cubicBezTo>
                  <a:cubicBezTo>
                    <a:pt x="363863" y="1540344"/>
                    <a:pt x="380320" y="1560466"/>
                    <a:pt x="405298" y="1555198"/>
                  </a:cubicBezTo>
                  <a:cubicBezTo>
                    <a:pt x="430276" y="1549931"/>
                    <a:pt x="434023" y="1517573"/>
                    <a:pt x="429006" y="1462494"/>
                  </a:cubicBezTo>
                  <a:cubicBezTo>
                    <a:pt x="431515" y="1462494"/>
                    <a:pt x="434885" y="1455091"/>
                    <a:pt x="437413" y="1454715"/>
                  </a:cubicBezTo>
                  <a:cubicBezTo>
                    <a:pt x="448450" y="1493481"/>
                    <a:pt x="465385" y="1527978"/>
                    <a:pt x="486710" y="1523459"/>
                  </a:cubicBezTo>
                  <a:cubicBezTo>
                    <a:pt x="510171" y="1518443"/>
                    <a:pt x="516568" y="1495111"/>
                    <a:pt x="513809" y="1448208"/>
                  </a:cubicBezTo>
                  <a:cubicBezTo>
                    <a:pt x="513809" y="1430771"/>
                    <a:pt x="512554" y="1425128"/>
                    <a:pt x="511927" y="1414087"/>
                  </a:cubicBezTo>
                  <a:cubicBezTo>
                    <a:pt x="521083" y="1419731"/>
                    <a:pt x="566014" y="1446829"/>
                    <a:pt x="571137" y="1450717"/>
                  </a:cubicBezTo>
                  <a:cubicBezTo>
                    <a:pt x="587821" y="1463259"/>
                    <a:pt x="714776" y="1436164"/>
                    <a:pt x="714776" y="1436164"/>
                  </a:cubicBezTo>
                  <a:cubicBezTo>
                    <a:pt x="900187" y="1376199"/>
                    <a:pt x="1196618" y="1373455"/>
                    <a:pt x="1388049" y="1245235"/>
                  </a:cubicBezTo>
                  <a:cubicBezTo>
                    <a:pt x="1515858" y="1159045"/>
                    <a:pt x="1502431" y="910160"/>
                    <a:pt x="1502431" y="910160"/>
                  </a:cubicBezTo>
                  <a:close/>
                  <a:moveTo>
                    <a:pt x="333767" y="1266301"/>
                  </a:moveTo>
                  <a:lnTo>
                    <a:pt x="383957" y="936121"/>
                  </a:lnTo>
                  <a:lnTo>
                    <a:pt x="403903" y="1237196"/>
                  </a:lnTo>
                  <a:lnTo>
                    <a:pt x="398024" y="131145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5"/>
            <p:cNvSpPr/>
            <p:nvPr/>
          </p:nvSpPr>
          <p:spPr>
            <a:xfrm>
              <a:off x="5283351" y="5136906"/>
              <a:ext cx="281068" cy="341580"/>
            </a:xfrm>
            <a:custGeom>
              <a:avLst/>
              <a:gdLst/>
              <a:ahLst/>
              <a:cxnLst/>
              <a:rect l="l" t="t" r="r" b="b"/>
              <a:pathLst>
                <a:path w="281068" h="341580" extrusionOk="0">
                  <a:moveTo>
                    <a:pt x="11788" y="263861"/>
                  </a:moveTo>
                  <a:cubicBezTo>
                    <a:pt x="5074" y="252495"/>
                    <a:pt x="10392" y="236680"/>
                    <a:pt x="21194" y="229096"/>
                  </a:cubicBezTo>
                  <a:cubicBezTo>
                    <a:pt x="31996" y="221512"/>
                    <a:pt x="46556" y="221058"/>
                    <a:pt x="59211" y="224754"/>
                  </a:cubicBezTo>
                  <a:cubicBezTo>
                    <a:pt x="51867" y="211499"/>
                    <a:pt x="44396" y="197871"/>
                    <a:pt x="42162" y="182884"/>
                  </a:cubicBezTo>
                  <a:cubicBezTo>
                    <a:pt x="39928" y="167896"/>
                    <a:pt x="44001" y="151004"/>
                    <a:pt x="56107" y="141888"/>
                  </a:cubicBezTo>
                  <a:cubicBezTo>
                    <a:pt x="63487" y="136330"/>
                    <a:pt x="73031" y="134237"/>
                    <a:pt x="82265" y="134441"/>
                  </a:cubicBezTo>
                  <a:cubicBezTo>
                    <a:pt x="99816" y="134833"/>
                    <a:pt x="117021" y="143353"/>
                    <a:pt x="127945" y="157090"/>
                  </a:cubicBezTo>
                  <a:cubicBezTo>
                    <a:pt x="121768" y="132924"/>
                    <a:pt x="118758" y="108060"/>
                    <a:pt x="118985" y="83121"/>
                  </a:cubicBezTo>
                  <a:cubicBezTo>
                    <a:pt x="119079" y="73056"/>
                    <a:pt x="119879" y="62443"/>
                    <a:pt x="125495" y="54091"/>
                  </a:cubicBezTo>
                  <a:cubicBezTo>
                    <a:pt x="132322" y="43936"/>
                    <a:pt x="145268" y="39166"/>
                    <a:pt x="157504" y="39507"/>
                  </a:cubicBezTo>
                  <a:cubicBezTo>
                    <a:pt x="171308" y="39965"/>
                    <a:pt x="184344" y="45970"/>
                    <a:pt x="193668" y="56156"/>
                  </a:cubicBezTo>
                  <a:cubicBezTo>
                    <a:pt x="202878" y="66441"/>
                    <a:pt x="207558" y="80005"/>
                    <a:pt x="206652" y="93782"/>
                  </a:cubicBezTo>
                  <a:cubicBezTo>
                    <a:pt x="202122" y="78598"/>
                    <a:pt x="199088" y="62035"/>
                    <a:pt x="200425" y="46240"/>
                  </a:cubicBezTo>
                  <a:cubicBezTo>
                    <a:pt x="201761" y="30445"/>
                    <a:pt x="210384" y="14239"/>
                    <a:pt x="225195" y="8615"/>
                  </a:cubicBezTo>
                  <a:cubicBezTo>
                    <a:pt x="241636" y="2344"/>
                    <a:pt x="260888" y="11182"/>
                    <a:pt x="271506" y="25213"/>
                  </a:cubicBezTo>
                  <a:cubicBezTo>
                    <a:pt x="282123" y="39244"/>
                    <a:pt x="285791" y="57258"/>
                    <a:pt x="287767" y="74742"/>
                  </a:cubicBezTo>
                  <a:cubicBezTo>
                    <a:pt x="290408" y="98379"/>
                    <a:pt x="290581" y="122232"/>
                    <a:pt x="288272" y="145905"/>
                  </a:cubicBezTo>
                  <a:cubicBezTo>
                    <a:pt x="287289" y="156115"/>
                    <a:pt x="285733" y="166642"/>
                    <a:pt x="280230" y="175300"/>
                  </a:cubicBezTo>
                  <a:cubicBezTo>
                    <a:pt x="274727" y="183958"/>
                    <a:pt x="264270" y="190240"/>
                    <a:pt x="254292" y="187877"/>
                  </a:cubicBezTo>
                  <a:cubicBezTo>
                    <a:pt x="244948" y="185666"/>
                    <a:pt x="238807" y="176989"/>
                    <a:pt x="233547" y="168958"/>
                  </a:cubicBezTo>
                  <a:lnTo>
                    <a:pt x="209467" y="132191"/>
                  </a:lnTo>
                  <a:cubicBezTo>
                    <a:pt x="209858" y="156099"/>
                    <a:pt x="210086" y="180994"/>
                    <a:pt x="199935" y="202657"/>
                  </a:cubicBezTo>
                  <a:cubicBezTo>
                    <a:pt x="196584" y="209809"/>
                    <a:pt x="191653" y="216864"/>
                    <a:pt x="184257" y="219600"/>
                  </a:cubicBezTo>
                  <a:cubicBezTo>
                    <a:pt x="176419" y="222492"/>
                    <a:pt x="167404" y="219807"/>
                    <a:pt x="160718" y="214802"/>
                  </a:cubicBezTo>
                  <a:cubicBezTo>
                    <a:pt x="154032" y="209798"/>
                    <a:pt x="149223" y="202747"/>
                    <a:pt x="144539" y="195833"/>
                  </a:cubicBezTo>
                  <a:lnTo>
                    <a:pt x="138864" y="205757"/>
                  </a:lnTo>
                  <a:cubicBezTo>
                    <a:pt x="144124" y="224397"/>
                    <a:pt x="149003" y="241481"/>
                    <a:pt x="151696" y="260663"/>
                  </a:cubicBezTo>
                  <a:cubicBezTo>
                    <a:pt x="152930" y="269477"/>
                    <a:pt x="153597" y="278617"/>
                    <a:pt x="151041" y="287145"/>
                  </a:cubicBezTo>
                  <a:cubicBezTo>
                    <a:pt x="148486" y="295674"/>
                    <a:pt x="142113" y="303532"/>
                    <a:pt x="133463" y="305625"/>
                  </a:cubicBezTo>
                  <a:cubicBezTo>
                    <a:pt x="125464" y="307557"/>
                    <a:pt x="116947" y="304281"/>
                    <a:pt x="110543" y="299111"/>
                  </a:cubicBezTo>
                  <a:cubicBezTo>
                    <a:pt x="104139" y="293942"/>
                    <a:pt x="99420" y="287036"/>
                    <a:pt x="94544" y="280404"/>
                  </a:cubicBezTo>
                  <a:cubicBezTo>
                    <a:pt x="89669" y="273773"/>
                    <a:pt x="84385" y="267169"/>
                    <a:pt x="77299" y="262975"/>
                  </a:cubicBezTo>
                  <a:cubicBezTo>
                    <a:pt x="84464" y="279805"/>
                    <a:pt x="88450" y="297857"/>
                    <a:pt x="90656" y="316015"/>
                  </a:cubicBezTo>
                  <a:cubicBezTo>
                    <a:pt x="91397" y="322149"/>
                    <a:pt x="91930" y="328467"/>
                    <a:pt x="90299" y="334436"/>
                  </a:cubicBezTo>
                  <a:cubicBezTo>
                    <a:pt x="88669" y="340405"/>
                    <a:pt x="84444" y="345998"/>
                    <a:pt x="78487" y="347640"/>
                  </a:cubicBezTo>
                  <a:cubicBezTo>
                    <a:pt x="74066" y="348859"/>
                    <a:pt x="69249" y="347754"/>
                    <a:pt x="65235" y="345535"/>
                  </a:cubicBezTo>
                  <a:cubicBezTo>
                    <a:pt x="61222" y="343317"/>
                    <a:pt x="57887" y="340048"/>
                    <a:pt x="54728" y="336733"/>
                  </a:cubicBezTo>
                  <a:cubicBezTo>
                    <a:pt x="35449" y="316388"/>
                    <a:pt x="26034" y="287984"/>
                    <a:pt x="11788" y="263861"/>
                  </a:cubicBez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5"/>
            <p:cNvSpPr/>
            <p:nvPr/>
          </p:nvSpPr>
          <p:spPr>
            <a:xfrm>
              <a:off x="5769073" y="3816499"/>
              <a:ext cx="209562" cy="393053"/>
            </a:xfrm>
            <a:custGeom>
              <a:avLst/>
              <a:gdLst/>
              <a:ahLst/>
              <a:cxnLst/>
              <a:rect l="l" t="t" r="r" b="b"/>
              <a:pathLst>
                <a:path w="209562" h="393053" extrusionOk="0">
                  <a:moveTo>
                    <a:pt x="8817" y="6564"/>
                  </a:moveTo>
                  <a:cubicBezTo>
                    <a:pt x="8817" y="6564"/>
                    <a:pt x="16518" y="200178"/>
                    <a:pt x="44874" y="298451"/>
                  </a:cubicBezTo>
                  <a:lnTo>
                    <a:pt x="56495" y="346538"/>
                  </a:lnTo>
                  <a:cubicBezTo>
                    <a:pt x="56495" y="346538"/>
                    <a:pt x="103186" y="397414"/>
                    <a:pt x="145005" y="399503"/>
                  </a:cubicBezTo>
                  <a:cubicBezTo>
                    <a:pt x="186824" y="401592"/>
                    <a:pt x="213068" y="374529"/>
                    <a:pt x="217485" y="347235"/>
                  </a:cubicBezTo>
                  <a:cubicBezTo>
                    <a:pt x="221902" y="319941"/>
                    <a:pt x="208506" y="172081"/>
                    <a:pt x="208506" y="172081"/>
                  </a:cubicBezTo>
                  <a:lnTo>
                    <a:pt x="215169" y="73706"/>
                  </a:lnTo>
                  <a:lnTo>
                    <a:pt x="73901" y="19262"/>
                  </a:ln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5"/>
            <p:cNvSpPr/>
            <p:nvPr/>
          </p:nvSpPr>
          <p:spPr>
            <a:xfrm>
              <a:off x="5773953" y="3829217"/>
              <a:ext cx="162844" cy="166716"/>
            </a:xfrm>
            <a:custGeom>
              <a:avLst/>
              <a:gdLst/>
              <a:ahLst/>
              <a:cxnLst/>
              <a:rect l="l" t="t" r="r" b="b"/>
              <a:pathLst>
                <a:path w="162844" h="166716" extrusionOk="0">
                  <a:moveTo>
                    <a:pt x="171661" y="74556"/>
                  </a:moveTo>
                  <a:lnTo>
                    <a:pt x="18615" y="173280"/>
                  </a:lnTo>
                  <a:lnTo>
                    <a:pt x="8817" y="6564"/>
                  </a:lnTo>
                  <a:cubicBezTo>
                    <a:pt x="8817" y="6564"/>
                    <a:pt x="111068" y="67027"/>
                    <a:pt x="171661" y="74556"/>
                  </a:cubicBezTo>
                  <a:close/>
                </a:path>
              </a:pathLst>
            </a:custGeom>
            <a:solidFill>
              <a:srgbClr val="A05B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25"/>
            <p:cNvSpPr/>
            <p:nvPr/>
          </p:nvSpPr>
          <p:spPr>
            <a:xfrm>
              <a:off x="4795441" y="3009576"/>
              <a:ext cx="1084529" cy="1840526"/>
            </a:xfrm>
            <a:custGeom>
              <a:avLst/>
              <a:gdLst/>
              <a:ahLst/>
              <a:cxnLst/>
              <a:rect l="l" t="t" r="r" b="b"/>
              <a:pathLst>
                <a:path w="1084529" h="1840526" extrusionOk="0">
                  <a:moveTo>
                    <a:pt x="547149" y="1267399"/>
                  </a:moveTo>
                  <a:lnTo>
                    <a:pt x="845837" y="1091774"/>
                  </a:lnTo>
                  <a:cubicBezTo>
                    <a:pt x="845837" y="1091774"/>
                    <a:pt x="864528" y="931705"/>
                    <a:pt x="902667" y="915404"/>
                  </a:cubicBezTo>
                  <a:cubicBezTo>
                    <a:pt x="902667" y="915404"/>
                    <a:pt x="955104" y="869615"/>
                    <a:pt x="1014693" y="878649"/>
                  </a:cubicBezTo>
                  <a:cubicBezTo>
                    <a:pt x="1048815" y="883666"/>
                    <a:pt x="1074028" y="841023"/>
                    <a:pt x="1093346" y="766748"/>
                  </a:cubicBezTo>
                  <a:cubicBezTo>
                    <a:pt x="1093346" y="619852"/>
                    <a:pt x="1091339" y="432309"/>
                    <a:pt x="1089819" y="315140"/>
                  </a:cubicBezTo>
                  <a:cubicBezTo>
                    <a:pt x="1077277" y="257311"/>
                    <a:pt x="1063728" y="210393"/>
                    <a:pt x="1059209" y="192074"/>
                  </a:cubicBezTo>
                  <a:lnTo>
                    <a:pt x="918458" y="132986"/>
                  </a:lnTo>
                  <a:cubicBezTo>
                    <a:pt x="918458" y="132986"/>
                    <a:pt x="888350" y="31374"/>
                    <a:pt x="733548" y="8669"/>
                  </a:cubicBezTo>
                  <a:cubicBezTo>
                    <a:pt x="578747" y="-14036"/>
                    <a:pt x="412795" y="151924"/>
                    <a:pt x="393841" y="264953"/>
                  </a:cubicBezTo>
                  <a:cubicBezTo>
                    <a:pt x="374887" y="377983"/>
                    <a:pt x="484412" y="498545"/>
                    <a:pt x="442887" y="562638"/>
                  </a:cubicBezTo>
                  <a:cubicBezTo>
                    <a:pt x="401362" y="626731"/>
                    <a:pt x="227748" y="720826"/>
                    <a:pt x="182460" y="830092"/>
                  </a:cubicBezTo>
                  <a:cubicBezTo>
                    <a:pt x="137172" y="939359"/>
                    <a:pt x="148491" y="1014751"/>
                    <a:pt x="148491" y="1014751"/>
                  </a:cubicBezTo>
                  <a:cubicBezTo>
                    <a:pt x="148491" y="1014751"/>
                    <a:pt x="273063" y="1191756"/>
                    <a:pt x="239067" y="1252094"/>
                  </a:cubicBezTo>
                  <a:cubicBezTo>
                    <a:pt x="205070" y="1312432"/>
                    <a:pt x="5107" y="1368890"/>
                    <a:pt x="8869" y="1546020"/>
                  </a:cubicBezTo>
                  <a:cubicBezTo>
                    <a:pt x="12396" y="1710102"/>
                    <a:pt x="174837" y="1825640"/>
                    <a:pt x="354851" y="18470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25"/>
            <p:cNvSpPr/>
            <p:nvPr/>
          </p:nvSpPr>
          <p:spPr>
            <a:xfrm>
              <a:off x="4853017" y="3072658"/>
              <a:ext cx="810584" cy="1651011"/>
            </a:xfrm>
            <a:custGeom>
              <a:avLst/>
              <a:gdLst/>
              <a:ahLst/>
              <a:cxnLst/>
              <a:rect l="l" t="t" r="r" b="b"/>
              <a:pathLst>
                <a:path w="810584" h="1651011" extrusionOk="0">
                  <a:moveTo>
                    <a:pt x="191501" y="915937"/>
                  </a:moveTo>
                  <a:cubicBezTo>
                    <a:pt x="190278" y="915941"/>
                    <a:pt x="189172" y="915205"/>
                    <a:pt x="188706" y="914072"/>
                  </a:cubicBezTo>
                  <a:cubicBezTo>
                    <a:pt x="188008" y="912406"/>
                    <a:pt x="172425" y="871884"/>
                    <a:pt x="232183" y="749742"/>
                  </a:cubicBezTo>
                  <a:cubicBezTo>
                    <a:pt x="263067" y="686602"/>
                    <a:pt x="309021" y="651873"/>
                    <a:pt x="353443" y="618288"/>
                  </a:cubicBezTo>
                  <a:cubicBezTo>
                    <a:pt x="395423" y="586565"/>
                    <a:pt x="435067" y="556594"/>
                    <a:pt x="457940" y="505220"/>
                  </a:cubicBezTo>
                  <a:cubicBezTo>
                    <a:pt x="493606" y="425105"/>
                    <a:pt x="465414" y="371755"/>
                    <a:pt x="438155" y="320161"/>
                  </a:cubicBezTo>
                  <a:cubicBezTo>
                    <a:pt x="429752" y="304264"/>
                    <a:pt x="421067" y="287827"/>
                    <a:pt x="414487" y="270974"/>
                  </a:cubicBezTo>
                  <a:cubicBezTo>
                    <a:pt x="400596" y="235406"/>
                    <a:pt x="406342" y="184063"/>
                    <a:pt x="429470" y="136995"/>
                  </a:cubicBezTo>
                  <a:cubicBezTo>
                    <a:pt x="446633" y="102066"/>
                    <a:pt x="488299" y="39698"/>
                    <a:pt x="574516" y="14415"/>
                  </a:cubicBezTo>
                  <a:cubicBezTo>
                    <a:pt x="709200" y="-25025"/>
                    <a:pt x="817569" y="96897"/>
                    <a:pt x="818647" y="98131"/>
                  </a:cubicBezTo>
                  <a:cubicBezTo>
                    <a:pt x="819753" y="99388"/>
                    <a:pt x="819627" y="101303"/>
                    <a:pt x="818373" y="102407"/>
                  </a:cubicBezTo>
                  <a:cubicBezTo>
                    <a:pt x="818365" y="102412"/>
                    <a:pt x="818361" y="102418"/>
                    <a:pt x="818353" y="102423"/>
                  </a:cubicBezTo>
                  <a:cubicBezTo>
                    <a:pt x="817087" y="103522"/>
                    <a:pt x="815175" y="103394"/>
                    <a:pt x="814066" y="102137"/>
                  </a:cubicBezTo>
                  <a:cubicBezTo>
                    <a:pt x="813015" y="100922"/>
                    <a:pt x="707107" y="-18186"/>
                    <a:pt x="576233" y="20258"/>
                  </a:cubicBezTo>
                  <a:cubicBezTo>
                    <a:pt x="492242" y="44883"/>
                    <a:pt x="451657" y="105645"/>
                    <a:pt x="434934" y="139672"/>
                  </a:cubicBezTo>
                  <a:cubicBezTo>
                    <a:pt x="412527" y="185270"/>
                    <a:pt x="406867" y="234736"/>
                    <a:pt x="420138" y="268755"/>
                  </a:cubicBezTo>
                  <a:cubicBezTo>
                    <a:pt x="426593" y="285291"/>
                    <a:pt x="435208" y="301572"/>
                    <a:pt x="443525" y="317320"/>
                  </a:cubicBezTo>
                  <a:cubicBezTo>
                    <a:pt x="471470" y="370199"/>
                    <a:pt x="500355" y="424874"/>
                    <a:pt x="463494" y="507693"/>
                  </a:cubicBezTo>
                  <a:cubicBezTo>
                    <a:pt x="439978" y="560502"/>
                    <a:pt x="399730" y="590931"/>
                    <a:pt x="357108" y="623144"/>
                  </a:cubicBezTo>
                  <a:cubicBezTo>
                    <a:pt x="313239" y="656294"/>
                    <a:pt x="267888" y="690580"/>
                    <a:pt x="237639" y="752415"/>
                  </a:cubicBezTo>
                  <a:cubicBezTo>
                    <a:pt x="179488" y="871269"/>
                    <a:pt x="194162" y="911367"/>
                    <a:pt x="194322" y="911759"/>
                  </a:cubicBezTo>
                  <a:cubicBezTo>
                    <a:pt x="194938" y="913315"/>
                    <a:pt x="194189" y="915071"/>
                    <a:pt x="192645" y="915710"/>
                  </a:cubicBezTo>
                  <a:cubicBezTo>
                    <a:pt x="192280" y="915859"/>
                    <a:pt x="191892" y="915934"/>
                    <a:pt x="191501" y="915937"/>
                  </a:cubicBezTo>
                  <a:close/>
                  <a:moveTo>
                    <a:pt x="631837" y="1097010"/>
                  </a:moveTo>
                  <a:cubicBezTo>
                    <a:pt x="691167" y="1054764"/>
                    <a:pt x="657959" y="940151"/>
                    <a:pt x="616830" y="875996"/>
                  </a:cubicBezTo>
                  <a:cubicBezTo>
                    <a:pt x="573717" y="808732"/>
                    <a:pt x="578303" y="758780"/>
                    <a:pt x="636567" y="662185"/>
                  </a:cubicBezTo>
                  <a:lnTo>
                    <a:pt x="648219" y="642913"/>
                  </a:lnTo>
                  <a:cubicBezTo>
                    <a:pt x="698457" y="560043"/>
                    <a:pt x="719245" y="525726"/>
                    <a:pt x="712253" y="451215"/>
                  </a:cubicBezTo>
                  <a:cubicBezTo>
                    <a:pt x="708455" y="410701"/>
                    <a:pt x="691873" y="382000"/>
                    <a:pt x="677277" y="356670"/>
                  </a:cubicBezTo>
                  <a:cubicBezTo>
                    <a:pt x="663015" y="331954"/>
                    <a:pt x="649540" y="308607"/>
                    <a:pt x="649540" y="278005"/>
                  </a:cubicBezTo>
                  <a:cubicBezTo>
                    <a:pt x="649540" y="217969"/>
                    <a:pt x="744631" y="205889"/>
                    <a:pt x="745599" y="205756"/>
                  </a:cubicBezTo>
                  <a:cubicBezTo>
                    <a:pt x="747261" y="205554"/>
                    <a:pt x="748448" y="204043"/>
                    <a:pt x="748244" y="202379"/>
                  </a:cubicBezTo>
                  <a:cubicBezTo>
                    <a:pt x="748244" y="202377"/>
                    <a:pt x="748244" y="202376"/>
                    <a:pt x="748244" y="202374"/>
                  </a:cubicBezTo>
                  <a:cubicBezTo>
                    <a:pt x="748048" y="200710"/>
                    <a:pt x="746540" y="199520"/>
                    <a:pt x="744878" y="199716"/>
                  </a:cubicBezTo>
                  <a:cubicBezTo>
                    <a:pt x="744874" y="199716"/>
                    <a:pt x="744874" y="199716"/>
                    <a:pt x="744874" y="199716"/>
                  </a:cubicBezTo>
                  <a:cubicBezTo>
                    <a:pt x="740735" y="200210"/>
                    <a:pt x="643465" y="212580"/>
                    <a:pt x="643465" y="278005"/>
                  </a:cubicBezTo>
                  <a:cubicBezTo>
                    <a:pt x="643465" y="310233"/>
                    <a:pt x="657332" y="334271"/>
                    <a:pt x="672010" y="359715"/>
                  </a:cubicBezTo>
                  <a:cubicBezTo>
                    <a:pt x="687017" y="385712"/>
                    <a:pt x="702526" y="412590"/>
                    <a:pt x="706202" y="451780"/>
                  </a:cubicBezTo>
                  <a:cubicBezTo>
                    <a:pt x="712998" y="524287"/>
                    <a:pt x="693950" y="555744"/>
                    <a:pt x="643022" y="639766"/>
                  </a:cubicBezTo>
                  <a:lnTo>
                    <a:pt x="631347" y="659049"/>
                  </a:lnTo>
                  <a:cubicBezTo>
                    <a:pt x="572326" y="756911"/>
                    <a:pt x="567560" y="810429"/>
                    <a:pt x="611711" y="879280"/>
                  </a:cubicBezTo>
                  <a:cubicBezTo>
                    <a:pt x="653154" y="943949"/>
                    <a:pt x="681980" y="1053843"/>
                    <a:pt x="628309" y="1092056"/>
                  </a:cubicBezTo>
                  <a:cubicBezTo>
                    <a:pt x="626941" y="1093028"/>
                    <a:pt x="626620" y="1094925"/>
                    <a:pt x="627592" y="1096293"/>
                  </a:cubicBezTo>
                  <a:cubicBezTo>
                    <a:pt x="627596" y="1096293"/>
                    <a:pt x="627596" y="1096297"/>
                    <a:pt x="627600" y="1096301"/>
                  </a:cubicBezTo>
                  <a:cubicBezTo>
                    <a:pt x="628168" y="1097100"/>
                    <a:pt x="629089" y="1097579"/>
                    <a:pt x="630073" y="1097579"/>
                  </a:cubicBezTo>
                  <a:cubicBezTo>
                    <a:pt x="630704" y="1097582"/>
                    <a:pt x="631323" y="1097390"/>
                    <a:pt x="631837" y="1097026"/>
                  </a:cubicBezTo>
                  <a:close/>
                  <a:moveTo>
                    <a:pt x="354631" y="982895"/>
                  </a:moveTo>
                  <a:cubicBezTo>
                    <a:pt x="356296" y="982664"/>
                    <a:pt x="357460" y="981124"/>
                    <a:pt x="357229" y="979458"/>
                  </a:cubicBezTo>
                  <a:cubicBezTo>
                    <a:pt x="344001" y="884943"/>
                    <a:pt x="372573" y="789351"/>
                    <a:pt x="435498" y="717600"/>
                  </a:cubicBezTo>
                  <a:lnTo>
                    <a:pt x="452743" y="698611"/>
                  </a:lnTo>
                  <a:cubicBezTo>
                    <a:pt x="550577" y="590979"/>
                    <a:pt x="621274" y="513203"/>
                    <a:pt x="606118" y="407405"/>
                  </a:cubicBezTo>
                  <a:cubicBezTo>
                    <a:pt x="600411" y="367530"/>
                    <a:pt x="580760" y="327212"/>
                    <a:pt x="561759" y="288223"/>
                  </a:cubicBezTo>
                  <a:cubicBezTo>
                    <a:pt x="527924" y="218850"/>
                    <a:pt x="498717" y="158885"/>
                    <a:pt x="557287" y="122517"/>
                  </a:cubicBezTo>
                  <a:cubicBezTo>
                    <a:pt x="649415" y="65295"/>
                    <a:pt x="766348" y="125884"/>
                    <a:pt x="767524" y="126511"/>
                  </a:cubicBezTo>
                  <a:cubicBezTo>
                    <a:pt x="768997" y="127297"/>
                    <a:pt x="770828" y="126741"/>
                    <a:pt x="771611" y="125269"/>
                  </a:cubicBezTo>
                  <a:cubicBezTo>
                    <a:pt x="771619" y="125260"/>
                    <a:pt x="771623" y="125251"/>
                    <a:pt x="771627" y="125241"/>
                  </a:cubicBezTo>
                  <a:cubicBezTo>
                    <a:pt x="772415" y="123763"/>
                    <a:pt x="771858" y="121926"/>
                    <a:pt x="770377" y="121137"/>
                  </a:cubicBezTo>
                  <a:cubicBezTo>
                    <a:pt x="770373" y="121135"/>
                    <a:pt x="770369" y="121132"/>
                    <a:pt x="770365" y="121130"/>
                  </a:cubicBezTo>
                  <a:cubicBezTo>
                    <a:pt x="769189" y="120499"/>
                    <a:pt x="649231" y="58248"/>
                    <a:pt x="554077" y="117344"/>
                  </a:cubicBezTo>
                  <a:cubicBezTo>
                    <a:pt x="490843" y="156627"/>
                    <a:pt x="522632" y="221845"/>
                    <a:pt x="556284" y="290896"/>
                  </a:cubicBezTo>
                  <a:cubicBezTo>
                    <a:pt x="575097" y="329454"/>
                    <a:pt x="594517" y="369337"/>
                    <a:pt x="600094" y="408264"/>
                  </a:cubicBezTo>
                  <a:cubicBezTo>
                    <a:pt x="614831" y="511224"/>
                    <a:pt x="544953" y="588110"/>
                    <a:pt x="448244" y="694511"/>
                  </a:cubicBezTo>
                  <a:lnTo>
                    <a:pt x="430959" y="713551"/>
                  </a:lnTo>
                  <a:cubicBezTo>
                    <a:pt x="366847" y="786635"/>
                    <a:pt x="337734" y="884015"/>
                    <a:pt x="351209" y="980297"/>
                  </a:cubicBezTo>
                  <a:cubicBezTo>
                    <a:pt x="351421" y="981798"/>
                    <a:pt x="352706" y="982919"/>
                    <a:pt x="354223" y="982919"/>
                  </a:cubicBezTo>
                  <a:cubicBezTo>
                    <a:pt x="354360" y="982927"/>
                    <a:pt x="354493" y="982923"/>
                    <a:pt x="354631" y="982911"/>
                  </a:cubicBezTo>
                  <a:close/>
                  <a:moveTo>
                    <a:pt x="63774" y="1656454"/>
                  </a:moveTo>
                  <a:cubicBezTo>
                    <a:pt x="64836" y="1655153"/>
                    <a:pt x="64648" y="1653237"/>
                    <a:pt x="63346" y="1652175"/>
                  </a:cubicBezTo>
                  <a:cubicBezTo>
                    <a:pt x="62586" y="1651555"/>
                    <a:pt x="-12203" y="1588772"/>
                    <a:pt x="25552" y="1473955"/>
                  </a:cubicBezTo>
                  <a:cubicBezTo>
                    <a:pt x="48853" y="1403062"/>
                    <a:pt x="117935" y="1367706"/>
                    <a:pt x="184724" y="1333514"/>
                  </a:cubicBezTo>
                  <a:cubicBezTo>
                    <a:pt x="229157" y="1310782"/>
                    <a:pt x="271129" y="1289284"/>
                    <a:pt x="300850" y="1258083"/>
                  </a:cubicBezTo>
                  <a:cubicBezTo>
                    <a:pt x="376547" y="1178587"/>
                    <a:pt x="350108" y="1119197"/>
                    <a:pt x="348948" y="1116709"/>
                  </a:cubicBezTo>
                  <a:cubicBezTo>
                    <a:pt x="348238" y="1115192"/>
                    <a:pt x="346435" y="1114534"/>
                    <a:pt x="344915" y="1115239"/>
                  </a:cubicBezTo>
                  <a:cubicBezTo>
                    <a:pt x="343394" y="1115937"/>
                    <a:pt x="342728" y="1117736"/>
                    <a:pt x="343425" y="1119256"/>
                  </a:cubicBezTo>
                  <a:cubicBezTo>
                    <a:pt x="343425" y="1119264"/>
                    <a:pt x="343429" y="1119268"/>
                    <a:pt x="343433" y="1119276"/>
                  </a:cubicBezTo>
                  <a:cubicBezTo>
                    <a:pt x="343692" y="1119852"/>
                    <a:pt x="369073" y="1177607"/>
                    <a:pt x="296440" y="1253893"/>
                  </a:cubicBezTo>
                  <a:cubicBezTo>
                    <a:pt x="267437" y="1284342"/>
                    <a:pt x="225924" y="1305597"/>
                    <a:pt x="181957" y="1328101"/>
                  </a:cubicBezTo>
                  <a:cubicBezTo>
                    <a:pt x="114062" y="1362850"/>
                    <a:pt x="43856" y="1398786"/>
                    <a:pt x="19771" y="1472058"/>
                  </a:cubicBezTo>
                  <a:cubicBezTo>
                    <a:pt x="-19320" y="1590970"/>
                    <a:pt x="58714" y="1656266"/>
                    <a:pt x="59498" y="1656890"/>
                  </a:cubicBezTo>
                  <a:cubicBezTo>
                    <a:pt x="60042" y="1657332"/>
                    <a:pt x="60720" y="1657575"/>
                    <a:pt x="61422" y="1657575"/>
                  </a:cubicBezTo>
                  <a:cubicBezTo>
                    <a:pt x="62331" y="1657579"/>
                    <a:pt x="63197" y="1657176"/>
                    <a:pt x="63774" y="165647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5"/>
            <p:cNvSpPr/>
            <p:nvPr/>
          </p:nvSpPr>
          <p:spPr>
            <a:xfrm>
              <a:off x="5624063" y="3873999"/>
              <a:ext cx="145010" cy="446842"/>
            </a:xfrm>
            <a:custGeom>
              <a:avLst/>
              <a:gdLst/>
              <a:ahLst/>
              <a:cxnLst/>
              <a:rect l="l" t="t" r="r" b="b"/>
              <a:pathLst>
                <a:path w="145010" h="446842" extrusionOk="0">
                  <a:moveTo>
                    <a:pt x="153827" y="6564"/>
                  </a:moveTo>
                  <a:cubicBezTo>
                    <a:pt x="153827" y="6564"/>
                    <a:pt x="68523" y="24502"/>
                    <a:pt x="39292" y="91115"/>
                  </a:cubicBezTo>
                  <a:cubicBezTo>
                    <a:pt x="10062" y="157728"/>
                    <a:pt x="6049" y="311526"/>
                    <a:pt x="10188" y="353048"/>
                  </a:cubicBezTo>
                  <a:cubicBezTo>
                    <a:pt x="12508" y="386460"/>
                    <a:pt x="12508" y="419994"/>
                    <a:pt x="10188" y="453406"/>
                  </a:cubicBezTo>
                  <a:lnTo>
                    <a:pt x="126854" y="41578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25"/>
            <p:cNvSpPr/>
            <p:nvPr/>
          </p:nvSpPr>
          <p:spPr>
            <a:xfrm>
              <a:off x="5058858" y="4091636"/>
              <a:ext cx="562436" cy="1293231"/>
            </a:xfrm>
            <a:custGeom>
              <a:avLst/>
              <a:gdLst/>
              <a:ahLst/>
              <a:cxnLst/>
              <a:rect l="l" t="t" r="r" b="b"/>
              <a:pathLst>
                <a:path w="562436" h="1293231" extrusionOk="0">
                  <a:moveTo>
                    <a:pt x="571254" y="6564"/>
                  </a:moveTo>
                  <a:cubicBezTo>
                    <a:pt x="571254" y="6564"/>
                    <a:pt x="296274" y="160362"/>
                    <a:pt x="283732" y="185324"/>
                  </a:cubicBezTo>
                  <a:cubicBezTo>
                    <a:pt x="271190" y="210286"/>
                    <a:pt x="13016" y="988186"/>
                    <a:pt x="8877" y="1042002"/>
                  </a:cubicBezTo>
                  <a:cubicBezTo>
                    <a:pt x="4739" y="1095818"/>
                    <a:pt x="212976" y="1299795"/>
                    <a:pt x="212976" y="1299795"/>
                  </a:cubicBezTo>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25"/>
            <p:cNvSpPr/>
            <p:nvPr/>
          </p:nvSpPr>
          <p:spPr>
            <a:xfrm>
              <a:off x="5058603" y="3874011"/>
              <a:ext cx="1383382" cy="1532729"/>
            </a:xfrm>
            <a:custGeom>
              <a:avLst/>
              <a:gdLst/>
              <a:ahLst/>
              <a:cxnLst/>
              <a:rect l="l" t="t" r="r" b="b"/>
              <a:pathLst>
                <a:path w="1383382" h="1532729" extrusionOk="0">
                  <a:moveTo>
                    <a:pt x="735344" y="112178"/>
                  </a:moveTo>
                  <a:cubicBezTo>
                    <a:pt x="700200" y="113001"/>
                    <a:pt x="666392" y="125793"/>
                    <a:pt x="639501" y="148435"/>
                  </a:cubicBezTo>
                  <a:cubicBezTo>
                    <a:pt x="590200" y="187197"/>
                    <a:pt x="585058" y="257071"/>
                    <a:pt x="585058" y="257071"/>
                  </a:cubicBezTo>
                  <a:cubicBezTo>
                    <a:pt x="585058" y="257071"/>
                    <a:pt x="569502" y="174275"/>
                    <a:pt x="600606" y="101905"/>
                  </a:cubicBezTo>
                  <a:cubicBezTo>
                    <a:pt x="631710" y="29535"/>
                    <a:pt x="719279" y="6564"/>
                    <a:pt x="719279" y="6564"/>
                  </a:cubicBezTo>
                  <a:close/>
                  <a:moveTo>
                    <a:pt x="606877" y="592765"/>
                  </a:moveTo>
                  <a:lnTo>
                    <a:pt x="580409" y="649470"/>
                  </a:lnTo>
                  <a:lnTo>
                    <a:pt x="754529" y="819447"/>
                  </a:lnTo>
                  <a:close/>
                  <a:moveTo>
                    <a:pt x="404032" y="718089"/>
                  </a:moveTo>
                  <a:cubicBezTo>
                    <a:pt x="404032" y="718089"/>
                    <a:pt x="462238" y="583610"/>
                    <a:pt x="480553" y="614227"/>
                  </a:cubicBezTo>
                  <a:cubicBezTo>
                    <a:pt x="498868" y="644845"/>
                    <a:pt x="382570" y="776178"/>
                    <a:pt x="428493" y="794493"/>
                  </a:cubicBezTo>
                  <a:cubicBezTo>
                    <a:pt x="474415" y="812808"/>
                    <a:pt x="541397" y="745568"/>
                    <a:pt x="520318" y="800513"/>
                  </a:cubicBezTo>
                  <a:cubicBezTo>
                    <a:pt x="499240" y="855458"/>
                    <a:pt x="462254" y="919680"/>
                    <a:pt x="462254" y="947280"/>
                  </a:cubicBezTo>
                  <a:cubicBezTo>
                    <a:pt x="462254" y="974880"/>
                    <a:pt x="474795" y="1246716"/>
                    <a:pt x="474795" y="1246716"/>
                  </a:cubicBezTo>
                  <a:lnTo>
                    <a:pt x="477931" y="1265031"/>
                  </a:lnTo>
                  <a:lnTo>
                    <a:pt x="451750" y="1269472"/>
                  </a:lnTo>
                  <a:lnTo>
                    <a:pt x="434818" y="1279623"/>
                  </a:lnTo>
                  <a:cubicBezTo>
                    <a:pt x="434818" y="1279623"/>
                    <a:pt x="401394" y="1250357"/>
                    <a:pt x="401394" y="1216741"/>
                  </a:cubicBezTo>
                  <a:cubicBezTo>
                    <a:pt x="401394" y="1183125"/>
                    <a:pt x="395249" y="1048641"/>
                    <a:pt x="395249" y="1018157"/>
                  </a:cubicBezTo>
                  <a:cubicBezTo>
                    <a:pt x="395249" y="987672"/>
                    <a:pt x="380947" y="880165"/>
                    <a:pt x="380947" y="880165"/>
                  </a:cubicBezTo>
                  <a:close/>
                  <a:moveTo>
                    <a:pt x="527346" y="267857"/>
                  </a:moveTo>
                  <a:lnTo>
                    <a:pt x="527346" y="502068"/>
                  </a:lnTo>
                  <a:lnTo>
                    <a:pt x="674995" y="464309"/>
                  </a:lnTo>
                  <a:lnTo>
                    <a:pt x="724178" y="407612"/>
                  </a:lnTo>
                  <a:lnTo>
                    <a:pt x="572779" y="437838"/>
                  </a:lnTo>
                  <a:lnTo>
                    <a:pt x="582691" y="226712"/>
                  </a:lnTo>
                  <a:close/>
                  <a:moveTo>
                    <a:pt x="376558" y="351405"/>
                  </a:moveTo>
                  <a:cubicBezTo>
                    <a:pt x="376558" y="351405"/>
                    <a:pt x="309192" y="424795"/>
                    <a:pt x="312202" y="443118"/>
                  </a:cubicBezTo>
                  <a:cubicBezTo>
                    <a:pt x="315212" y="461440"/>
                    <a:pt x="394873" y="495053"/>
                    <a:pt x="376558" y="516378"/>
                  </a:cubicBezTo>
                  <a:cubicBezTo>
                    <a:pt x="358243" y="537703"/>
                    <a:pt x="312202" y="485893"/>
                    <a:pt x="303047" y="495053"/>
                  </a:cubicBezTo>
                  <a:cubicBezTo>
                    <a:pt x="293891" y="504212"/>
                    <a:pt x="125537" y="1078640"/>
                    <a:pt x="140842" y="1087537"/>
                  </a:cubicBezTo>
                  <a:cubicBezTo>
                    <a:pt x="156147" y="1096434"/>
                    <a:pt x="192902" y="1063076"/>
                    <a:pt x="202061" y="1084527"/>
                  </a:cubicBezTo>
                  <a:cubicBezTo>
                    <a:pt x="211221" y="1105977"/>
                    <a:pt x="49016" y="1166946"/>
                    <a:pt x="82636" y="1184885"/>
                  </a:cubicBezTo>
                  <a:cubicBezTo>
                    <a:pt x="116256" y="1202824"/>
                    <a:pt x="198926" y="1163434"/>
                    <a:pt x="182994" y="1169580"/>
                  </a:cubicBezTo>
                  <a:cubicBezTo>
                    <a:pt x="167062" y="1175725"/>
                    <a:pt x="121774" y="1233684"/>
                    <a:pt x="134069" y="1258157"/>
                  </a:cubicBezTo>
                  <a:cubicBezTo>
                    <a:pt x="146364" y="1282629"/>
                    <a:pt x="277454" y="1406562"/>
                    <a:pt x="277454" y="1406562"/>
                  </a:cubicBezTo>
                  <a:cubicBezTo>
                    <a:pt x="261408" y="1413174"/>
                    <a:pt x="261039" y="1431430"/>
                    <a:pt x="267075" y="1447715"/>
                  </a:cubicBezTo>
                  <a:cubicBezTo>
                    <a:pt x="270567" y="1463482"/>
                    <a:pt x="271876" y="1477423"/>
                    <a:pt x="284606" y="1487359"/>
                  </a:cubicBezTo>
                  <a:cubicBezTo>
                    <a:pt x="284606" y="1487359"/>
                    <a:pt x="241102" y="1472304"/>
                    <a:pt x="235717" y="1503667"/>
                  </a:cubicBezTo>
                  <a:cubicBezTo>
                    <a:pt x="232648" y="1520022"/>
                    <a:pt x="239213" y="1522664"/>
                    <a:pt x="238691" y="1539294"/>
                  </a:cubicBezTo>
                  <a:lnTo>
                    <a:pt x="152760" y="1454244"/>
                  </a:lnTo>
                  <a:cubicBezTo>
                    <a:pt x="82761" y="1382991"/>
                    <a:pt x="25809" y="1316253"/>
                    <a:pt x="8999" y="1258925"/>
                  </a:cubicBezTo>
                  <a:cubicBezTo>
                    <a:pt x="8999" y="1258925"/>
                    <a:pt x="5985" y="1267332"/>
                    <a:pt x="24430" y="1200092"/>
                  </a:cubicBezTo>
                  <a:cubicBezTo>
                    <a:pt x="42874" y="1132852"/>
                    <a:pt x="226396" y="558428"/>
                    <a:pt x="226396" y="558428"/>
                  </a:cubicBezTo>
                  <a:cubicBezTo>
                    <a:pt x="226396" y="558428"/>
                    <a:pt x="267941" y="423211"/>
                    <a:pt x="283854" y="402247"/>
                  </a:cubicBezTo>
                  <a:cubicBezTo>
                    <a:pt x="299766" y="381282"/>
                    <a:pt x="376565" y="351405"/>
                    <a:pt x="376565" y="351405"/>
                  </a:cubicBezTo>
                  <a:close/>
                  <a:moveTo>
                    <a:pt x="1291826" y="764271"/>
                  </a:moveTo>
                  <a:lnTo>
                    <a:pt x="1262470" y="511247"/>
                  </a:lnTo>
                  <a:lnTo>
                    <a:pt x="1392200" y="797013"/>
                  </a:lnTo>
                  <a:lnTo>
                    <a:pt x="1297744" y="80127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25"/>
            <p:cNvSpPr/>
            <p:nvPr/>
          </p:nvSpPr>
          <p:spPr>
            <a:xfrm>
              <a:off x="5383051" y="5207228"/>
              <a:ext cx="383701" cy="195284"/>
            </a:xfrm>
            <a:custGeom>
              <a:avLst/>
              <a:gdLst/>
              <a:ahLst/>
              <a:cxnLst/>
              <a:rect l="l" t="t" r="r" b="b"/>
              <a:pathLst>
                <a:path w="383701" h="195284" extrusionOk="0">
                  <a:moveTo>
                    <a:pt x="190199" y="9292"/>
                  </a:moveTo>
                  <a:lnTo>
                    <a:pt x="227856" y="40011"/>
                  </a:lnTo>
                  <a:cubicBezTo>
                    <a:pt x="227856" y="40011"/>
                    <a:pt x="239935" y="49304"/>
                    <a:pt x="253410" y="49770"/>
                  </a:cubicBezTo>
                  <a:cubicBezTo>
                    <a:pt x="266885" y="50237"/>
                    <a:pt x="392518" y="30566"/>
                    <a:pt x="392518" y="30566"/>
                  </a:cubicBezTo>
                  <a:lnTo>
                    <a:pt x="392518" y="107020"/>
                  </a:lnTo>
                  <a:lnTo>
                    <a:pt x="201836" y="145645"/>
                  </a:lnTo>
                  <a:lnTo>
                    <a:pt x="128191" y="150740"/>
                  </a:lnTo>
                  <a:lnTo>
                    <a:pt x="110308" y="172124"/>
                  </a:lnTo>
                  <a:lnTo>
                    <a:pt x="86145" y="190309"/>
                  </a:lnTo>
                  <a:lnTo>
                    <a:pt x="46168" y="201848"/>
                  </a:lnTo>
                  <a:lnTo>
                    <a:pt x="8817" y="135262"/>
                  </a:lnTo>
                  <a:lnTo>
                    <a:pt x="71259" y="36299"/>
                  </a:lnTo>
                  <a:lnTo>
                    <a:pt x="133968" y="6564"/>
                  </a:ln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25"/>
            <p:cNvSpPr/>
            <p:nvPr/>
          </p:nvSpPr>
          <p:spPr>
            <a:xfrm>
              <a:off x="5052813" y="3789739"/>
              <a:ext cx="1489696" cy="1697951"/>
            </a:xfrm>
            <a:custGeom>
              <a:avLst/>
              <a:gdLst/>
              <a:ahLst/>
              <a:cxnLst/>
              <a:rect l="l" t="t" r="r" b="b"/>
              <a:pathLst>
                <a:path w="1489696" h="1697951" extrusionOk="0">
                  <a:moveTo>
                    <a:pt x="928831" y="184758"/>
                  </a:moveTo>
                  <a:cubicBezTo>
                    <a:pt x="929042" y="186494"/>
                    <a:pt x="947644" y="460467"/>
                    <a:pt x="945555" y="633332"/>
                  </a:cubicBezTo>
                  <a:cubicBezTo>
                    <a:pt x="942846" y="855648"/>
                    <a:pt x="921408" y="886701"/>
                    <a:pt x="903046" y="888912"/>
                  </a:cubicBezTo>
                  <a:cubicBezTo>
                    <a:pt x="902489" y="888978"/>
                    <a:pt x="901929" y="889014"/>
                    <a:pt x="901368" y="889014"/>
                  </a:cubicBezTo>
                  <a:cubicBezTo>
                    <a:pt x="868144" y="889014"/>
                    <a:pt x="835422" y="772100"/>
                    <a:pt x="826062" y="735768"/>
                  </a:cubicBezTo>
                  <a:cubicBezTo>
                    <a:pt x="807085" y="669888"/>
                    <a:pt x="794425" y="602350"/>
                    <a:pt x="788253" y="534068"/>
                  </a:cubicBezTo>
                  <a:cubicBezTo>
                    <a:pt x="777278" y="420713"/>
                    <a:pt x="750960" y="295734"/>
                    <a:pt x="738316" y="235666"/>
                  </a:cubicBezTo>
                  <a:cubicBezTo>
                    <a:pt x="736443" y="226769"/>
                    <a:pt x="734899" y="219440"/>
                    <a:pt x="733786" y="213965"/>
                  </a:cubicBezTo>
                  <a:cubicBezTo>
                    <a:pt x="729510" y="192801"/>
                    <a:pt x="725320" y="142727"/>
                    <a:pt x="722192" y="97812"/>
                  </a:cubicBezTo>
                  <a:cubicBezTo>
                    <a:pt x="705198" y="102366"/>
                    <a:pt x="640137" y="123064"/>
                    <a:pt x="616116" y="177821"/>
                  </a:cubicBezTo>
                  <a:cubicBezTo>
                    <a:pt x="587505" y="243062"/>
                    <a:pt x="583585" y="397425"/>
                    <a:pt x="587505" y="436700"/>
                  </a:cubicBezTo>
                  <a:cubicBezTo>
                    <a:pt x="589637" y="467467"/>
                    <a:pt x="589829" y="498339"/>
                    <a:pt x="588081" y="529133"/>
                  </a:cubicBezTo>
                  <a:lnTo>
                    <a:pt x="696254" y="494251"/>
                  </a:lnTo>
                  <a:cubicBezTo>
                    <a:pt x="699448" y="493225"/>
                    <a:pt x="702874" y="494976"/>
                    <a:pt x="703909" y="498171"/>
                  </a:cubicBezTo>
                  <a:cubicBezTo>
                    <a:pt x="704935" y="501369"/>
                    <a:pt x="703184" y="504794"/>
                    <a:pt x="699989" y="505829"/>
                  </a:cubicBezTo>
                  <a:lnTo>
                    <a:pt x="583327" y="543455"/>
                  </a:lnTo>
                  <a:cubicBezTo>
                    <a:pt x="582727" y="543651"/>
                    <a:pt x="582096" y="543749"/>
                    <a:pt x="581465" y="543749"/>
                  </a:cubicBezTo>
                  <a:cubicBezTo>
                    <a:pt x="580105" y="543749"/>
                    <a:pt x="578784" y="543294"/>
                    <a:pt x="577714" y="542455"/>
                  </a:cubicBezTo>
                  <a:cubicBezTo>
                    <a:pt x="576123" y="541213"/>
                    <a:pt x="575253" y="539257"/>
                    <a:pt x="575398" y="537242"/>
                  </a:cubicBezTo>
                  <a:cubicBezTo>
                    <a:pt x="577679" y="504112"/>
                    <a:pt x="577679" y="470861"/>
                    <a:pt x="575398" y="437731"/>
                  </a:cubicBezTo>
                  <a:cubicBezTo>
                    <a:pt x="573340" y="417123"/>
                    <a:pt x="573258" y="367939"/>
                    <a:pt x="577436" y="315381"/>
                  </a:cubicBezTo>
                  <a:cubicBezTo>
                    <a:pt x="471571" y="374677"/>
                    <a:pt x="303691" y="473150"/>
                    <a:pt x="295245" y="489968"/>
                  </a:cubicBezTo>
                  <a:cubicBezTo>
                    <a:pt x="278878" y="522521"/>
                    <a:pt x="24764" y="1295616"/>
                    <a:pt x="21013" y="1344380"/>
                  </a:cubicBezTo>
                  <a:cubicBezTo>
                    <a:pt x="17792" y="1386203"/>
                    <a:pt x="165954" y="1541181"/>
                    <a:pt x="223309" y="1597369"/>
                  </a:cubicBezTo>
                  <a:cubicBezTo>
                    <a:pt x="225712" y="1599712"/>
                    <a:pt x="225759" y="1603557"/>
                    <a:pt x="223415" y="1605960"/>
                  </a:cubicBezTo>
                  <a:cubicBezTo>
                    <a:pt x="223411" y="1605964"/>
                    <a:pt x="223411" y="1605964"/>
                    <a:pt x="223407" y="1605968"/>
                  </a:cubicBezTo>
                  <a:cubicBezTo>
                    <a:pt x="222263" y="1607135"/>
                    <a:pt x="220695" y="1607798"/>
                    <a:pt x="219061" y="1607794"/>
                  </a:cubicBezTo>
                  <a:cubicBezTo>
                    <a:pt x="217469" y="1607798"/>
                    <a:pt x="215941" y="1607171"/>
                    <a:pt x="214808" y="1606054"/>
                  </a:cubicBezTo>
                  <a:cubicBezTo>
                    <a:pt x="193283" y="1584976"/>
                    <a:pt x="4646" y="1398502"/>
                    <a:pt x="8887" y="1343459"/>
                  </a:cubicBezTo>
                  <a:cubicBezTo>
                    <a:pt x="12661" y="1294369"/>
                    <a:pt x="267954" y="517211"/>
                    <a:pt x="284369" y="484516"/>
                  </a:cubicBezTo>
                  <a:cubicBezTo>
                    <a:pt x="297110" y="459170"/>
                    <a:pt x="528150" y="329013"/>
                    <a:pt x="574367" y="303173"/>
                  </a:cubicBezTo>
                  <a:cubicBezTo>
                    <a:pt x="575645" y="302463"/>
                    <a:pt x="577142" y="302252"/>
                    <a:pt x="578569" y="302581"/>
                  </a:cubicBezTo>
                  <a:cubicBezTo>
                    <a:pt x="583052" y="253981"/>
                    <a:pt x="591236" y="204280"/>
                    <a:pt x="604989" y="172933"/>
                  </a:cubicBezTo>
                  <a:cubicBezTo>
                    <a:pt x="632753" y="109676"/>
                    <a:pt x="706958" y="88935"/>
                    <a:pt x="721369" y="85446"/>
                  </a:cubicBezTo>
                  <a:cubicBezTo>
                    <a:pt x="718830" y="47499"/>
                    <a:pt x="717160" y="15863"/>
                    <a:pt x="717011" y="12986"/>
                  </a:cubicBezTo>
                  <a:cubicBezTo>
                    <a:pt x="716835" y="9631"/>
                    <a:pt x="719414" y="6770"/>
                    <a:pt x="722768" y="6594"/>
                  </a:cubicBezTo>
                  <a:cubicBezTo>
                    <a:pt x="722768" y="6594"/>
                    <a:pt x="722768" y="6594"/>
                    <a:pt x="722768" y="6594"/>
                  </a:cubicBezTo>
                  <a:cubicBezTo>
                    <a:pt x="726578" y="6245"/>
                    <a:pt x="728988" y="9004"/>
                    <a:pt x="729161" y="12351"/>
                  </a:cubicBezTo>
                  <a:cubicBezTo>
                    <a:pt x="729247" y="13919"/>
                    <a:pt x="737517" y="170942"/>
                    <a:pt x="745736" y="211551"/>
                  </a:cubicBezTo>
                  <a:cubicBezTo>
                    <a:pt x="746841" y="217002"/>
                    <a:pt x="748369" y="224300"/>
                    <a:pt x="750247" y="233158"/>
                  </a:cubicBezTo>
                  <a:cubicBezTo>
                    <a:pt x="762938" y="293437"/>
                    <a:pt x="789362" y="418871"/>
                    <a:pt x="800387" y="532935"/>
                  </a:cubicBezTo>
                  <a:cubicBezTo>
                    <a:pt x="806497" y="600512"/>
                    <a:pt x="819027" y="667352"/>
                    <a:pt x="837812" y="732554"/>
                  </a:cubicBezTo>
                  <a:cubicBezTo>
                    <a:pt x="856092" y="803494"/>
                    <a:pt x="885311" y="878827"/>
                    <a:pt x="901603" y="876832"/>
                  </a:cubicBezTo>
                  <a:cubicBezTo>
                    <a:pt x="908376" y="876017"/>
                    <a:pt x="930685" y="856029"/>
                    <a:pt x="933393" y="633184"/>
                  </a:cubicBezTo>
                  <a:cubicBezTo>
                    <a:pt x="934247" y="563279"/>
                    <a:pt x="931700" y="476752"/>
                    <a:pt x="928357" y="398396"/>
                  </a:cubicBezTo>
                  <a:cubicBezTo>
                    <a:pt x="925319" y="407803"/>
                    <a:pt x="914894" y="424217"/>
                    <a:pt x="878863" y="430876"/>
                  </a:cubicBezTo>
                  <a:cubicBezTo>
                    <a:pt x="874928" y="431601"/>
                    <a:pt x="870935" y="431962"/>
                    <a:pt x="866933" y="431962"/>
                  </a:cubicBezTo>
                  <a:cubicBezTo>
                    <a:pt x="823037" y="431962"/>
                    <a:pt x="786912" y="389108"/>
                    <a:pt x="785270" y="387125"/>
                  </a:cubicBezTo>
                  <a:cubicBezTo>
                    <a:pt x="783122" y="384546"/>
                    <a:pt x="783475" y="380713"/>
                    <a:pt x="786054" y="378565"/>
                  </a:cubicBezTo>
                  <a:cubicBezTo>
                    <a:pt x="788637" y="376417"/>
                    <a:pt x="792470" y="376770"/>
                    <a:pt x="794617" y="379349"/>
                  </a:cubicBezTo>
                  <a:cubicBezTo>
                    <a:pt x="795009" y="379827"/>
                    <a:pt x="834532" y="426674"/>
                    <a:pt x="876649" y="418906"/>
                  </a:cubicBezTo>
                  <a:cubicBezTo>
                    <a:pt x="916477" y="411550"/>
                    <a:pt x="917410" y="392435"/>
                    <a:pt x="917441" y="391624"/>
                  </a:cubicBezTo>
                  <a:cubicBezTo>
                    <a:pt x="917539" y="388312"/>
                    <a:pt x="920408" y="385529"/>
                    <a:pt x="923567" y="385635"/>
                  </a:cubicBezTo>
                  <a:cubicBezTo>
                    <a:pt x="925186" y="385635"/>
                    <a:pt x="926738" y="386282"/>
                    <a:pt x="927878" y="387434"/>
                  </a:cubicBezTo>
                  <a:cubicBezTo>
                    <a:pt x="923038" y="277415"/>
                    <a:pt x="916842" y="186153"/>
                    <a:pt x="916736" y="184578"/>
                  </a:cubicBezTo>
                  <a:lnTo>
                    <a:pt x="925029" y="100383"/>
                  </a:lnTo>
                  <a:cubicBezTo>
                    <a:pt x="925347" y="97028"/>
                    <a:pt x="928372" y="94504"/>
                    <a:pt x="931692" y="94931"/>
                  </a:cubicBezTo>
                  <a:cubicBezTo>
                    <a:pt x="935035" y="95264"/>
                    <a:pt x="937477" y="98243"/>
                    <a:pt x="937144" y="101586"/>
                  </a:cubicBezTo>
                  <a:cubicBezTo>
                    <a:pt x="937144" y="101586"/>
                    <a:pt x="937144" y="101590"/>
                    <a:pt x="937144" y="101594"/>
                  </a:cubicBezTo>
                  <a:close/>
                  <a:moveTo>
                    <a:pt x="605734" y="654168"/>
                  </a:moveTo>
                  <a:lnTo>
                    <a:pt x="731755" y="512096"/>
                  </a:lnTo>
                  <a:cubicBezTo>
                    <a:pt x="733989" y="509588"/>
                    <a:pt x="733762" y="505743"/>
                    <a:pt x="731254" y="503509"/>
                  </a:cubicBezTo>
                  <a:cubicBezTo>
                    <a:pt x="728738" y="501287"/>
                    <a:pt x="724897" y="501518"/>
                    <a:pt x="722666" y="504026"/>
                  </a:cubicBezTo>
                  <a:lnTo>
                    <a:pt x="593580" y="649543"/>
                  </a:lnTo>
                  <a:cubicBezTo>
                    <a:pt x="591769" y="651577"/>
                    <a:pt x="591534" y="654571"/>
                    <a:pt x="593004" y="656864"/>
                  </a:cubicBezTo>
                  <a:cubicBezTo>
                    <a:pt x="596923" y="662990"/>
                    <a:pt x="689650" y="807531"/>
                    <a:pt x="735275" y="857275"/>
                  </a:cubicBezTo>
                  <a:cubicBezTo>
                    <a:pt x="736427" y="858529"/>
                    <a:pt x="738054" y="859238"/>
                    <a:pt x="739759" y="859234"/>
                  </a:cubicBezTo>
                  <a:cubicBezTo>
                    <a:pt x="741283" y="859234"/>
                    <a:pt x="742749" y="858666"/>
                    <a:pt x="743874" y="857635"/>
                  </a:cubicBezTo>
                  <a:cubicBezTo>
                    <a:pt x="746347" y="855362"/>
                    <a:pt x="746512" y="851517"/>
                    <a:pt x="744242" y="849040"/>
                  </a:cubicBezTo>
                  <a:cubicBezTo>
                    <a:pt x="703407" y="804532"/>
                    <a:pt x="621093" y="677942"/>
                    <a:pt x="605734" y="654168"/>
                  </a:cubicBezTo>
                  <a:close/>
                  <a:moveTo>
                    <a:pt x="445237" y="601845"/>
                  </a:moveTo>
                  <a:cubicBezTo>
                    <a:pt x="441980" y="601120"/>
                    <a:pt x="438751" y="603177"/>
                    <a:pt x="438026" y="606434"/>
                  </a:cubicBezTo>
                  <a:cubicBezTo>
                    <a:pt x="438022" y="606462"/>
                    <a:pt x="438014" y="606485"/>
                    <a:pt x="438010" y="606513"/>
                  </a:cubicBezTo>
                  <a:lnTo>
                    <a:pt x="425468" y="664718"/>
                  </a:lnTo>
                  <a:cubicBezTo>
                    <a:pt x="424759" y="667999"/>
                    <a:pt x="426844" y="671236"/>
                    <a:pt x="430124" y="671946"/>
                  </a:cubicBezTo>
                  <a:cubicBezTo>
                    <a:pt x="430124" y="671946"/>
                    <a:pt x="430124" y="671946"/>
                    <a:pt x="430124" y="671946"/>
                  </a:cubicBezTo>
                  <a:cubicBezTo>
                    <a:pt x="430548" y="672032"/>
                    <a:pt x="430979" y="672079"/>
                    <a:pt x="431410" y="672079"/>
                  </a:cubicBezTo>
                  <a:cubicBezTo>
                    <a:pt x="434275" y="672079"/>
                    <a:pt x="436748" y="670080"/>
                    <a:pt x="437351" y="667278"/>
                  </a:cubicBezTo>
                  <a:lnTo>
                    <a:pt x="449893" y="609076"/>
                  </a:lnTo>
                  <a:cubicBezTo>
                    <a:pt x="450603" y="605795"/>
                    <a:pt x="448518" y="602558"/>
                    <a:pt x="445237" y="601845"/>
                  </a:cubicBezTo>
                  <a:close/>
                  <a:moveTo>
                    <a:pt x="236055" y="1229720"/>
                  </a:moveTo>
                  <a:cubicBezTo>
                    <a:pt x="266575" y="1231464"/>
                    <a:pt x="301931" y="1248219"/>
                    <a:pt x="334355" y="1268584"/>
                  </a:cubicBezTo>
                  <a:lnTo>
                    <a:pt x="417092" y="698491"/>
                  </a:lnTo>
                  <a:cubicBezTo>
                    <a:pt x="417606" y="695187"/>
                    <a:pt x="420667" y="692902"/>
                    <a:pt x="423979" y="693345"/>
                  </a:cubicBezTo>
                  <a:cubicBezTo>
                    <a:pt x="427302" y="693823"/>
                    <a:pt x="429607" y="696908"/>
                    <a:pt x="429125" y="700231"/>
                  </a:cubicBezTo>
                  <a:cubicBezTo>
                    <a:pt x="429125" y="700235"/>
                    <a:pt x="429125" y="700239"/>
                    <a:pt x="429125" y="700243"/>
                  </a:cubicBezTo>
                  <a:lnTo>
                    <a:pt x="391550" y="959099"/>
                  </a:lnTo>
                  <a:cubicBezTo>
                    <a:pt x="394580" y="959287"/>
                    <a:pt x="397104" y="961545"/>
                    <a:pt x="397308" y="964649"/>
                  </a:cubicBezTo>
                  <a:cubicBezTo>
                    <a:pt x="398005" y="974811"/>
                    <a:pt x="414274" y="1213878"/>
                    <a:pt x="414274" y="1247569"/>
                  </a:cubicBezTo>
                  <a:cubicBezTo>
                    <a:pt x="414274" y="1277179"/>
                    <a:pt x="410622" y="1315318"/>
                    <a:pt x="409681" y="1324631"/>
                  </a:cubicBezTo>
                  <a:cubicBezTo>
                    <a:pt x="424523" y="1337290"/>
                    <a:pt x="434279" y="1346536"/>
                    <a:pt x="435603" y="1347809"/>
                  </a:cubicBezTo>
                  <a:cubicBezTo>
                    <a:pt x="438026" y="1350130"/>
                    <a:pt x="438108" y="1353979"/>
                    <a:pt x="435784" y="1356401"/>
                  </a:cubicBezTo>
                  <a:cubicBezTo>
                    <a:pt x="435784" y="1356401"/>
                    <a:pt x="435780" y="1356405"/>
                    <a:pt x="435776" y="1356408"/>
                  </a:cubicBezTo>
                  <a:cubicBezTo>
                    <a:pt x="434631" y="1357604"/>
                    <a:pt x="433044" y="1358278"/>
                    <a:pt x="431390" y="1358278"/>
                  </a:cubicBezTo>
                  <a:cubicBezTo>
                    <a:pt x="429818" y="1358282"/>
                    <a:pt x="428310" y="1357671"/>
                    <a:pt x="427177" y="1356581"/>
                  </a:cubicBezTo>
                  <a:cubicBezTo>
                    <a:pt x="426025" y="1355476"/>
                    <a:pt x="311345" y="1246189"/>
                    <a:pt x="235353" y="1241851"/>
                  </a:cubicBezTo>
                  <a:cubicBezTo>
                    <a:pt x="160149" y="1237461"/>
                    <a:pt x="107787" y="1309365"/>
                    <a:pt x="107274" y="1310090"/>
                  </a:cubicBezTo>
                  <a:cubicBezTo>
                    <a:pt x="105306" y="1312810"/>
                    <a:pt x="101508" y="1313425"/>
                    <a:pt x="98785" y="1311462"/>
                  </a:cubicBezTo>
                  <a:cubicBezTo>
                    <a:pt x="96061" y="1309502"/>
                    <a:pt x="95437" y="1305708"/>
                    <a:pt x="97397" y="1302984"/>
                  </a:cubicBezTo>
                  <a:cubicBezTo>
                    <a:pt x="97397" y="1302980"/>
                    <a:pt x="97401" y="1302980"/>
                    <a:pt x="97401" y="1302976"/>
                  </a:cubicBezTo>
                  <a:cubicBezTo>
                    <a:pt x="99717" y="1299794"/>
                    <a:pt x="154576" y="1225393"/>
                    <a:pt x="236055" y="1229701"/>
                  </a:cubicBezTo>
                  <a:close/>
                  <a:moveTo>
                    <a:pt x="345294" y="1275702"/>
                  </a:moveTo>
                  <a:cubicBezTo>
                    <a:pt x="365193" y="1288934"/>
                    <a:pt x="383453" y="1302949"/>
                    <a:pt x="398374" y="1315193"/>
                  </a:cubicBezTo>
                  <a:cubicBezTo>
                    <a:pt x="399765" y="1300076"/>
                    <a:pt x="402113" y="1271073"/>
                    <a:pt x="402113" y="1247588"/>
                  </a:cubicBezTo>
                  <a:cubicBezTo>
                    <a:pt x="402113" y="1220757"/>
                    <a:pt x="391221" y="1055455"/>
                    <a:pt x="386918" y="991124"/>
                  </a:cubicBezTo>
                  <a:lnTo>
                    <a:pt x="345847" y="1274056"/>
                  </a:lnTo>
                  <a:cubicBezTo>
                    <a:pt x="345741" y="1274620"/>
                    <a:pt x="345557" y="1275169"/>
                    <a:pt x="345294" y="1275682"/>
                  </a:cubicBezTo>
                  <a:close/>
                  <a:moveTo>
                    <a:pt x="131374" y="1223622"/>
                  </a:moveTo>
                  <a:cubicBezTo>
                    <a:pt x="165194" y="1193055"/>
                    <a:pt x="215616" y="1189822"/>
                    <a:pt x="253061" y="1215818"/>
                  </a:cubicBezTo>
                  <a:cubicBezTo>
                    <a:pt x="255828" y="1217715"/>
                    <a:pt x="259610" y="1217022"/>
                    <a:pt x="261527" y="1214270"/>
                  </a:cubicBezTo>
                  <a:cubicBezTo>
                    <a:pt x="263427" y="1211499"/>
                    <a:pt x="262726" y="1207717"/>
                    <a:pt x="259959" y="1205812"/>
                  </a:cubicBezTo>
                  <a:cubicBezTo>
                    <a:pt x="217885" y="1176598"/>
                    <a:pt x="161231" y="1180227"/>
                    <a:pt x="123229" y="1214572"/>
                  </a:cubicBezTo>
                  <a:cubicBezTo>
                    <a:pt x="120733" y="1216814"/>
                    <a:pt x="120525" y="1220655"/>
                    <a:pt x="122763" y="1223151"/>
                  </a:cubicBezTo>
                  <a:cubicBezTo>
                    <a:pt x="122767" y="1223155"/>
                    <a:pt x="122771" y="1223159"/>
                    <a:pt x="122775" y="1223163"/>
                  </a:cubicBezTo>
                  <a:cubicBezTo>
                    <a:pt x="123927" y="1224449"/>
                    <a:pt x="125573" y="1225182"/>
                    <a:pt x="127298" y="1225178"/>
                  </a:cubicBezTo>
                  <a:cubicBezTo>
                    <a:pt x="128803" y="1225182"/>
                    <a:pt x="130253" y="1224625"/>
                    <a:pt x="131374" y="1223622"/>
                  </a:cubicBezTo>
                  <a:close/>
                  <a:moveTo>
                    <a:pt x="706836" y="1451848"/>
                  </a:moveTo>
                  <a:cubicBezTo>
                    <a:pt x="707424" y="1455152"/>
                    <a:pt x="705225" y="1458307"/>
                    <a:pt x="701925" y="1458903"/>
                  </a:cubicBezTo>
                  <a:cubicBezTo>
                    <a:pt x="692860" y="1460537"/>
                    <a:pt x="624111" y="1472722"/>
                    <a:pt x="590185" y="1472722"/>
                  </a:cubicBezTo>
                  <a:cubicBezTo>
                    <a:pt x="583805" y="1472722"/>
                    <a:pt x="578659" y="1472291"/>
                    <a:pt x="575374" y="1471276"/>
                  </a:cubicBezTo>
                  <a:cubicBezTo>
                    <a:pt x="557769" y="1465789"/>
                    <a:pt x="536753" y="1447388"/>
                    <a:pt x="524988" y="1436038"/>
                  </a:cubicBezTo>
                  <a:cubicBezTo>
                    <a:pt x="529554" y="1490332"/>
                    <a:pt x="525681" y="1534726"/>
                    <a:pt x="495451" y="1541526"/>
                  </a:cubicBezTo>
                  <a:cubicBezTo>
                    <a:pt x="493817" y="1541863"/>
                    <a:pt x="492148" y="1542035"/>
                    <a:pt x="490478" y="1542035"/>
                  </a:cubicBezTo>
                  <a:cubicBezTo>
                    <a:pt x="484916" y="1542035"/>
                    <a:pt x="477897" y="1540131"/>
                    <a:pt x="470423" y="1533382"/>
                  </a:cubicBezTo>
                  <a:cubicBezTo>
                    <a:pt x="459343" y="1523383"/>
                    <a:pt x="449842" y="1505006"/>
                    <a:pt x="442529" y="1483959"/>
                  </a:cubicBezTo>
                  <a:cubicBezTo>
                    <a:pt x="445327" y="1531383"/>
                    <a:pt x="439629" y="1568573"/>
                    <a:pt x="411633" y="1574774"/>
                  </a:cubicBezTo>
                  <a:cubicBezTo>
                    <a:pt x="410002" y="1575111"/>
                    <a:pt x="408345" y="1575279"/>
                    <a:pt x="406683" y="1575283"/>
                  </a:cubicBezTo>
                  <a:cubicBezTo>
                    <a:pt x="401121" y="1575283"/>
                    <a:pt x="394102" y="1573378"/>
                    <a:pt x="386631" y="1566629"/>
                  </a:cubicBezTo>
                  <a:cubicBezTo>
                    <a:pt x="383653" y="1563941"/>
                    <a:pt x="380819" y="1560523"/>
                    <a:pt x="378079" y="1556737"/>
                  </a:cubicBezTo>
                  <a:cubicBezTo>
                    <a:pt x="396892" y="1614057"/>
                    <a:pt x="394788" y="1646881"/>
                    <a:pt x="371942" y="1658553"/>
                  </a:cubicBezTo>
                  <a:cubicBezTo>
                    <a:pt x="368528" y="1660278"/>
                    <a:pt x="364754" y="1661171"/>
                    <a:pt x="360929" y="1661167"/>
                  </a:cubicBezTo>
                  <a:cubicBezTo>
                    <a:pt x="356676" y="1661167"/>
                    <a:pt x="351702" y="1660113"/>
                    <a:pt x="346035" y="1657197"/>
                  </a:cubicBezTo>
                  <a:cubicBezTo>
                    <a:pt x="338588" y="1653352"/>
                    <a:pt x="330946" y="1646666"/>
                    <a:pt x="323495" y="1638329"/>
                  </a:cubicBezTo>
                  <a:cubicBezTo>
                    <a:pt x="331965" y="1668759"/>
                    <a:pt x="332466" y="1693380"/>
                    <a:pt x="314026" y="1702489"/>
                  </a:cubicBezTo>
                  <a:cubicBezTo>
                    <a:pt x="311302" y="1703833"/>
                    <a:pt x="308304" y="1704527"/>
                    <a:pt x="305266" y="1704515"/>
                  </a:cubicBezTo>
                  <a:cubicBezTo>
                    <a:pt x="301809" y="1704515"/>
                    <a:pt x="297757" y="1703653"/>
                    <a:pt x="293163" y="1701250"/>
                  </a:cubicBezTo>
                  <a:cubicBezTo>
                    <a:pt x="266904" y="1687533"/>
                    <a:pt x="237717" y="1629527"/>
                    <a:pt x="233315" y="1600347"/>
                  </a:cubicBezTo>
                  <a:cubicBezTo>
                    <a:pt x="231591" y="1589687"/>
                    <a:pt x="235483" y="1578889"/>
                    <a:pt x="243608" y="1571775"/>
                  </a:cubicBezTo>
                  <a:cubicBezTo>
                    <a:pt x="246864" y="1569040"/>
                    <a:pt x="250541" y="1566849"/>
                    <a:pt x="254499" y="1565289"/>
                  </a:cubicBezTo>
                  <a:cubicBezTo>
                    <a:pt x="262420" y="1562208"/>
                    <a:pt x="271129" y="1561812"/>
                    <a:pt x="279297" y="1564160"/>
                  </a:cubicBezTo>
                  <a:cubicBezTo>
                    <a:pt x="273061" y="1548937"/>
                    <a:pt x="268605" y="1534530"/>
                    <a:pt x="266931" y="1523317"/>
                  </a:cubicBezTo>
                  <a:cubicBezTo>
                    <a:pt x="264494" y="1509744"/>
                    <a:pt x="269432" y="1495897"/>
                    <a:pt x="279908" y="1486930"/>
                  </a:cubicBezTo>
                  <a:cubicBezTo>
                    <a:pt x="283984" y="1483544"/>
                    <a:pt x="288570" y="1480820"/>
                    <a:pt x="293493" y="1478860"/>
                  </a:cubicBezTo>
                  <a:cubicBezTo>
                    <a:pt x="314908" y="1470335"/>
                    <a:pt x="338565" y="1477657"/>
                    <a:pt x="352047" y="1494984"/>
                  </a:cubicBezTo>
                  <a:cubicBezTo>
                    <a:pt x="344667" y="1466440"/>
                    <a:pt x="341246" y="1436664"/>
                    <a:pt x="343170" y="1417683"/>
                  </a:cubicBezTo>
                  <a:cubicBezTo>
                    <a:pt x="344197" y="1403969"/>
                    <a:pt x="352392" y="1391824"/>
                    <a:pt x="364726" y="1385741"/>
                  </a:cubicBezTo>
                  <a:cubicBezTo>
                    <a:pt x="369371" y="1383565"/>
                    <a:pt x="374321" y="1382111"/>
                    <a:pt x="379404" y="1381430"/>
                  </a:cubicBezTo>
                  <a:cubicBezTo>
                    <a:pt x="398217" y="1378898"/>
                    <a:pt x="415932" y="1387336"/>
                    <a:pt x="426546" y="1401653"/>
                  </a:cubicBezTo>
                  <a:cubicBezTo>
                    <a:pt x="426303" y="1395911"/>
                    <a:pt x="426440" y="1390162"/>
                    <a:pt x="426957" y="1384439"/>
                  </a:cubicBezTo>
                  <a:cubicBezTo>
                    <a:pt x="428035" y="1370730"/>
                    <a:pt x="436191" y="1358576"/>
                    <a:pt x="448471" y="1352383"/>
                  </a:cubicBezTo>
                  <a:cubicBezTo>
                    <a:pt x="453178" y="1350192"/>
                    <a:pt x="458191" y="1348735"/>
                    <a:pt x="463340" y="1348060"/>
                  </a:cubicBezTo>
                  <a:cubicBezTo>
                    <a:pt x="476615" y="1346281"/>
                    <a:pt x="490055" y="1349887"/>
                    <a:pt x="500656" y="1358070"/>
                  </a:cubicBezTo>
                  <a:cubicBezTo>
                    <a:pt x="511293" y="1366199"/>
                    <a:pt x="518246" y="1378239"/>
                    <a:pt x="519963" y="1391518"/>
                  </a:cubicBezTo>
                  <a:cubicBezTo>
                    <a:pt x="521139" y="1400242"/>
                    <a:pt x="522228" y="1408896"/>
                    <a:pt x="523173" y="1417385"/>
                  </a:cubicBezTo>
                  <a:cubicBezTo>
                    <a:pt x="523773" y="1417683"/>
                    <a:pt x="524317" y="1418083"/>
                    <a:pt x="524788" y="1418561"/>
                  </a:cubicBezTo>
                  <a:cubicBezTo>
                    <a:pt x="525109" y="1418906"/>
                    <a:pt x="556605" y="1452706"/>
                    <a:pt x="578961" y="1459663"/>
                  </a:cubicBezTo>
                  <a:cubicBezTo>
                    <a:pt x="592486" y="1463818"/>
                    <a:pt x="660220" y="1454059"/>
                    <a:pt x="699766" y="1446941"/>
                  </a:cubicBezTo>
                  <a:cubicBezTo>
                    <a:pt x="703070" y="1446365"/>
                    <a:pt x="706229" y="1448552"/>
                    <a:pt x="706848" y="1451848"/>
                  </a:cubicBezTo>
                  <a:close/>
                  <a:moveTo>
                    <a:pt x="298443" y="1602926"/>
                  </a:moveTo>
                  <a:cubicBezTo>
                    <a:pt x="294610" y="1596334"/>
                    <a:pt x="290996" y="1589561"/>
                    <a:pt x="287665" y="1582738"/>
                  </a:cubicBezTo>
                  <a:cubicBezTo>
                    <a:pt x="282616" y="1577776"/>
                    <a:pt x="275934" y="1574738"/>
                    <a:pt x="268832" y="1574738"/>
                  </a:cubicBezTo>
                  <a:cubicBezTo>
                    <a:pt x="265462" y="1574742"/>
                    <a:pt x="262118" y="1575377"/>
                    <a:pt x="258983" y="1576616"/>
                  </a:cubicBezTo>
                  <a:cubicBezTo>
                    <a:pt x="256279" y="1577678"/>
                    <a:pt x="253762" y="1579171"/>
                    <a:pt x="251536" y="1581037"/>
                  </a:cubicBezTo>
                  <a:cubicBezTo>
                    <a:pt x="246618" y="1585391"/>
                    <a:pt x="244286" y="1591968"/>
                    <a:pt x="245363" y="1598446"/>
                  </a:cubicBezTo>
                  <a:cubicBezTo>
                    <a:pt x="249318" y="1624678"/>
                    <a:pt x="276675" y="1678906"/>
                    <a:pt x="298823" y="1690480"/>
                  </a:cubicBezTo>
                  <a:cubicBezTo>
                    <a:pt x="304702" y="1693549"/>
                    <a:pt x="307681" y="1692071"/>
                    <a:pt x="308660" y="1691585"/>
                  </a:cubicBezTo>
                  <a:cubicBezTo>
                    <a:pt x="326356" y="1682845"/>
                    <a:pt x="312776" y="1639407"/>
                    <a:pt x="298439" y="1602926"/>
                  </a:cubicBezTo>
                  <a:close/>
                  <a:moveTo>
                    <a:pt x="348030" y="1511747"/>
                  </a:moveTo>
                  <a:cubicBezTo>
                    <a:pt x="348010" y="1511708"/>
                    <a:pt x="347995" y="1511669"/>
                    <a:pt x="347983" y="1511629"/>
                  </a:cubicBezTo>
                  <a:cubicBezTo>
                    <a:pt x="342128" y="1497014"/>
                    <a:pt x="327967" y="1487432"/>
                    <a:pt x="312223" y="1487432"/>
                  </a:cubicBezTo>
                  <a:cubicBezTo>
                    <a:pt x="307359" y="1487435"/>
                    <a:pt x="302538" y="1488364"/>
                    <a:pt x="298023" y="1490175"/>
                  </a:cubicBezTo>
                  <a:cubicBezTo>
                    <a:pt x="294304" y="1491653"/>
                    <a:pt x="290839" y="1493702"/>
                    <a:pt x="287755" y="1496250"/>
                  </a:cubicBezTo>
                  <a:cubicBezTo>
                    <a:pt x="280571" y="1502446"/>
                    <a:pt x="277216" y="1511986"/>
                    <a:pt x="278932" y="1521314"/>
                  </a:cubicBezTo>
                  <a:cubicBezTo>
                    <a:pt x="281045" y="1535447"/>
                    <a:pt x="288143" y="1555463"/>
                    <a:pt x="297769" y="1575483"/>
                  </a:cubicBezTo>
                  <a:cubicBezTo>
                    <a:pt x="300994" y="1578959"/>
                    <a:pt x="303554" y="1582996"/>
                    <a:pt x="305321" y="1587394"/>
                  </a:cubicBezTo>
                  <a:cubicBezTo>
                    <a:pt x="306662" y="1590663"/>
                    <a:pt x="307967" y="1593919"/>
                    <a:pt x="309241" y="1597169"/>
                  </a:cubicBezTo>
                  <a:cubicBezTo>
                    <a:pt x="322323" y="1619654"/>
                    <a:pt x="337687" y="1639219"/>
                    <a:pt x="351601" y="1646387"/>
                  </a:cubicBezTo>
                  <a:cubicBezTo>
                    <a:pt x="357409" y="1649390"/>
                    <a:pt x="362261" y="1649813"/>
                    <a:pt x="366400" y="1647716"/>
                  </a:cubicBezTo>
                  <a:cubicBezTo>
                    <a:pt x="387733" y="1636840"/>
                    <a:pt x="381544" y="1591090"/>
                    <a:pt x="348026" y="1511747"/>
                  </a:cubicBezTo>
                  <a:close/>
                  <a:moveTo>
                    <a:pt x="424147" y="1426435"/>
                  </a:moveTo>
                  <a:lnTo>
                    <a:pt x="424147" y="1426392"/>
                  </a:lnTo>
                  <a:cubicBezTo>
                    <a:pt x="421564" y="1407391"/>
                    <a:pt x="405362" y="1393203"/>
                    <a:pt x="386185" y="1393156"/>
                  </a:cubicBezTo>
                  <a:cubicBezTo>
                    <a:pt x="384472" y="1393156"/>
                    <a:pt x="382759" y="1393270"/>
                    <a:pt x="381062" y="1393497"/>
                  </a:cubicBezTo>
                  <a:cubicBezTo>
                    <a:pt x="377237" y="1394011"/>
                    <a:pt x="373514" y="1395100"/>
                    <a:pt x="370013" y="1396727"/>
                  </a:cubicBezTo>
                  <a:cubicBezTo>
                    <a:pt x="361571" y="1400948"/>
                    <a:pt x="355986" y="1409315"/>
                    <a:pt x="355324" y="1418730"/>
                  </a:cubicBezTo>
                  <a:cubicBezTo>
                    <a:pt x="351710" y="1454431"/>
                    <a:pt x="369512" y="1534773"/>
                    <a:pt x="394807" y="1557603"/>
                  </a:cubicBezTo>
                  <a:cubicBezTo>
                    <a:pt x="399820" y="1562122"/>
                    <a:pt x="404523" y="1563823"/>
                    <a:pt x="409117" y="1562882"/>
                  </a:cubicBezTo>
                  <a:cubicBezTo>
                    <a:pt x="438915" y="1556286"/>
                    <a:pt x="431986" y="1481850"/>
                    <a:pt x="424147" y="1426435"/>
                  </a:cubicBezTo>
                  <a:close/>
                  <a:moveTo>
                    <a:pt x="507942" y="1393148"/>
                  </a:moveTo>
                  <a:lnTo>
                    <a:pt x="507942" y="1393125"/>
                  </a:lnTo>
                  <a:cubicBezTo>
                    <a:pt x="506645" y="1383040"/>
                    <a:pt x="501366" y="1373893"/>
                    <a:pt x="493280" y="1367724"/>
                  </a:cubicBezTo>
                  <a:cubicBezTo>
                    <a:pt x="486621" y="1362578"/>
                    <a:pt x="478442" y="1359787"/>
                    <a:pt x="470027" y="1359791"/>
                  </a:cubicBezTo>
                  <a:cubicBezTo>
                    <a:pt x="468330" y="1359791"/>
                    <a:pt x="466637" y="1359905"/>
                    <a:pt x="464955" y="1360128"/>
                  </a:cubicBezTo>
                  <a:cubicBezTo>
                    <a:pt x="461095" y="1360630"/>
                    <a:pt x="457332" y="1361715"/>
                    <a:pt x="453797" y="1363354"/>
                  </a:cubicBezTo>
                  <a:cubicBezTo>
                    <a:pt x="445378" y="1367673"/>
                    <a:pt x="439817" y="1376068"/>
                    <a:pt x="439119" y="1385506"/>
                  </a:cubicBezTo>
                  <a:cubicBezTo>
                    <a:pt x="435505" y="1421191"/>
                    <a:pt x="453303" y="1501518"/>
                    <a:pt x="478602" y="1524359"/>
                  </a:cubicBezTo>
                  <a:cubicBezTo>
                    <a:pt x="483599" y="1528867"/>
                    <a:pt x="488197" y="1530603"/>
                    <a:pt x="492924" y="1529639"/>
                  </a:cubicBezTo>
                  <a:cubicBezTo>
                    <a:pt x="521680" y="1523164"/>
                    <a:pt x="516059" y="1453294"/>
                    <a:pt x="507923" y="1393148"/>
                  </a:cubicBezTo>
                  <a:close/>
                  <a:moveTo>
                    <a:pt x="667424" y="1525175"/>
                  </a:moveTo>
                  <a:cubicBezTo>
                    <a:pt x="666761" y="1525339"/>
                    <a:pt x="600462" y="1541792"/>
                    <a:pt x="554888" y="1550184"/>
                  </a:cubicBezTo>
                  <a:cubicBezTo>
                    <a:pt x="509463" y="1558563"/>
                    <a:pt x="460154" y="1562612"/>
                    <a:pt x="459649" y="1562647"/>
                  </a:cubicBezTo>
                  <a:cubicBezTo>
                    <a:pt x="457979" y="1562784"/>
                    <a:pt x="456442" y="1563604"/>
                    <a:pt x="455396" y="1564909"/>
                  </a:cubicBezTo>
                  <a:cubicBezTo>
                    <a:pt x="446601" y="1575859"/>
                    <a:pt x="419844" y="1604282"/>
                    <a:pt x="401799" y="1604282"/>
                  </a:cubicBezTo>
                  <a:cubicBezTo>
                    <a:pt x="398440" y="1604286"/>
                    <a:pt x="395716" y="1607006"/>
                    <a:pt x="395713" y="1610365"/>
                  </a:cubicBezTo>
                  <a:cubicBezTo>
                    <a:pt x="395716" y="1613724"/>
                    <a:pt x="398440" y="1616444"/>
                    <a:pt x="401799" y="1616448"/>
                  </a:cubicBezTo>
                  <a:cubicBezTo>
                    <a:pt x="426436" y="1616448"/>
                    <a:pt x="455431" y="1583863"/>
                    <a:pt x="463211" y="1574558"/>
                  </a:cubicBezTo>
                  <a:cubicBezTo>
                    <a:pt x="474040" y="1573594"/>
                    <a:pt x="517016" y="1569534"/>
                    <a:pt x="557079" y="1562153"/>
                  </a:cubicBezTo>
                  <a:cubicBezTo>
                    <a:pt x="603029" y="1553688"/>
                    <a:pt x="669673" y="1537148"/>
                    <a:pt x="670347" y="1536983"/>
                  </a:cubicBezTo>
                  <a:cubicBezTo>
                    <a:pt x="673608" y="1536168"/>
                    <a:pt x="675592" y="1532868"/>
                    <a:pt x="674780" y="1529607"/>
                  </a:cubicBezTo>
                  <a:cubicBezTo>
                    <a:pt x="673985" y="1526358"/>
                    <a:pt x="670704" y="1524367"/>
                    <a:pt x="667455" y="1525163"/>
                  </a:cubicBezTo>
                  <a:cubicBezTo>
                    <a:pt x="667439" y="1525167"/>
                    <a:pt x="667420" y="1525171"/>
                    <a:pt x="667404" y="1525175"/>
                  </a:cubicBezTo>
                  <a:close/>
                  <a:moveTo>
                    <a:pt x="1498132" y="871600"/>
                  </a:moveTo>
                  <a:cubicBezTo>
                    <a:pt x="1492093" y="855507"/>
                    <a:pt x="1349657" y="476991"/>
                    <a:pt x="1307171" y="434631"/>
                  </a:cubicBezTo>
                  <a:cubicBezTo>
                    <a:pt x="1265113" y="392694"/>
                    <a:pt x="1062021" y="268651"/>
                    <a:pt x="1053399" y="263392"/>
                  </a:cubicBezTo>
                  <a:cubicBezTo>
                    <a:pt x="1051251" y="262082"/>
                    <a:pt x="1048519" y="262239"/>
                    <a:pt x="1046536" y="263783"/>
                  </a:cubicBezTo>
                  <a:lnTo>
                    <a:pt x="1028687" y="202677"/>
                  </a:lnTo>
                  <a:cubicBezTo>
                    <a:pt x="1028099" y="199906"/>
                    <a:pt x="1013524" y="134618"/>
                    <a:pt x="962412" y="112811"/>
                  </a:cubicBezTo>
                  <a:cubicBezTo>
                    <a:pt x="959323" y="111494"/>
                    <a:pt x="955749" y="112933"/>
                    <a:pt x="954432" y="116021"/>
                  </a:cubicBezTo>
                  <a:cubicBezTo>
                    <a:pt x="953119" y="119113"/>
                    <a:pt x="954553" y="122684"/>
                    <a:pt x="957642" y="124005"/>
                  </a:cubicBezTo>
                  <a:cubicBezTo>
                    <a:pt x="1002910" y="143323"/>
                    <a:pt x="1016679" y="204629"/>
                    <a:pt x="1016910" y="205668"/>
                  </a:cubicBezTo>
                  <a:lnTo>
                    <a:pt x="1090515" y="457762"/>
                  </a:lnTo>
                  <a:lnTo>
                    <a:pt x="1004489" y="485061"/>
                  </a:lnTo>
                  <a:cubicBezTo>
                    <a:pt x="1002322" y="485754"/>
                    <a:pt x="1000719" y="487596"/>
                    <a:pt x="1000335" y="489838"/>
                  </a:cubicBezTo>
                  <a:cubicBezTo>
                    <a:pt x="999947" y="492080"/>
                    <a:pt x="1000848" y="494349"/>
                    <a:pt x="1002663" y="495717"/>
                  </a:cubicBezTo>
                  <a:lnTo>
                    <a:pt x="1116069" y="581080"/>
                  </a:lnTo>
                  <a:lnTo>
                    <a:pt x="1050502" y="830784"/>
                  </a:lnTo>
                  <a:cubicBezTo>
                    <a:pt x="1049640" y="834033"/>
                    <a:pt x="1051576" y="837365"/>
                    <a:pt x="1054825" y="838227"/>
                  </a:cubicBezTo>
                  <a:cubicBezTo>
                    <a:pt x="1054829" y="838227"/>
                    <a:pt x="1054833" y="838231"/>
                    <a:pt x="1054837" y="838231"/>
                  </a:cubicBezTo>
                  <a:cubicBezTo>
                    <a:pt x="1055343" y="838360"/>
                    <a:pt x="1055860" y="838427"/>
                    <a:pt x="1056381" y="838427"/>
                  </a:cubicBezTo>
                  <a:cubicBezTo>
                    <a:pt x="1059144" y="838427"/>
                    <a:pt x="1061563" y="836561"/>
                    <a:pt x="1062260" y="833888"/>
                  </a:cubicBezTo>
                  <a:lnTo>
                    <a:pt x="1128865" y="580230"/>
                  </a:lnTo>
                  <a:cubicBezTo>
                    <a:pt x="1129496" y="577843"/>
                    <a:pt x="1128618" y="575315"/>
                    <a:pt x="1126647" y="573829"/>
                  </a:cubicBezTo>
                  <a:lnTo>
                    <a:pt x="1019406" y="493091"/>
                  </a:lnTo>
                  <a:lnTo>
                    <a:pt x="1099855" y="467561"/>
                  </a:lnTo>
                  <a:cubicBezTo>
                    <a:pt x="1103002" y="466561"/>
                    <a:pt x="1104781" y="463234"/>
                    <a:pt x="1103864" y="460059"/>
                  </a:cubicBezTo>
                  <a:lnTo>
                    <a:pt x="1049977" y="275553"/>
                  </a:lnTo>
                  <a:cubicBezTo>
                    <a:pt x="1075406" y="291140"/>
                    <a:pt x="1260194" y="404961"/>
                    <a:pt x="1298576" y="443230"/>
                  </a:cubicBezTo>
                  <a:cubicBezTo>
                    <a:pt x="1339212" y="483732"/>
                    <a:pt x="1485261" y="871949"/>
                    <a:pt x="1486731" y="875864"/>
                  </a:cubicBezTo>
                  <a:cubicBezTo>
                    <a:pt x="1487623" y="878239"/>
                    <a:pt x="1489894" y="879807"/>
                    <a:pt x="1492430" y="879807"/>
                  </a:cubicBezTo>
                  <a:cubicBezTo>
                    <a:pt x="1493162" y="879803"/>
                    <a:pt x="1493888" y="879674"/>
                    <a:pt x="1494574" y="879415"/>
                  </a:cubicBezTo>
                  <a:cubicBezTo>
                    <a:pt x="1497705" y="878231"/>
                    <a:pt x="1499294" y="874739"/>
                    <a:pt x="1498132" y="871600"/>
                  </a:cubicBezTo>
                  <a:close/>
                  <a:moveTo>
                    <a:pt x="1249616" y="542925"/>
                  </a:moveTo>
                  <a:cubicBezTo>
                    <a:pt x="1246288" y="543388"/>
                    <a:pt x="1243964" y="546461"/>
                    <a:pt x="1244423" y="549788"/>
                  </a:cubicBezTo>
                  <a:lnTo>
                    <a:pt x="1291588" y="890377"/>
                  </a:lnTo>
                  <a:cubicBezTo>
                    <a:pt x="1292003" y="893384"/>
                    <a:pt x="1294570" y="895622"/>
                    <a:pt x="1297604" y="895625"/>
                  </a:cubicBezTo>
                  <a:cubicBezTo>
                    <a:pt x="1297886" y="895625"/>
                    <a:pt x="1298168" y="895606"/>
                    <a:pt x="1298447" y="895571"/>
                  </a:cubicBezTo>
                  <a:cubicBezTo>
                    <a:pt x="1301774" y="895108"/>
                    <a:pt x="1304098" y="892039"/>
                    <a:pt x="1303644" y="888712"/>
                  </a:cubicBezTo>
                  <a:lnTo>
                    <a:pt x="1256479" y="548123"/>
                  </a:lnTo>
                  <a:cubicBezTo>
                    <a:pt x="1255977" y="544819"/>
                    <a:pt x="1252935" y="542510"/>
                    <a:pt x="1249616" y="542925"/>
                  </a:cubicBezTo>
                  <a:close/>
                  <a:moveTo>
                    <a:pt x="498673" y="718637"/>
                  </a:moveTo>
                  <a:cubicBezTo>
                    <a:pt x="495804" y="716900"/>
                    <a:pt x="492073" y="717810"/>
                    <a:pt x="490321" y="720667"/>
                  </a:cubicBezTo>
                  <a:lnTo>
                    <a:pt x="408780" y="854516"/>
                  </a:lnTo>
                  <a:cubicBezTo>
                    <a:pt x="407251" y="857036"/>
                    <a:pt x="407745" y="860289"/>
                    <a:pt x="409955" y="862241"/>
                  </a:cubicBezTo>
                  <a:cubicBezTo>
                    <a:pt x="411068" y="863224"/>
                    <a:pt x="412499" y="863765"/>
                    <a:pt x="413984" y="863765"/>
                  </a:cubicBezTo>
                  <a:cubicBezTo>
                    <a:pt x="415356" y="863769"/>
                    <a:pt x="416685" y="863307"/>
                    <a:pt x="417759" y="862456"/>
                  </a:cubicBezTo>
                  <a:lnTo>
                    <a:pt x="486856" y="807754"/>
                  </a:lnTo>
                  <a:cubicBezTo>
                    <a:pt x="489490" y="805677"/>
                    <a:pt x="489937" y="801859"/>
                    <a:pt x="487864" y="799226"/>
                  </a:cubicBezTo>
                  <a:cubicBezTo>
                    <a:pt x="487856" y="799222"/>
                    <a:pt x="487852" y="799214"/>
                    <a:pt x="487848" y="799210"/>
                  </a:cubicBezTo>
                  <a:cubicBezTo>
                    <a:pt x="485771" y="796580"/>
                    <a:pt x="481953" y="796129"/>
                    <a:pt x="479320" y="798207"/>
                  </a:cubicBezTo>
                  <a:cubicBezTo>
                    <a:pt x="479320" y="798211"/>
                    <a:pt x="479316" y="798211"/>
                    <a:pt x="479312" y="798215"/>
                  </a:cubicBezTo>
                  <a:lnTo>
                    <a:pt x="436850" y="831823"/>
                  </a:lnTo>
                  <a:lnTo>
                    <a:pt x="500700" y="727000"/>
                  </a:lnTo>
                  <a:cubicBezTo>
                    <a:pt x="502451" y="724139"/>
                    <a:pt x="501554" y="720400"/>
                    <a:pt x="498689" y="718648"/>
                  </a:cubicBezTo>
                  <a:cubicBezTo>
                    <a:pt x="498685" y="718644"/>
                    <a:pt x="498681" y="718641"/>
                    <a:pt x="498673" y="7186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25"/>
            <p:cNvSpPr/>
            <p:nvPr/>
          </p:nvSpPr>
          <p:spPr>
            <a:xfrm>
              <a:off x="5566916" y="3087136"/>
              <a:ext cx="553746" cy="805644"/>
            </a:xfrm>
            <a:custGeom>
              <a:avLst/>
              <a:gdLst/>
              <a:ahLst/>
              <a:cxnLst/>
              <a:rect l="l" t="t" r="r" b="b"/>
              <a:pathLst>
                <a:path w="553746" h="805644" extrusionOk="0">
                  <a:moveTo>
                    <a:pt x="158921" y="42129"/>
                  </a:moveTo>
                  <a:cubicBezTo>
                    <a:pt x="158921" y="42129"/>
                    <a:pt x="38108" y="112755"/>
                    <a:pt x="29826" y="216750"/>
                  </a:cubicBezTo>
                  <a:cubicBezTo>
                    <a:pt x="25836" y="285336"/>
                    <a:pt x="32867" y="354117"/>
                    <a:pt x="50653" y="420477"/>
                  </a:cubicBezTo>
                  <a:cubicBezTo>
                    <a:pt x="50653" y="420477"/>
                    <a:pt x="13028" y="387233"/>
                    <a:pt x="9003" y="462123"/>
                  </a:cubicBezTo>
                  <a:cubicBezTo>
                    <a:pt x="4977" y="537014"/>
                    <a:pt x="67334" y="595098"/>
                    <a:pt x="92292" y="595098"/>
                  </a:cubicBezTo>
                  <a:lnTo>
                    <a:pt x="117376" y="595098"/>
                  </a:lnTo>
                  <a:cubicBezTo>
                    <a:pt x="117376" y="595098"/>
                    <a:pt x="172952" y="709252"/>
                    <a:pt x="239690" y="763323"/>
                  </a:cubicBezTo>
                  <a:cubicBezTo>
                    <a:pt x="306428" y="817394"/>
                    <a:pt x="371532" y="819762"/>
                    <a:pt x="417322" y="803089"/>
                  </a:cubicBezTo>
                  <a:cubicBezTo>
                    <a:pt x="463111" y="786416"/>
                    <a:pt x="550685" y="711627"/>
                    <a:pt x="559084" y="611783"/>
                  </a:cubicBezTo>
                  <a:cubicBezTo>
                    <a:pt x="567483" y="511938"/>
                    <a:pt x="559084" y="345582"/>
                    <a:pt x="550681" y="241712"/>
                  </a:cubicBezTo>
                  <a:cubicBezTo>
                    <a:pt x="542278" y="137842"/>
                    <a:pt x="521576" y="62826"/>
                    <a:pt x="409048" y="25444"/>
                  </a:cubicBezTo>
                  <a:cubicBezTo>
                    <a:pt x="296520" y="-11939"/>
                    <a:pt x="217244" y="12898"/>
                    <a:pt x="158921" y="42129"/>
                  </a:cubicBez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25"/>
            <p:cNvSpPr/>
            <p:nvPr/>
          </p:nvSpPr>
          <p:spPr>
            <a:xfrm>
              <a:off x="5566916" y="3087136"/>
              <a:ext cx="553746" cy="805644"/>
            </a:xfrm>
            <a:custGeom>
              <a:avLst/>
              <a:gdLst/>
              <a:ahLst/>
              <a:cxnLst/>
              <a:rect l="l" t="t" r="r" b="b"/>
              <a:pathLst>
                <a:path w="553746" h="805644" extrusionOk="0">
                  <a:moveTo>
                    <a:pt x="158921" y="42129"/>
                  </a:moveTo>
                  <a:cubicBezTo>
                    <a:pt x="158921" y="42129"/>
                    <a:pt x="38108" y="112755"/>
                    <a:pt x="29826" y="216750"/>
                  </a:cubicBezTo>
                  <a:cubicBezTo>
                    <a:pt x="25836" y="285336"/>
                    <a:pt x="32867" y="354117"/>
                    <a:pt x="50653" y="420477"/>
                  </a:cubicBezTo>
                  <a:cubicBezTo>
                    <a:pt x="50653" y="420477"/>
                    <a:pt x="13028" y="387233"/>
                    <a:pt x="9003" y="462123"/>
                  </a:cubicBezTo>
                  <a:cubicBezTo>
                    <a:pt x="4977" y="537014"/>
                    <a:pt x="67334" y="595098"/>
                    <a:pt x="92292" y="595098"/>
                  </a:cubicBezTo>
                  <a:lnTo>
                    <a:pt x="117376" y="595098"/>
                  </a:lnTo>
                  <a:cubicBezTo>
                    <a:pt x="117376" y="595098"/>
                    <a:pt x="172952" y="709252"/>
                    <a:pt x="239690" y="763323"/>
                  </a:cubicBezTo>
                  <a:cubicBezTo>
                    <a:pt x="306428" y="817394"/>
                    <a:pt x="371532" y="819762"/>
                    <a:pt x="417322" y="803089"/>
                  </a:cubicBezTo>
                  <a:cubicBezTo>
                    <a:pt x="463111" y="786416"/>
                    <a:pt x="550685" y="711627"/>
                    <a:pt x="559084" y="611783"/>
                  </a:cubicBezTo>
                  <a:cubicBezTo>
                    <a:pt x="567483" y="511938"/>
                    <a:pt x="559084" y="345582"/>
                    <a:pt x="550681" y="241712"/>
                  </a:cubicBezTo>
                  <a:cubicBezTo>
                    <a:pt x="542278" y="137842"/>
                    <a:pt x="521576" y="62826"/>
                    <a:pt x="409048" y="25444"/>
                  </a:cubicBezTo>
                  <a:cubicBezTo>
                    <a:pt x="296520" y="-11939"/>
                    <a:pt x="217244" y="12898"/>
                    <a:pt x="158921" y="42129"/>
                  </a:cubicBezTo>
                  <a:close/>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25"/>
            <p:cNvSpPr/>
            <p:nvPr/>
          </p:nvSpPr>
          <p:spPr>
            <a:xfrm>
              <a:off x="5566916" y="3246872"/>
              <a:ext cx="289969" cy="632002"/>
            </a:xfrm>
            <a:custGeom>
              <a:avLst/>
              <a:gdLst/>
              <a:ahLst/>
              <a:cxnLst/>
              <a:rect l="l" t="t" r="r" b="b"/>
              <a:pathLst>
                <a:path w="289969" h="632002" extrusionOk="0">
                  <a:moveTo>
                    <a:pt x="50653" y="260740"/>
                  </a:moveTo>
                  <a:cubicBezTo>
                    <a:pt x="50653" y="260740"/>
                    <a:pt x="13028" y="227496"/>
                    <a:pt x="9003" y="302386"/>
                  </a:cubicBezTo>
                  <a:cubicBezTo>
                    <a:pt x="4977" y="377277"/>
                    <a:pt x="67334" y="435361"/>
                    <a:pt x="92292" y="435361"/>
                  </a:cubicBezTo>
                  <a:lnTo>
                    <a:pt x="117376" y="435361"/>
                  </a:lnTo>
                  <a:cubicBezTo>
                    <a:pt x="117376" y="435361"/>
                    <a:pt x="172952" y="549390"/>
                    <a:pt x="239690" y="603586"/>
                  </a:cubicBezTo>
                  <a:lnTo>
                    <a:pt x="268301" y="623281"/>
                  </a:lnTo>
                  <a:cubicBezTo>
                    <a:pt x="278045" y="629168"/>
                    <a:pt x="288239" y="634279"/>
                    <a:pt x="298786" y="638566"/>
                  </a:cubicBezTo>
                  <a:cubicBezTo>
                    <a:pt x="276332" y="610966"/>
                    <a:pt x="227532" y="547364"/>
                    <a:pt x="204573" y="490161"/>
                  </a:cubicBezTo>
                  <a:cubicBezTo>
                    <a:pt x="174218" y="414910"/>
                    <a:pt x="166947" y="255950"/>
                    <a:pt x="174218" y="153962"/>
                  </a:cubicBezTo>
                  <a:cubicBezTo>
                    <a:pt x="181488" y="51973"/>
                    <a:pt x="234807" y="10326"/>
                    <a:pt x="234807" y="10326"/>
                  </a:cubicBezTo>
                  <a:lnTo>
                    <a:pt x="159556" y="6564"/>
                  </a:lnTo>
                  <a:cubicBezTo>
                    <a:pt x="148389" y="6564"/>
                    <a:pt x="90058" y="93373"/>
                    <a:pt x="30845" y="143176"/>
                  </a:cubicBezTo>
                  <a:close/>
                </a:path>
              </a:pathLst>
            </a:custGeom>
            <a:solidFill>
              <a:srgbClr val="A05B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25"/>
            <p:cNvSpPr/>
            <p:nvPr/>
          </p:nvSpPr>
          <p:spPr>
            <a:xfrm>
              <a:off x="5560812" y="3081224"/>
              <a:ext cx="565886" cy="817463"/>
            </a:xfrm>
            <a:custGeom>
              <a:avLst/>
              <a:gdLst/>
              <a:ahLst/>
              <a:cxnLst/>
              <a:rect l="l" t="t" r="r" b="b"/>
              <a:pathLst>
                <a:path w="565886" h="817463" extrusionOk="0">
                  <a:moveTo>
                    <a:pt x="370825" y="824027"/>
                  </a:moveTo>
                  <a:cubicBezTo>
                    <a:pt x="336084" y="824027"/>
                    <a:pt x="290683" y="813422"/>
                    <a:pt x="241973" y="773962"/>
                  </a:cubicBezTo>
                  <a:cubicBezTo>
                    <a:pt x="180659" y="724288"/>
                    <a:pt x="129720" y="626921"/>
                    <a:pt x="119722" y="607093"/>
                  </a:cubicBezTo>
                  <a:lnTo>
                    <a:pt x="98397" y="607093"/>
                  </a:lnTo>
                  <a:cubicBezTo>
                    <a:pt x="86082" y="607093"/>
                    <a:pt x="68343" y="596440"/>
                    <a:pt x="52090" y="579289"/>
                  </a:cubicBezTo>
                  <a:cubicBezTo>
                    <a:pt x="38121" y="564572"/>
                    <a:pt x="5991" y="524223"/>
                    <a:pt x="9016" y="467710"/>
                  </a:cubicBezTo>
                  <a:cubicBezTo>
                    <a:pt x="10643" y="437433"/>
                    <a:pt x="17749" y="420063"/>
                    <a:pt x="30761" y="414619"/>
                  </a:cubicBezTo>
                  <a:cubicBezTo>
                    <a:pt x="36554" y="412185"/>
                    <a:pt x="42386" y="412714"/>
                    <a:pt x="47371" y="414313"/>
                  </a:cubicBezTo>
                  <a:cubicBezTo>
                    <a:pt x="31988" y="351543"/>
                    <a:pt x="26077" y="286824"/>
                    <a:pt x="29840" y="222305"/>
                  </a:cubicBezTo>
                  <a:cubicBezTo>
                    <a:pt x="38294" y="116233"/>
                    <a:pt x="156892" y="45736"/>
                    <a:pt x="161921" y="42800"/>
                  </a:cubicBezTo>
                  <a:cubicBezTo>
                    <a:pt x="162042" y="42730"/>
                    <a:pt x="162152" y="42671"/>
                    <a:pt x="162274" y="42608"/>
                  </a:cubicBezTo>
                  <a:cubicBezTo>
                    <a:pt x="214636" y="16372"/>
                    <a:pt x="298012" y="-13979"/>
                    <a:pt x="417065" y="25595"/>
                  </a:cubicBezTo>
                  <a:cubicBezTo>
                    <a:pt x="538564" y="65964"/>
                    <a:pt x="554959" y="149810"/>
                    <a:pt x="562837" y="247138"/>
                  </a:cubicBezTo>
                  <a:cubicBezTo>
                    <a:pt x="571792" y="357898"/>
                    <a:pt x="579372" y="521538"/>
                    <a:pt x="571240" y="618208"/>
                  </a:cubicBezTo>
                  <a:cubicBezTo>
                    <a:pt x="562445" y="722768"/>
                    <a:pt x="471983" y="797791"/>
                    <a:pt x="425507" y="814719"/>
                  </a:cubicBezTo>
                  <a:cubicBezTo>
                    <a:pt x="414169" y="818854"/>
                    <a:pt x="395089" y="824027"/>
                    <a:pt x="370825" y="824027"/>
                  </a:cubicBezTo>
                  <a:close/>
                  <a:moveTo>
                    <a:pt x="39215" y="425122"/>
                  </a:moveTo>
                  <a:cubicBezTo>
                    <a:pt x="37925" y="425110"/>
                    <a:pt x="36648" y="425358"/>
                    <a:pt x="35456" y="425851"/>
                  </a:cubicBezTo>
                  <a:cubicBezTo>
                    <a:pt x="30874" y="427788"/>
                    <a:pt x="22934" y="435889"/>
                    <a:pt x="21194" y="468360"/>
                  </a:cubicBezTo>
                  <a:cubicBezTo>
                    <a:pt x="19273" y="504297"/>
                    <a:pt x="34127" y="542636"/>
                    <a:pt x="60936" y="570925"/>
                  </a:cubicBezTo>
                  <a:cubicBezTo>
                    <a:pt x="76582" y="587414"/>
                    <a:pt x="91330" y="594927"/>
                    <a:pt x="98424" y="594927"/>
                  </a:cubicBezTo>
                  <a:lnTo>
                    <a:pt x="123508" y="594927"/>
                  </a:lnTo>
                  <a:cubicBezTo>
                    <a:pt x="125832" y="594929"/>
                    <a:pt x="127956" y="596257"/>
                    <a:pt x="128971" y="598349"/>
                  </a:cubicBezTo>
                  <a:cubicBezTo>
                    <a:pt x="129524" y="599481"/>
                    <a:pt x="184751" y="711923"/>
                    <a:pt x="249655" y="764505"/>
                  </a:cubicBezTo>
                  <a:cubicBezTo>
                    <a:pt x="327493" y="827606"/>
                    <a:pt x="395658" y="812653"/>
                    <a:pt x="421372" y="803282"/>
                  </a:cubicBezTo>
                  <a:cubicBezTo>
                    <a:pt x="463928" y="787777"/>
                    <a:pt x="550910" y="715047"/>
                    <a:pt x="559144" y="617181"/>
                  </a:cubicBezTo>
                  <a:cubicBezTo>
                    <a:pt x="567214" y="521248"/>
                    <a:pt x="559658" y="358412"/>
                    <a:pt x="550738" y="248114"/>
                  </a:cubicBezTo>
                  <a:cubicBezTo>
                    <a:pt x="541821" y="137942"/>
                    <a:pt x="517270" y="71686"/>
                    <a:pt x="413248" y="37125"/>
                  </a:cubicBezTo>
                  <a:cubicBezTo>
                    <a:pt x="299956" y="-500"/>
                    <a:pt x="222639" y="26002"/>
                    <a:pt x="167941" y="53382"/>
                  </a:cubicBezTo>
                  <a:cubicBezTo>
                    <a:pt x="163054" y="56310"/>
                    <a:pt x="49797" y="125239"/>
                    <a:pt x="42005" y="223144"/>
                  </a:cubicBezTo>
                  <a:cubicBezTo>
                    <a:pt x="38051" y="291037"/>
                    <a:pt x="45019" y="359125"/>
                    <a:pt x="62648" y="424809"/>
                  </a:cubicBezTo>
                  <a:cubicBezTo>
                    <a:pt x="63338" y="427395"/>
                    <a:pt x="62253" y="430127"/>
                    <a:pt x="59975" y="431535"/>
                  </a:cubicBezTo>
                  <a:cubicBezTo>
                    <a:pt x="57702" y="432938"/>
                    <a:pt x="54782" y="432705"/>
                    <a:pt x="52760" y="430958"/>
                  </a:cubicBezTo>
                  <a:cubicBezTo>
                    <a:pt x="52662" y="430888"/>
                    <a:pt x="45815" y="425122"/>
                    <a:pt x="39215" y="4251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25"/>
            <p:cNvSpPr/>
            <p:nvPr/>
          </p:nvSpPr>
          <p:spPr>
            <a:xfrm>
              <a:off x="5760917" y="3414753"/>
              <a:ext cx="387758" cy="164082"/>
            </a:xfrm>
            <a:custGeom>
              <a:avLst/>
              <a:gdLst/>
              <a:ahLst/>
              <a:cxnLst/>
              <a:rect l="l" t="t" r="r" b="b"/>
              <a:pathLst>
                <a:path w="387758" h="164082" extrusionOk="0">
                  <a:moveTo>
                    <a:pt x="83335" y="21865"/>
                  </a:moveTo>
                  <a:cubicBezTo>
                    <a:pt x="124488" y="21865"/>
                    <a:pt x="157849" y="55179"/>
                    <a:pt x="157849" y="96258"/>
                  </a:cubicBezTo>
                  <a:cubicBezTo>
                    <a:pt x="157849" y="137336"/>
                    <a:pt x="124488" y="170646"/>
                    <a:pt x="83335" y="170646"/>
                  </a:cubicBezTo>
                  <a:cubicBezTo>
                    <a:pt x="42182" y="170646"/>
                    <a:pt x="8817" y="137328"/>
                    <a:pt x="8817" y="96246"/>
                  </a:cubicBezTo>
                  <a:cubicBezTo>
                    <a:pt x="8817" y="55163"/>
                    <a:pt x="42178" y="21865"/>
                    <a:pt x="83335" y="21865"/>
                  </a:cubicBezTo>
                  <a:close/>
                  <a:moveTo>
                    <a:pt x="396575" y="81329"/>
                  </a:moveTo>
                  <a:cubicBezTo>
                    <a:pt x="396642" y="40105"/>
                    <a:pt x="363280" y="6634"/>
                    <a:pt x="322057" y="6564"/>
                  </a:cubicBezTo>
                  <a:cubicBezTo>
                    <a:pt x="280833" y="6493"/>
                    <a:pt x="247362" y="39858"/>
                    <a:pt x="247292" y="81082"/>
                  </a:cubicBezTo>
                  <a:cubicBezTo>
                    <a:pt x="247225" y="122109"/>
                    <a:pt x="280281" y="155498"/>
                    <a:pt x="321308" y="155843"/>
                  </a:cubicBezTo>
                  <a:cubicBezTo>
                    <a:pt x="362461" y="156258"/>
                    <a:pt x="396167" y="123238"/>
                    <a:pt x="396559" y="82085"/>
                  </a:cubicBezTo>
                  <a:cubicBezTo>
                    <a:pt x="396575" y="81830"/>
                    <a:pt x="396575" y="81568"/>
                    <a:pt x="396575" y="8131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25"/>
            <p:cNvSpPr/>
            <p:nvPr/>
          </p:nvSpPr>
          <p:spPr>
            <a:xfrm>
              <a:off x="5605699" y="3359583"/>
              <a:ext cx="549059" cy="328327"/>
            </a:xfrm>
            <a:custGeom>
              <a:avLst/>
              <a:gdLst/>
              <a:ahLst/>
              <a:cxnLst/>
              <a:rect l="l" t="t" r="r" b="b"/>
              <a:pathLst>
                <a:path w="549059" h="328327" extrusionOk="0">
                  <a:moveTo>
                    <a:pt x="388651" y="125062"/>
                  </a:moveTo>
                  <a:cubicBezTo>
                    <a:pt x="388400" y="123904"/>
                    <a:pt x="387824" y="122842"/>
                    <a:pt x="386985" y="122005"/>
                  </a:cubicBezTo>
                  <a:cubicBezTo>
                    <a:pt x="377316" y="112406"/>
                    <a:pt x="366605" y="108287"/>
                    <a:pt x="355239" y="109784"/>
                  </a:cubicBezTo>
                  <a:cubicBezTo>
                    <a:pt x="339401" y="111850"/>
                    <a:pt x="325950" y="124607"/>
                    <a:pt x="317449" y="134903"/>
                  </a:cubicBezTo>
                  <a:cubicBezTo>
                    <a:pt x="309798" y="98426"/>
                    <a:pt x="277342" y="70944"/>
                    <a:pt x="238576" y="70944"/>
                  </a:cubicBezTo>
                  <a:cubicBezTo>
                    <a:pt x="196059" y="70944"/>
                    <a:pt x="161213" y="103996"/>
                    <a:pt x="158254" y="145701"/>
                  </a:cubicBezTo>
                  <a:lnTo>
                    <a:pt x="14497" y="155252"/>
                  </a:lnTo>
                  <a:cubicBezTo>
                    <a:pt x="11150" y="155468"/>
                    <a:pt x="8614" y="158354"/>
                    <a:pt x="8829" y="161701"/>
                  </a:cubicBezTo>
                  <a:cubicBezTo>
                    <a:pt x="8829" y="161709"/>
                    <a:pt x="8829" y="161718"/>
                    <a:pt x="8829" y="161727"/>
                  </a:cubicBezTo>
                  <a:cubicBezTo>
                    <a:pt x="9037" y="164922"/>
                    <a:pt x="11690" y="167407"/>
                    <a:pt x="14893" y="167406"/>
                  </a:cubicBezTo>
                  <a:cubicBezTo>
                    <a:pt x="15030" y="167406"/>
                    <a:pt x="15163" y="167406"/>
                    <a:pt x="15284" y="167406"/>
                  </a:cubicBezTo>
                  <a:lnTo>
                    <a:pt x="158273" y="157902"/>
                  </a:lnTo>
                  <a:cubicBezTo>
                    <a:pt x="161601" y="199251"/>
                    <a:pt x="196291" y="231899"/>
                    <a:pt x="238557" y="231899"/>
                  </a:cubicBezTo>
                  <a:cubicBezTo>
                    <a:pt x="282339" y="231899"/>
                    <a:pt x="318021" y="196821"/>
                    <a:pt x="319056" y="153336"/>
                  </a:cubicBezTo>
                  <a:cubicBezTo>
                    <a:pt x="324582" y="144357"/>
                    <a:pt x="340263" y="124015"/>
                    <a:pt x="356787" y="121864"/>
                  </a:cubicBezTo>
                  <a:cubicBezTo>
                    <a:pt x="363991" y="120900"/>
                    <a:pt x="370579" y="123408"/>
                    <a:pt x="377136" y="129432"/>
                  </a:cubicBezTo>
                  <a:lnTo>
                    <a:pt x="400570" y="239906"/>
                  </a:lnTo>
                  <a:lnTo>
                    <a:pt x="356383" y="248960"/>
                  </a:lnTo>
                  <a:cubicBezTo>
                    <a:pt x="353412" y="249573"/>
                    <a:pt x="351343" y="252280"/>
                    <a:pt x="351531" y="255309"/>
                  </a:cubicBezTo>
                  <a:lnTo>
                    <a:pt x="356297" y="329200"/>
                  </a:lnTo>
                  <a:cubicBezTo>
                    <a:pt x="356505" y="332402"/>
                    <a:pt x="359162" y="334892"/>
                    <a:pt x="362372" y="334891"/>
                  </a:cubicBezTo>
                  <a:lnTo>
                    <a:pt x="362764" y="334891"/>
                  </a:lnTo>
                  <a:cubicBezTo>
                    <a:pt x="366119" y="334675"/>
                    <a:pt x="368663" y="331782"/>
                    <a:pt x="368447" y="328428"/>
                  </a:cubicBezTo>
                  <a:lnTo>
                    <a:pt x="364014" y="259840"/>
                  </a:lnTo>
                  <a:lnTo>
                    <a:pt x="409012" y="250621"/>
                  </a:lnTo>
                  <a:cubicBezTo>
                    <a:pt x="410595" y="250294"/>
                    <a:pt x="411987" y="249347"/>
                    <a:pt x="412869" y="247992"/>
                  </a:cubicBezTo>
                  <a:cubicBezTo>
                    <a:pt x="413762" y="246638"/>
                    <a:pt x="414076" y="244984"/>
                    <a:pt x="413739" y="243398"/>
                  </a:cubicBezTo>
                  <a:close/>
                  <a:moveTo>
                    <a:pt x="238541" y="219721"/>
                  </a:moveTo>
                  <a:cubicBezTo>
                    <a:pt x="200806" y="219721"/>
                    <a:pt x="170106" y="189076"/>
                    <a:pt x="170106" y="151412"/>
                  </a:cubicBezTo>
                  <a:cubicBezTo>
                    <a:pt x="170106" y="113747"/>
                    <a:pt x="200806" y="83109"/>
                    <a:pt x="238541" y="83109"/>
                  </a:cubicBezTo>
                  <a:cubicBezTo>
                    <a:pt x="276276" y="83109"/>
                    <a:pt x="306961" y="113747"/>
                    <a:pt x="306961" y="151412"/>
                  </a:cubicBezTo>
                  <a:cubicBezTo>
                    <a:pt x="306961" y="189076"/>
                    <a:pt x="276288" y="219721"/>
                    <a:pt x="238557" y="219721"/>
                  </a:cubicBezTo>
                  <a:close/>
                  <a:moveTo>
                    <a:pt x="534325" y="79386"/>
                  </a:moveTo>
                  <a:cubicBezTo>
                    <a:pt x="519243" y="64174"/>
                    <a:pt x="498702" y="55626"/>
                    <a:pt x="477283" y="55651"/>
                  </a:cubicBezTo>
                  <a:lnTo>
                    <a:pt x="477149" y="55651"/>
                  </a:lnTo>
                  <a:cubicBezTo>
                    <a:pt x="432704" y="55651"/>
                    <a:pt x="396501" y="91771"/>
                    <a:pt x="396411" y="136240"/>
                  </a:cubicBezTo>
                  <a:cubicBezTo>
                    <a:pt x="396353" y="180450"/>
                    <a:pt x="432257" y="216723"/>
                    <a:pt x="476460" y="217092"/>
                  </a:cubicBezTo>
                  <a:lnTo>
                    <a:pt x="477291" y="217092"/>
                  </a:lnTo>
                  <a:cubicBezTo>
                    <a:pt x="498388" y="217146"/>
                    <a:pt x="518655" y="208870"/>
                    <a:pt x="533682" y="194062"/>
                  </a:cubicBezTo>
                  <a:cubicBezTo>
                    <a:pt x="549022" y="179115"/>
                    <a:pt x="557735" y="158648"/>
                    <a:pt x="557876" y="137231"/>
                  </a:cubicBezTo>
                  <a:lnTo>
                    <a:pt x="557876" y="136487"/>
                  </a:lnTo>
                  <a:cubicBezTo>
                    <a:pt x="557966" y="115072"/>
                    <a:pt x="549488" y="94510"/>
                    <a:pt x="534325" y="79386"/>
                  </a:cubicBezTo>
                  <a:close/>
                  <a:moveTo>
                    <a:pt x="545691" y="137192"/>
                  </a:moveTo>
                  <a:cubicBezTo>
                    <a:pt x="545557" y="155350"/>
                    <a:pt x="538165" y="172700"/>
                    <a:pt x="525161" y="185372"/>
                  </a:cubicBezTo>
                  <a:cubicBezTo>
                    <a:pt x="512102" y="198161"/>
                    <a:pt x="495257" y="205047"/>
                    <a:pt x="476562" y="204926"/>
                  </a:cubicBezTo>
                  <a:cubicBezTo>
                    <a:pt x="439026" y="204612"/>
                    <a:pt x="408522" y="173807"/>
                    <a:pt x="408581" y="136259"/>
                  </a:cubicBezTo>
                  <a:cubicBezTo>
                    <a:pt x="408644" y="98497"/>
                    <a:pt x="439395" y="67816"/>
                    <a:pt x="477138" y="67816"/>
                  </a:cubicBezTo>
                  <a:lnTo>
                    <a:pt x="477247" y="67816"/>
                  </a:lnTo>
                  <a:cubicBezTo>
                    <a:pt x="495441" y="67797"/>
                    <a:pt x="512886" y="75055"/>
                    <a:pt x="525698" y="87973"/>
                  </a:cubicBezTo>
                  <a:cubicBezTo>
                    <a:pt x="538573" y="100822"/>
                    <a:pt x="545773" y="118289"/>
                    <a:pt x="545687" y="136479"/>
                  </a:cubicBezTo>
                  <a:lnTo>
                    <a:pt x="551777" y="136479"/>
                  </a:lnTo>
                  <a:close/>
                  <a:moveTo>
                    <a:pt x="174005" y="56654"/>
                  </a:moveTo>
                  <a:cubicBezTo>
                    <a:pt x="171399" y="54533"/>
                    <a:pt x="171003" y="50700"/>
                    <a:pt x="173123" y="48092"/>
                  </a:cubicBezTo>
                  <a:cubicBezTo>
                    <a:pt x="173123" y="48091"/>
                    <a:pt x="173123" y="48091"/>
                    <a:pt x="173123" y="48090"/>
                  </a:cubicBezTo>
                  <a:cubicBezTo>
                    <a:pt x="192254" y="24501"/>
                    <a:pt x="222950" y="13565"/>
                    <a:pt x="252686" y="19750"/>
                  </a:cubicBezTo>
                  <a:cubicBezTo>
                    <a:pt x="255974" y="20429"/>
                    <a:pt x="258094" y="23646"/>
                    <a:pt x="257412" y="26937"/>
                  </a:cubicBezTo>
                  <a:cubicBezTo>
                    <a:pt x="257412" y="26938"/>
                    <a:pt x="257412" y="26940"/>
                    <a:pt x="257412" y="26942"/>
                  </a:cubicBezTo>
                  <a:cubicBezTo>
                    <a:pt x="256691" y="30188"/>
                    <a:pt x="253528" y="32279"/>
                    <a:pt x="250260" y="31672"/>
                  </a:cubicBezTo>
                  <a:cubicBezTo>
                    <a:pt x="224964" y="26370"/>
                    <a:pt x="198826" y="35678"/>
                    <a:pt x="182577" y="55776"/>
                  </a:cubicBezTo>
                  <a:cubicBezTo>
                    <a:pt x="181429" y="57194"/>
                    <a:pt x="179700" y="58017"/>
                    <a:pt x="177874" y="58018"/>
                  </a:cubicBezTo>
                  <a:cubicBezTo>
                    <a:pt x="176467" y="58025"/>
                    <a:pt x="175099" y="57543"/>
                    <a:pt x="174005" y="56654"/>
                  </a:cubicBezTo>
                  <a:close/>
                  <a:moveTo>
                    <a:pt x="404207" y="23371"/>
                  </a:moveTo>
                  <a:cubicBezTo>
                    <a:pt x="402592" y="20427"/>
                    <a:pt x="403670" y="16732"/>
                    <a:pt x="406609" y="15113"/>
                  </a:cubicBezTo>
                  <a:cubicBezTo>
                    <a:pt x="434370" y="-210"/>
                    <a:pt x="469013" y="5476"/>
                    <a:pt x="490416" y="28870"/>
                  </a:cubicBezTo>
                  <a:cubicBezTo>
                    <a:pt x="492686" y="31346"/>
                    <a:pt x="492521" y="35193"/>
                    <a:pt x="490048" y="37465"/>
                  </a:cubicBezTo>
                  <a:cubicBezTo>
                    <a:pt x="488927" y="38500"/>
                    <a:pt x="487457" y="39073"/>
                    <a:pt x="485933" y="39068"/>
                  </a:cubicBezTo>
                  <a:cubicBezTo>
                    <a:pt x="484228" y="39073"/>
                    <a:pt x="482601" y="38362"/>
                    <a:pt x="481449" y="37108"/>
                  </a:cubicBezTo>
                  <a:cubicBezTo>
                    <a:pt x="463828" y="17862"/>
                    <a:pt x="435322" y="13178"/>
                    <a:pt x="412469" y="25774"/>
                  </a:cubicBezTo>
                  <a:cubicBezTo>
                    <a:pt x="409537" y="27396"/>
                    <a:pt x="405845" y="26335"/>
                    <a:pt x="404223" y="23403"/>
                  </a:cubicBezTo>
                  <a:cubicBezTo>
                    <a:pt x="404219" y="23394"/>
                    <a:pt x="404211" y="23384"/>
                    <a:pt x="404207" y="233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25"/>
            <p:cNvSpPr/>
            <p:nvPr/>
          </p:nvSpPr>
          <p:spPr>
            <a:xfrm>
              <a:off x="5586841" y="3087125"/>
              <a:ext cx="522956" cy="425568"/>
            </a:xfrm>
            <a:custGeom>
              <a:avLst/>
              <a:gdLst/>
              <a:ahLst/>
              <a:cxnLst/>
              <a:rect l="l" t="t" r="r" b="b"/>
              <a:pathLst>
                <a:path w="522956" h="425568" extrusionOk="0">
                  <a:moveTo>
                    <a:pt x="530635" y="241711"/>
                  </a:moveTo>
                  <a:cubicBezTo>
                    <a:pt x="522353" y="137716"/>
                    <a:pt x="501530" y="62825"/>
                    <a:pt x="389002" y="25443"/>
                  </a:cubicBezTo>
                  <a:cubicBezTo>
                    <a:pt x="276474" y="-11940"/>
                    <a:pt x="197320" y="12901"/>
                    <a:pt x="138988" y="42128"/>
                  </a:cubicBezTo>
                  <a:cubicBezTo>
                    <a:pt x="138988" y="42128"/>
                    <a:pt x="18183" y="112754"/>
                    <a:pt x="9901" y="216749"/>
                  </a:cubicBezTo>
                  <a:cubicBezTo>
                    <a:pt x="5912" y="285335"/>
                    <a:pt x="12943" y="354116"/>
                    <a:pt x="30729" y="420476"/>
                  </a:cubicBezTo>
                  <a:cubicBezTo>
                    <a:pt x="30729" y="420476"/>
                    <a:pt x="64098" y="453715"/>
                    <a:pt x="72375" y="407934"/>
                  </a:cubicBezTo>
                  <a:cubicBezTo>
                    <a:pt x="80653" y="362152"/>
                    <a:pt x="55691" y="287254"/>
                    <a:pt x="172734" y="199943"/>
                  </a:cubicBezTo>
                  <a:cubicBezTo>
                    <a:pt x="289776" y="112632"/>
                    <a:pt x="455991" y="154279"/>
                    <a:pt x="514326" y="237569"/>
                  </a:cubicBezTo>
                  <a:cubicBezTo>
                    <a:pt x="521142" y="243027"/>
                    <a:pt x="527029" y="249550"/>
                    <a:pt x="531763" y="256887"/>
                  </a:cubicBezTo>
                  <a:cubicBezTo>
                    <a:pt x="531889" y="255398"/>
                    <a:pt x="530760" y="243604"/>
                    <a:pt x="530635" y="24171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25"/>
            <p:cNvSpPr/>
            <p:nvPr/>
          </p:nvSpPr>
          <p:spPr>
            <a:xfrm>
              <a:off x="5076473" y="4107967"/>
              <a:ext cx="169235" cy="150304"/>
            </a:xfrm>
            <a:custGeom>
              <a:avLst/>
              <a:gdLst/>
              <a:ahLst/>
              <a:cxnLst/>
              <a:rect l="l" t="t" r="r" b="b"/>
              <a:pathLst>
                <a:path w="169235" h="150304" extrusionOk="0">
                  <a:moveTo>
                    <a:pt x="68912" y="16966"/>
                  </a:moveTo>
                  <a:lnTo>
                    <a:pt x="123355" y="84707"/>
                  </a:lnTo>
                  <a:cubicBezTo>
                    <a:pt x="134360" y="94807"/>
                    <a:pt x="146099" y="104073"/>
                    <a:pt x="158480" y="112433"/>
                  </a:cubicBezTo>
                  <a:cubicBezTo>
                    <a:pt x="174788" y="121212"/>
                    <a:pt x="188839" y="147808"/>
                    <a:pt x="166385" y="154205"/>
                  </a:cubicBezTo>
                  <a:cubicBezTo>
                    <a:pt x="145628" y="160150"/>
                    <a:pt x="123284" y="156019"/>
                    <a:pt x="106028" y="143042"/>
                  </a:cubicBezTo>
                  <a:lnTo>
                    <a:pt x="53105" y="104284"/>
                  </a:lnTo>
                  <a:lnTo>
                    <a:pt x="8817" y="64268"/>
                  </a:lnTo>
                  <a:lnTo>
                    <a:pt x="40928" y="6564"/>
                  </a:lnTo>
                  <a:close/>
                </a:path>
              </a:pathLst>
            </a:custGeom>
            <a:solidFill>
              <a:srgbClr val="FFBF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25"/>
            <p:cNvSpPr/>
            <p:nvPr/>
          </p:nvSpPr>
          <p:spPr>
            <a:xfrm>
              <a:off x="5070403" y="4101877"/>
              <a:ext cx="181397" cy="162444"/>
            </a:xfrm>
            <a:custGeom>
              <a:avLst/>
              <a:gdLst/>
              <a:ahLst/>
              <a:cxnLst/>
              <a:rect l="l" t="t" r="r" b="b"/>
              <a:pathLst>
                <a:path w="181397" h="162444" extrusionOk="0">
                  <a:moveTo>
                    <a:pt x="153647" y="169008"/>
                  </a:moveTo>
                  <a:cubicBezTo>
                    <a:pt x="137362" y="169019"/>
                    <a:pt x="121508" y="163752"/>
                    <a:pt x="108469" y="153997"/>
                  </a:cubicBezTo>
                  <a:lnTo>
                    <a:pt x="55582" y="115270"/>
                  </a:lnTo>
                  <a:lnTo>
                    <a:pt x="10819" y="74862"/>
                  </a:lnTo>
                  <a:cubicBezTo>
                    <a:pt x="8722" y="72961"/>
                    <a:pt x="8209" y="69868"/>
                    <a:pt x="9580" y="67391"/>
                  </a:cubicBezTo>
                  <a:lnTo>
                    <a:pt x="41687" y="9687"/>
                  </a:lnTo>
                  <a:cubicBezTo>
                    <a:pt x="43157" y="7065"/>
                    <a:pt x="46316" y="5901"/>
                    <a:pt x="49134" y="6944"/>
                  </a:cubicBezTo>
                  <a:lnTo>
                    <a:pt x="77114" y="17353"/>
                  </a:lnTo>
                  <a:cubicBezTo>
                    <a:pt x="78141" y="17737"/>
                    <a:pt x="79050" y="18392"/>
                    <a:pt x="79736" y="19246"/>
                  </a:cubicBezTo>
                  <a:lnTo>
                    <a:pt x="134176" y="86992"/>
                  </a:lnTo>
                  <a:cubicBezTo>
                    <a:pt x="144801" y="96606"/>
                    <a:pt x="156093" y="105460"/>
                    <a:pt x="167964" y="113483"/>
                  </a:cubicBezTo>
                  <a:cubicBezTo>
                    <a:pt x="179503" y="119656"/>
                    <a:pt x="191582" y="135215"/>
                    <a:pt x="190089" y="149023"/>
                  </a:cubicBezTo>
                  <a:cubicBezTo>
                    <a:pt x="189564" y="153875"/>
                    <a:pt x="186793" y="162541"/>
                    <a:pt x="174125" y="166151"/>
                  </a:cubicBezTo>
                  <a:cubicBezTo>
                    <a:pt x="167466" y="168051"/>
                    <a:pt x="160572" y="169012"/>
                    <a:pt x="153647" y="169008"/>
                  </a:cubicBezTo>
                  <a:close/>
                  <a:moveTo>
                    <a:pt x="22565" y="69065"/>
                  </a:moveTo>
                  <a:lnTo>
                    <a:pt x="63252" y="105836"/>
                  </a:lnTo>
                  <a:lnTo>
                    <a:pt x="115708" y="144210"/>
                  </a:lnTo>
                  <a:cubicBezTo>
                    <a:pt x="131468" y="156011"/>
                    <a:pt x="151828" y="159789"/>
                    <a:pt x="170774" y="154432"/>
                  </a:cubicBezTo>
                  <a:cubicBezTo>
                    <a:pt x="176763" y="152731"/>
                    <a:pt x="177759" y="149772"/>
                    <a:pt x="177978" y="147694"/>
                  </a:cubicBezTo>
                  <a:cubicBezTo>
                    <a:pt x="178762" y="140389"/>
                    <a:pt x="170849" y="128803"/>
                    <a:pt x="161674" y="123861"/>
                  </a:cubicBezTo>
                  <a:cubicBezTo>
                    <a:pt x="148850" y="115258"/>
                    <a:pt x="136696" y="105699"/>
                    <a:pt x="125310" y="95270"/>
                  </a:cubicBezTo>
                  <a:lnTo>
                    <a:pt x="71298" y="28159"/>
                  </a:lnTo>
                  <a:lnTo>
                    <a:pt x="49785" y="201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25"/>
            <p:cNvSpPr/>
            <p:nvPr/>
          </p:nvSpPr>
          <p:spPr>
            <a:xfrm>
              <a:off x="4657847" y="3966833"/>
              <a:ext cx="651096" cy="299820"/>
            </a:xfrm>
            <a:custGeom>
              <a:avLst/>
              <a:gdLst/>
              <a:ahLst/>
              <a:cxnLst/>
              <a:rect l="l" t="t" r="r" b="b"/>
              <a:pathLst>
                <a:path w="651096" h="299820" extrusionOk="0">
                  <a:moveTo>
                    <a:pt x="88994" y="6564"/>
                  </a:moveTo>
                  <a:cubicBezTo>
                    <a:pt x="88994" y="6564"/>
                    <a:pt x="218202" y="35665"/>
                    <a:pt x="259853" y="44189"/>
                  </a:cubicBezTo>
                  <a:cubicBezTo>
                    <a:pt x="301504" y="52714"/>
                    <a:pt x="514010" y="89975"/>
                    <a:pt x="543111" y="102395"/>
                  </a:cubicBezTo>
                  <a:cubicBezTo>
                    <a:pt x="572212" y="114815"/>
                    <a:pt x="663916" y="119080"/>
                    <a:pt x="659777" y="156482"/>
                  </a:cubicBezTo>
                  <a:cubicBezTo>
                    <a:pt x="655638" y="193884"/>
                    <a:pt x="618130" y="185587"/>
                    <a:pt x="589025" y="181565"/>
                  </a:cubicBezTo>
                  <a:cubicBezTo>
                    <a:pt x="559921" y="177544"/>
                    <a:pt x="468095" y="160867"/>
                    <a:pt x="468095" y="160867"/>
                  </a:cubicBezTo>
                  <a:cubicBezTo>
                    <a:pt x="468095" y="160867"/>
                    <a:pt x="497325" y="214935"/>
                    <a:pt x="489043" y="227355"/>
                  </a:cubicBezTo>
                  <a:cubicBezTo>
                    <a:pt x="480762" y="239775"/>
                    <a:pt x="293222" y="306384"/>
                    <a:pt x="255714" y="306384"/>
                  </a:cubicBezTo>
                  <a:cubicBezTo>
                    <a:pt x="218206" y="306384"/>
                    <a:pt x="193005" y="239756"/>
                    <a:pt x="176544" y="218572"/>
                  </a:cubicBezTo>
                  <a:lnTo>
                    <a:pt x="126377" y="155863"/>
                  </a:lnTo>
                  <a:lnTo>
                    <a:pt x="8817" y="104594"/>
                  </a:lnTo>
                  <a:lnTo>
                    <a:pt x="39505" y="53368"/>
                  </a:lnTo>
                  <a:close/>
                </a:path>
              </a:pathLst>
            </a:custGeom>
            <a:solidFill>
              <a:srgbClr val="FFBF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25"/>
            <p:cNvSpPr/>
            <p:nvPr/>
          </p:nvSpPr>
          <p:spPr>
            <a:xfrm>
              <a:off x="5762928" y="4640478"/>
              <a:ext cx="1358085" cy="1081247"/>
            </a:xfrm>
            <a:custGeom>
              <a:avLst/>
              <a:gdLst/>
              <a:ahLst/>
              <a:cxnLst/>
              <a:rect l="l" t="t" r="r" b="b"/>
              <a:pathLst>
                <a:path w="1358085" h="1081247" extrusionOk="0">
                  <a:moveTo>
                    <a:pt x="1358085" y="37531"/>
                  </a:moveTo>
                  <a:lnTo>
                    <a:pt x="1291351" y="0"/>
                  </a:lnTo>
                  <a:lnTo>
                    <a:pt x="0" y="62458"/>
                  </a:lnTo>
                  <a:lnTo>
                    <a:pt x="0" y="1014736"/>
                  </a:lnTo>
                  <a:lnTo>
                    <a:pt x="54193" y="1081247"/>
                  </a:lnTo>
                  <a:lnTo>
                    <a:pt x="54193" y="104003"/>
                  </a:lnTo>
                  <a:lnTo>
                    <a:pt x="1358085" y="3753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25"/>
            <p:cNvSpPr/>
            <p:nvPr/>
          </p:nvSpPr>
          <p:spPr>
            <a:xfrm>
              <a:off x="5750372" y="4634384"/>
              <a:ext cx="1370274" cy="1093406"/>
            </a:xfrm>
            <a:custGeom>
              <a:avLst/>
              <a:gdLst/>
              <a:ahLst/>
              <a:cxnLst/>
              <a:rect l="l" t="t" r="r" b="b"/>
              <a:pathLst>
                <a:path w="1370274" h="1093406" extrusionOk="0">
                  <a:moveTo>
                    <a:pt x="1378573" y="47735"/>
                  </a:moveTo>
                  <a:cubicBezTo>
                    <a:pt x="1378573" y="47735"/>
                    <a:pt x="1378542" y="47700"/>
                    <a:pt x="1378530" y="47676"/>
                  </a:cubicBezTo>
                  <a:cubicBezTo>
                    <a:pt x="1378212" y="46959"/>
                    <a:pt x="1377759" y="46309"/>
                    <a:pt x="1377194" y="45760"/>
                  </a:cubicBezTo>
                  <a:cubicBezTo>
                    <a:pt x="1376897" y="45533"/>
                    <a:pt x="1376581" y="45333"/>
                    <a:pt x="1376249" y="45164"/>
                  </a:cubicBezTo>
                  <a:cubicBezTo>
                    <a:pt x="1376132" y="45090"/>
                    <a:pt x="1376104" y="44937"/>
                    <a:pt x="1375979" y="44866"/>
                  </a:cubicBezTo>
                  <a:lnTo>
                    <a:pt x="1309248" y="7355"/>
                  </a:lnTo>
                  <a:cubicBezTo>
                    <a:pt x="1308256" y="6786"/>
                    <a:pt x="1307122" y="6516"/>
                    <a:pt x="1305980" y="6571"/>
                  </a:cubicBezTo>
                  <a:lnTo>
                    <a:pt x="14621" y="69045"/>
                  </a:lnTo>
                  <a:cubicBezTo>
                    <a:pt x="14535" y="69045"/>
                    <a:pt x="14464" y="69096"/>
                    <a:pt x="14378" y="69103"/>
                  </a:cubicBezTo>
                  <a:cubicBezTo>
                    <a:pt x="13978" y="69158"/>
                    <a:pt x="13582" y="69256"/>
                    <a:pt x="13202" y="69390"/>
                  </a:cubicBezTo>
                  <a:cubicBezTo>
                    <a:pt x="12838" y="69476"/>
                    <a:pt x="12485" y="69593"/>
                    <a:pt x="12140" y="69742"/>
                  </a:cubicBezTo>
                  <a:cubicBezTo>
                    <a:pt x="11842" y="69919"/>
                    <a:pt x="11564" y="70122"/>
                    <a:pt x="11301" y="70346"/>
                  </a:cubicBezTo>
                  <a:cubicBezTo>
                    <a:pt x="10941" y="70597"/>
                    <a:pt x="10608" y="70887"/>
                    <a:pt x="10310" y="71212"/>
                  </a:cubicBezTo>
                  <a:cubicBezTo>
                    <a:pt x="10239" y="71290"/>
                    <a:pt x="10141" y="71330"/>
                    <a:pt x="10079" y="71412"/>
                  </a:cubicBezTo>
                  <a:cubicBezTo>
                    <a:pt x="9961" y="71616"/>
                    <a:pt x="9859" y="71827"/>
                    <a:pt x="9769" y="72047"/>
                  </a:cubicBezTo>
                  <a:cubicBezTo>
                    <a:pt x="9530" y="72423"/>
                    <a:pt x="9334" y="72823"/>
                    <a:pt x="9185" y="73242"/>
                  </a:cubicBezTo>
                  <a:cubicBezTo>
                    <a:pt x="9075" y="73599"/>
                    <a:pt x="9005" y="73963"/>
                    <a:pt x="8969" y="74336"/>
                  </a:cubicBezTo>
                  <a:cubicBezTo>
                    <a:pt x="8899" y="74594"/>
                    <a:pt x="8848" y="74857"/>
                    <a:pt x="8817" y="75120"/>
                  </a:cubicBezTo>
                  <a:lnTo>
                    <a:pt x="8817" y="1027402"/>
                  </a:lnTo>
                  <a:cubicBezTo>
                    <a:pt x="8820" y="1028801"/>
                    <a:pt x="9303" y="1030161"/>
                    <a:pt x="10188" y="1031246"/>
                  </a:cubicBezTo>
                  <a:lnTo>
                    <a:pt x="64385" y="1097734"/>
                  </a:lnTo>
                  <a:cubicBezTo>
                    <a:pt x="64467" y="1097832"/>
                    <a:pt x="64596" y="1097871"/>
                    <a:pt x="64687" y="1097965"/>
                  </a:cubicBezTo>
                  <a:cubicBezTo>
                    <a:pt x="64777" y="1098059"/>
                    <a:pt x="64820" y="1098208"/>
                    <a:pt x="64926" y="1098306"/>
                  </a:cubicBezTo>
                  <a:cubicBezTo>
                    <a:pt x="65263" y="1098584"/>
                    <a:pt x="65635" y="1098819"/>
                    <a:pt x="66027" y="1099012"/>
                  </a:cubicBezTo>
                  <a:cubicBezTo>
                    <a:pt x="66235" y="1099160"/>
                    <a:pt x="66454" y="1099302"/>
                    <a:pt x="66677" y="1099427"/>
                  </a:cubicBezTo>
                  <a:cubicBezTo>
                    <a:pt x="67442" y="1099772"/>
                    <a:pt x="68265" y="1099956"/>
                    <a:pt x="69104" y="1099968"/>
                  </a:cubicBezTo>
                  <a:cubicBezTo>
                    <a:pt x="69217" y="1099972"/>
                    <a:pt x="69331" y="1099972"/>
                    <a:pt x="69445" y="1099968"/>
                  </a:cubicBezTo>
                  <a:lnTo>
                    <a:pt x="1373345" y="1025191"/>
                  </a:lnTo>
                  <a:cubicBezTo>
                    <a:pt x="1376566" y="1025007"/>
                    <a:pt x="1379086" y="1022346"/>
                    <a:pt x="1379091" y="1019120"/>
                  </a:cubicBezTo>
                  <a:lnTo>
                    <a:pt x="1379091" y="50169"/>
                  </a:lnTo>
                  <a:cubicBezTo>
                    <a:pt x="1379088" y="49330"/>
                    <a:pt x="1378912" y="48503"/>
                    <a:pt x="1378573" y="47735"/>
                  </a:cubicBezTo>
                  <a:close/>
                  <a:moveTo>
                    <a:pt x="1304816" y="18822"/>
                  </a:moveTo>
                  <a:lnTo>
                    <a:pt x="1351687" y="45164"/>
                  </a:lnTo>
                  <a:lnTo>
                    <a:pt x="70914" y="110472"/>
                  </a:lnTo>
                  <a:lnTo>
                    <a:pt x="31772" y="80407"/>
                  </a:lnTo>
                  <a:close/>
                  <a:moveTo>
                    <a:pt x="21006" y="87477"/>
                  </a:moveTo>
                  <a:lnTo>
                    <a:pt x="63025" y="119749"/>
                  </a:lnTo>
                  <a:lnTo>
                    <a:pt x="63025" y="1076797"/>
                  </a:lnTo>
                  <a:lnTo>
                    <a:pt x="21006" y="102523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25"/>
            <p:cNvSpPr/>
            <p:nvPr/>
          </p:nvSpPr>
          <p:spPr>
            <a:xfrm>
              <a:off x="6144218" y="5279072"/>
              <a:ext cx="557959" cy="702473"/>
            </a:xfrm>
            <a:custGeom>
              <a:avLst/>
              <a:gdLst/>
              <a:ahLst/>
              <a:cxnLst/>
              <a:rect l="l" t="t" r="r" b="b"/>
              <a:pathLst>
                <a:path w="557959" h="702473" extrusionOk="0">
                  <a:moveTo>
                    <a:pt x="564848" y="8172"/>
                  </a:moveTo>
                  <a:cubicBezTo>
                    <a:pt x="563592" y="7031"/>
                    <a:pt x="561923" y="6455"/>
                    <a:pt x="560231" y="6581"/>
                  </a:cubicBezTo>
                  <a:lnTo>
                    <a:pt x="201958" y="35685"/>
                  </a:lnTo>
                  <a:cubicBezTo>
                    <a:pt x="198799" y="35944"/>
                    <a:pt x="196365" y="38578"/>
                    <a:pt x="196361" y="41749"/>
                  </a:cubicBezTo>
                  <a:lnTo>
                    <a:pt x="196361" y="522418"/>
                  </a:lnTo>
                  <a:lnTo>
                    <a:pt x="14634" y="530559"/>
                  </a:lnTo>
                  <a:cubicBezTo>
                    <a:pt x="12157" y="530665"/>
                    <a:pt x="9997" y="532268"/>
                    <a:pt x="9170" y="534604"/>
                  </a:cubicBezTo>
                  <a:cubicBezTo>
                    <a:pt x="8335" y="536940"/>
                    <a:pt x="9009" y="539550"/>
                    <a:pt x="10871" y="541188"/>
                  </a:cubicBezTo>
                  <a:lnTo>
                    <a:pt x="198285" y="707410"/>
                  </a:lnTo>
                  <a:cubicBezTo>
                    <a:pt x="198285" y="707410"/>
                    <a:pt x="198285" y="707410"/>
                    <a:pt x="198285" y="707410"/>
                  </a:cubicBezTo>
                  <a:lnTo>
                    <a:pt x="198285" y="707410"/>
                  </a:lnTo>
                  <a:lnTo>
                    <a:pt x="198391" y="707505"/>
                  </a:lnTo>
                  <a:cubicBezTo>
                    <a:pt x="198720" y="707755"/>
                    <a:pt x="199077" y="707971"/>
                    <a:pt x="199453" y="708143"/>
                  </a:cubicBezTo>
                  <a:cubicBezTo>
                    <a:pt x="199700" y="708324"/>
                    <a:pt x="199963" y="708484"/>
                    <a:pt x="200237" y="708622"/>
                  </a:cubicBezTo>
                  <a:cubicBezTo>
                    <a:pt x="200931" y="708892"/>
                    <a:pt x="201672" y="709033"/>
                    <a:pt x="202416" y="709037"/>
                  </a:cubicBezTo>
                  <a:lnTo>
                    <a:pt x="202844" y="709037"/>
                  </a:lnTo>
                  <a:lnTo>
                    <a:pt x="561117" y="684075"/>
                  </a:lnTo>
                  <a:cubicBezTo>
                    <a:pt x="564304" y="683851"/>
                    <a:pt x="566776" y="681198"/>
                    <a:pt x="566776" y="678004"/>
                  </a:cubicBezTo>
                  <a:lnTo>
                    <a:pt x="566776" y="12644"/>
                  </a:lnTo>
                  <a:cubicBezTo>
                    <a:pt x="566784" y="10951"/>
                    <a:pt x="566085" y="9328"/>
                    <a:pt x="564848" y="8172"/>
                  </a:cubicBezTo>
                  <a:close/>
                  <a:moveTo>
                    <a:pt x="196361" y="534615"/>
                  </a:moveTo>
                  <a:lnTo>
                    <a:pt x="196361" y="689472"/>
                  </a:lnTo>
                  <a:lnTo>
                    <a:pt x="30182" y="54205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25"/>
            <p:cNvSpPr/>
            <p:nvPr/>
          </p:nvSpPr>
          <p:spPr>
            <a:xfrm>
              <a:off x="6320600" y="5279073"/>
              <a:ext cx="382612" cy="415601"/>
            </a:xfrm>
            <a:custGeom>
              <a:avLst/>
              <a:gdLst/>
              <a:ahLst/>
              <a:cxnLst/>
              <a:rect l="l" t="t" r="r" b="b"/>
              <a:pathLst>
                <a:path w="382612" h="415601" extrusionOk="0">
                  <a:moveTo>
                    <a:pt x="14907" y="422165"/>
                  </a:moveTo>
                  <a:cubicBezTo>
                    <a:pt x="11548" y="422165"/>
                    <a:pt x="8820" y="419441"/>
                    <a:pt x="8817" y="416082"/>
                  </a:cubicBezTo>
                  <a:lnTo>
                    <a:pt x="8817" y="41744"/>
                  </a:lnTo>
                  <a:cubicBezTo>
                    <a:pt x="8824" y="38569"/>
                    <a:pt x="11266" y="35931"/>
                    <a:pt x="14429" y="35681"/>
                  </a:cubicBezTo>
                  <a:lnTo>
                    <a:pt x="383861" y="6580"/>
                  </a:lnTo>
                  <a:cubicBezTo>
                    <a:pt x="385549" y="6458"/>
                    <a:pt x="387213" y="7034"/>
                    <a:pt x="388466" y="8171"/>
                  </a:cubicBezTo>
                  <a:cubicBezTo>
                    <a:pt x="389706" y="9323"/>
                    <a:pt x="390415" y="10934"/>
                    <a:pt x="390426" y="12627"/>
                  </a:cubicBezTo>
                  <a:lnTo>
                    <a:pt x="391429" y="392856"/>
                  </a:lnTo>
                  <a:cubicBezTo>
                    <a:pt x="391437" y="396215"/>
                    <a:pt x="388721" y="398947"/>
                    <a:pt x="385362" y="398955"/>
                  </a:cubicBezTo>
                  <a:cubicBezTo>
                    <a:pt x="385359" y="398955"/>
                    <a:pt x="385357" y="398955"/>
                    <a:pt x="385354" y="398955"/>
                  </a:cubicBezTo>
                  <a:lnTo>
                    <a:pt x="385354" y="398955"/>
                  </a:lnTo>
                  <a:cubicBezTo>
                    <a:pt x="382000" y="398959"/>
                    <a:pt x="379276" y="396247"/>
                    <a:pt x="379263" y="392892"/>
                  </a:cubicBezTo>
                  <a:lnTo>
                    <a:pt x="378283" y="19223"/>
                  </a:lnTo>
                  <a:lnTo>
                    <a:pt x="21006" y="47368"/>
                  </a:lnTo>
                  <a:lnTo>
                    <a:pt x="21006" y="416082"/>
                  </a:lnTo>
                  <a:cubicBezTo>
                    <a:pt x="21002" y="419445"/>
                    <a:pt x="18270" y="422169"/>
                    <a:pt x="14907" y="42216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25"/>
            <p:cNvSpPr/>
            <p:nvPr/>
          </p:nvSpPr>
          <p:spPr>
            <a:xfrm>
              <a:off x="3347514" y="5316334"/>
              <a:ext cx="1861244" cy="78021"/>
            </a:xfrm>
            <a:custGeom>
              <a:avLst/>
              <a:gdLst/>
              <a:ahLst/>
              <a:cxnLst/>
              <a:rect l="l" t="t" r="r" b="b"/>
              <a:pathLst>
                <a:path w="1861244" h="78021" extrusionOk="0">
                  <a:moveTo>
                    <a:pt x="14900" y="84586"/>
                  </a:moveTo>
                  <a:cubicBezTo>
                    <a:pt x="11619" y="84582"/>
                    <a:pt x="8934" y="81983"/>
                    <a:pt x="8821" y="78707"/>
                  </a:cubicBezTo>
                  <a:cubicBezTo>
                    <a:pt x="8699" y="75352"/>
                    <a:pt x="11317" y="72530"/>
                    <a:pt x="14672" y="72408"/>
                  </a:cubicBezTo>
                  <a:cubicBezTo>
                    <a:pt x="14672" y="72408"/>
                    <a:pt x="14676" y="72408"/>
                    <a:pt x="14676" y="72408"/>
                  </a:cubicBezTo>
                  <a:lnTo>
                    <a:pt x="1863759" y="6564"/>
                  </a:lnTo>
                  <a:cubicBezTo>
                    <a:pt x="1867004" y="6626"/>
                    <a:pt x="1869947" y="9076"/>
                    <a:pt x="1870057" y="12443"/>
                  </a:cubicBezTo>
                  <a:cubicBezTo>
                    <a:pt x="1870179" y="15798"/>
                    <a:pt x="1867560" y="18616"/>
                    <a:pt x="1864206" y="18741"/>
                  </a:cubicBezTo>
                  <a:cubicBezTo>
                    <a:pt x="1864206" y="18741"/>
                    <a:pt x="1864202" y="18741"/>
                    <a:pt x="1864202" y="18741"/>
                  </a:cubicBezTo>
                  <a:lnTo>
                    <a:pt x="15119" y="8458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25"/>
            <p:cNvSpPr/>
            <p:nvPr/>
          </p:nvSpPr>
          <p:spPr>
            <a:xfrm>
              <a:off x="7106019" y="5276552"/>
              <a:ext cx="1258624" cy="781415"/>
            </a:xfrm>
            <a:custGeom>
              <a:avLst/>
              <a:gdLst/>
              <a:ahLst/>
              <a:cxnLst/>
              <a:rect l="l" t="t" r="r" b="b"/>
              <a:pathLst>
                <a:path w="1258624" h="781415" extrusionOk="0">
                  <a:moveTo>
                    <a:pt x="1261348" y="787972"/>
                  </a:moveTo>
                  <a:cubicBezTo>
                    <a:pt x="1260220" y="787972"/>
                    <a:pt x="1259110" y="787658"/>
                    <a:pt x="1258150" y="787066"/>
                  </a:cubicBezTo>
                  <a:lnTo>
                    <a:pt x="11703" y="17825"/>
                  </a:lnTo>
                  <a:cubicBezTo>
                    <a:pt x="8845" y="16057"/>
                    <a:pt x="7959" y="12310"/>
                    <a:pt x="9726" y="9449"/>
                  </a:cubicBezTo>
                  <a:cubicBezTo>
                    <a:pt x="11492" y="6592"/>
                    <a:pt x="15241" y="5706"/>
                    <a:pt x="18100" y="7474"/>
                  </a:cubicBezTo>
                  <a:lnTo>
                    <a:pt x="1264547" y="776723"/>
                  </a:lnTo>
                  <a:cubicBezTo>
                    <a:pt x="1267408" y="778483"/>
                    <a:pt x="1268298" y="782226"/>
                    <a:pt x="1266538" y="785087"/>
                  </a:cubicBezTo>
                  <a:cubicBezTo>
                    <a:pt x="1265428" y="786886"/>
                    <a:pt x="1263465" y="787984"/>
                    <a:pt x="1261348" y="7879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25"/>
            <p:cNvSpPr/>
            <p:nvPr/>
          </p:nvSpPr>
          <p:spPr>
            <a:xfrm>
              <a:off x="4193959" y="5476337"/>
              <a:ext cx="1123631" cy="521113"/>
            </a:xfrm>
            <a:custGeom>
              <a:avLst/>
              <a:gdLst/>
              <a:ahLst/>
              <a:cxnLst/>
              <a:rect l="l" t="t" r="r" b="b"/>
              <a:pathLst>
                <a:path w="1123631" h="521113" extrusionOk="0">
                  <a:moveTo>
                    <a:pt x="652450" y="0"/>
                  </a:moveTo>
                  <a:lnTo>
                    <a:pt x="0" y="79641"/>
                  </a:lnTo>
                  <a:lnTo>
                    <a:pt x="420375" y="521113"/>
                  </a:lnTo>
                  <a:lnTo>
                    <a:pt x="1123631" y="434183"/>
                  </a:lnTo>
                  <a:lnTo>
                    <a:pt x="65245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25"/>
            <p:cNvSpPr/>
            <p:nvPr/>
          </p:nvSpPr>
          <p:spPr>
            <a:xfrm>
              <a:off x="4166398" y="5607242"/>
              <a:ext cx="1000438" cy="520956"/>
            </a:xfrm>
            <a:custGeom>
              <a:avLst/>
              <a:gdLst/>
              <a:ahLst/>
              <a:cxnLst/>
              <a:rect l="l" t="t" r="r" b="b"/>
              <a:pathLst>
                <a:path w="1000438" h="520956" extrusionOk="0">
                  <a:moveTo>
                    <a:pt x="0" y="72390"/>
                  </a:moveTo>
                  <a:lnTo>
                    <a:pt x="579942" y="0"/>
                  </a:lnTo>
                  <a:lnTo>
                    <a:pt x="1000439" y="426893"/>
                  </a:lnTo>
                  <a:lnTo>
                    <a:pt x="333440" y="520957"/>
                  </a:lnTo>
                  <a:lnTo>
                    <a:pt x="0" y="7239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25"/>
            <p:cNvSpPr/>
            <p:nvPr/>
          </p:nvSpPr>
          <p:spPr>
            <a:xfrm>
              <a:off x="4179407" y="5577690"/>
              <a:ext cx="1000442" cy="520995"/>
            </a:xfrm>
            <a:custGeom>
              <a:avLst/>
              <a:gdLst/>
              <a:ahLst/>
              <a:cxnLst/>
              <a:rect l="l" t="t" r="r" b="b"/>
              <a:pathLst>
                <a:path w="1000442" h="520995" extrusionOk="0">
                  <a:moveTo>
                    <a:pt x="0" y="72390"/>
                  </a:moveTo>
                  <a:lnTo>
                    <a:pt x="579943" y="0"/>
                  </a:lnTo>
                  <a:lnTo>
                    <a:pt x="1000443" y="426893"/>
                  </a:lnTo>
                  <a:lnTo>
                    <a:pt x="333440" y="520996"/>
                  </a:lnTo>
                  <a:lnTo>
                    <a:pt x="0" y="7239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25"/>
            <p:cNvSpPr/>
            <p:nvPr/>
          </p:nvSpPr>
          <p:spPr>
            <a:xfrm>
              <a:off x="4529030" y="5960419"/>
              <a:ext cx="541463" cy="76161"/>
            </a:xfrm>
            <a:custGeom>
              <a:avLst/>
              <a:gdLst/>
              <a:ahLst/>
              <a:cxnLst/>
              <a:rect l="l" t="t" r="r" b="b"/>
              <a:pathLst>
                <a:path w="541463" h="76161" extrusionOk="0">
                  <a:moveTo>
                    <a:pt x="12579" y="82725"/>
                  </a:moveTo>
                  <a:cubicBezTo>
                    <a:pt x="10502" y="82725"/>
                    <a:pt x="8817" y="81039"/>
                    <a:pt x="8817" y="78962"/>
                  </a:cubicBezTo>
                  <a:cubicBezTo>
                    <a:pt x="8813" y="76885"/>
                    <a:pt x="10498" y="75200"/>
                    <a:pt x="12575" y="75196"/>
                  </a:cubicBezTo>
                  <a:cubicBezTo>
                    <a:pt x="12575" y="75196"/>
                    <a:pt x="12579" y="75196"/>
                    <a:pt x="12579" y="75196"/>
                  </a:cubicBezTo>
                  <a:lnTo>
                    <a:pt x="12579" y="75196"/>
                  </a:lnTo>
                  <a:lnTo>
                    <a:pt x="545980" y="6576"/>
                  </a:lnTo>
                  <a:cubicBezTo>
                    <a:pt x="548025" y="6415"/>
                    <a:pt x="549864" y="7822"/>
                    <a:pt x="550244" y="9841"/>
                  </a:cubicBezTo>
                  <a:cubicBezTo>
                    <a:pt x="550530" y="11899"/>
                    <a:pt x="549091" y="13799"/>
                    <a:pt x="547034" y="14085"/>
                  </a:cubicBezTo>
                  <a:cubicBezTo>
                    <a:pt x="547034" y="14085"/>
                    <a:pt x="547034" y="14085"/>
                    <a:pt x="547034" y="14085"/>
                  </a:cubicBezTo>
                  <a:lnTo>
                    <a:pt x="546858" y="14105"/>
                  </a:lnTo>
                  <a:lnTo>
                    <a:pt x="13582" y="82725"/>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25"/>
            <p:cNvSpPr/>
            <p:nvPr/>
          </p:nvSpPr>
          <p:spPr>
            <a:xfrm>
              <a:off x="4499298" y="5924772"/>
              <a:ext cx="541464" cy="76181"/>
            </a:xfrm>
            <a:custGeom>
              <a:avLst/>
              <a:gdLst/>
              <a:ahLst/>
              <a:cxnLst/>
              <a:rect l="l" t="t" r="r" b="b"/>
              <a:pathLst>
                <a:path w="541464" h="76181" extrusionOk="0">
                  <a:moveTo>
                    <a:pt x="12579" y="82745"/>
                  </a:moveTo>
                  <a:cubicBezTo>
                    <a:pt x="10502" y="82745"/>
                    <a:pt x="8817" y="81060"/>
                    <a:pt x="8817" y="78983"/>
                  </a:cubicBezTo>
                  <a:cubicBezTo>
                    <a:pt x="8813" y="76906"/>
                    <a:pt x="10498" y="75220"/>
                    <a:pt x="12575" y="75216"/>
                  </a:cubicBezTo>
                  <a:cubicBezTo>
                    <a:pt x="12575" y="75216"/>
                    <a:pt x="12579" y="75216"/>
                    <a:pt x="12579" y="75216"/>
                  </a:cubicBezTo>
                  <a:lnTo>
                    <a:pt x="12579" y="75216"/>
                  </a:lnTo>
                  <a:lnTo>
                    <a:pt x="545980" y="6597"/>
                  </a:lnTo>
                  <a:cubicBezTo>
                    <a:pt x="548061" y="6323"/>
                    <a:pt x="549969" y="7780"/>
                    <a:pt x="550248" y="9862"/>
                  </a:cubicBezTo>
                  <a:cubicBezTo>
                    <a:pt x="550522" y="11939"/>
                    <a:pt x="549060" y="13852"/>
                    <a:pt x="546983" y="14126"/>
                  </a:cubicBezTo>
                  <a:lnTo>
                    <a:pt x="13708" y="82745"/>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25"/>
            <p:cNvSpPr/>
            <p:nvPr/>
          </p:nvSpPr>
          <p:spPr>
            <a:xfrm>
              <a:off x="4469669" y="5889049"/>
              <a:ext cx="540600" cy="76278"/>
            </a:xfrm>
            <a:custGeom>
              <a:avLst/>
              <a:gdLst/>
              <a:ahLst/>
              <a:cxnLst/>
              <a:rect l="l" t="t" r="r" b="b"/>
              <a:pathLst>
                <a:path w="540600" h="76278" extrusionOk="0">
                  <a:moveTo>
                    <a:pt x="12606" y="82842"/>
                  </a:moveTo>
                  <a:cubicBezTo>
                    <a:pt x="10666" y="82850"/>
                    <a:pt x="9035" y="81384"/>
                    <a:pt x="8839" y="79456"/>
                  </a:cubicBezTo>
                  <a:cubicBezTo>
                    <a:pt x="8616" y="77390"/>
                    <a:pt x="10050" y="75513"/>
                    <a:pt x="12104" y="75188"/>
                  </a:cubicBezTo>
                  <a:lnTo>
                    <a:pt x="545132" y="6568"/>
                  </a:lnTo>
                  <a:cubicBezTo>
                    <a:pt x="547198" y="6474"/>
                    <a:pt x="549020" y="7920"/>
                    <a:pt x="549397" y="9954"/>
                  </a:cubicBezTo>
                  <a:cubicBezTo>
                    <a:pt x="549612" y="12024"/>
                    <a:pt x="548111" y="13874"/>
                    <a:pt x="546046" y="14093"/>
                  </a:cubicBezTo>
                  <a:lnTo>
                    <a:pt x="546010" y="14093"/>
                  </a:lnTo>
                  <a:lnTo>
                    <a:pt x="12735" y="82838"/>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25"/>
            <p:cNvSpPr/>
            <p:nvPr/>
          </p:nvSpPr>
          <p:spPr>
            <a:xfrm>
              <a:off x="4439963" y="5853403"/>
              <a:ext cx="541465" cy="76172"/>
            </a:xfrm>
            <a:custGeom>
              <a:avLst/>
              <a:gdLst/>
              <a:ahLst/>
              <a:cxnLst/>
              <a:rect l="l" t="t" r="r" b="b"/>
              <a:pathLst>
                <a:path w="541465" h="76172" extrusionOk="0">
                  <a:moveTo>
                    <a:pt x="12579" y="82736"/>
                  </a:moveTo>
                  <a:cubicBezTo>
                    <a:pt x="10502" y="82736"/>
                    <a:pt x="8817" y="81050"/>
                    <a:pt x="8817" y="78973"/>
                  </a:cubicBezTo>
                  <a:cubicBezTo>
                    <a:pt x="8813" y="76896"/>
                    <a:pt x="10498" y="75211"/>
                    <a:pt x="12575" y="75207"/>
                  </a:cubicBezTo>
                  <a:cubicBezTo>
                    <a:pt x="12575" y="75207"/>
                    <a:pt x="12579" y="75207"/>
                    <a:pt x="12579" y="75207"/>
                  </a:cubicBezTo>
                  <a:lnTo>
                    <a:pt x="12579" y="75207"/>
                  </a:lnTo>
                  <a:lnTo>
                    <a:pt x="545980" y="6587"/>
                  </a:lnTo>
                  <a:cubicBezTo>
                    <a:pt x="548045" y="6360"/>
                    <a:pt x="549922" y="7798"/>
                    <a:pt x="550244" y="9848"/>
                  </a:cubicBezTo>
                  <a:cubicBezTo>
                    <a:pt x="550538" y="11902"/>
                    <a:pt x="549111" y="13807"/>
                    <a:pt x="547057" y="14104"/>
                  </a:cubicBezTo>
                  <a:cubicBezTo>
                    <a:pt x="547054" y="14104"/>
                    <a:pt x="547054" y="14104"/>
                    <a:pt x="547049" y="14104"/>
                  </a:cubicBezTo>
                  <a:lnTo>
                    <a:pt x="546983" y="14104"/>
                  </a:lnTo>
                  <a:lnTo>
                    <a:pt x="13582" y="82736"/>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346;p25"/>
            <p:cNvSpPr/>
            <p:nvPr/>
          </p:nvSpPr>
          <p:spPr>
            <a:xfrm>
              <a:off x="4410319" y="5817784"/>
              <a:ext cx="541000" cy="76164"/>
            </a:xfrm>
            <a:custGeom>
              <a:avLst/>
              <a:gdLst/>
              <a:ahLst/>
              <a:cxnLst/>
              <a:rect l="l" t="t" r="r" b="b"/>
              <a:pathLst>
                <a:path w="541000" h="76164" extrusionOk="0">
                  <a:moveTo>
                    <a:pt x="12617" y="82728"/>
                  </a:moveTo>
                  <a:cubicBezTo>
                    <a:pt x="10720" y="82744"/>
                    <a:pt x="9106" y="81345"/>
                    <a:pt x="8855" y="79463"/>
                  </a:cubicBezTo>
                  <a:cubicBezTo>
                    <a:pt x="8561" y="77406"/>
                    <a:pt x="9991" y="75501"/>
                    <a:pt x="12049" y="75207"/>
                  </a:cubicBezTo>
                  <a:cubicBezTo>
                    <a:pt x="12049" y="75207"/>
                    <a:pt x="12049" y="75207"/>
                    <a:pt x="12049" y="75207"/>
                  </a:cubicBezTo>
                  <a:lnTo>
                    <a:pt x="12116" y="75207"/>
                  </a:lnTo>
                  <a:lnTo>
                    <a:pt x="545516" y="6587"/>
                  </a:lnTo>
                  <a:cubicBezTo>
                    <a:pt x="547582" y="6360"/>
                    <a:pt x="549459" y="7798"/>
                    <a:pt x="549780" y="9848"/>
                  </a:cubicBezTo>
                  <a:cubicBezTo>
                    <a:pt x="550066" y="11902"/>
                    <a:pt x="548636" y="13803"/>
                    <a:pt x="546578" y="14093"/>
                  </a:cubicBezTo>
                  <a:cubicBezTo>
                    <a:pt x="546574" y="14093"/>
                    <a:pt x="546574" y="14093"/>
                    <a:pt x="546570" y="14093"/>
                  </a:cubicBezTo>
                  <a:cubicBezTo>
                    <a:pt x="546512" y="14093"/>
                    <a:pt x="546453" y="14093"/>
                    <a:pt x="546394" y="14116"/>
                  </a:cubicBezTo>
                  <a:lnTo>
                    <a:pt x="13127" y="82728"/>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47;p25"/>
            <p:cNvSpPr/>
            <p:nvPr/>
          </p:nvSpPr>
          <p:spPr>
            <a:xfrm>
              <a:off x="4380612" y="5781901"/>
              <a:ext cx="540964" cy="76295"/>
            </a:xfrm>
            <a:custGeom>
              <a:avLst/>
              <a:gdLst/>
              <a:ahLst/>
              <a:cxnLst/>
              <a:rect l="l" t="t" r="r" b="b"/>
              <a:pathLst>
                <a:path w="540964" h="76295" extrusionOk="0">
                  <a:moveTo>
                    <a:pt x="12592" y="82859"/>
                  </a:moveTo>
                  <a:cubicBezTo>
                    <a:pt x="10652" y="82867"/>
                    <a:pt x="9022" y="81401"/>
                    <a:pt x="8830" y="79469"/>
                  </a:cubicBezTo>
                  <a:cubicBezTo>
                    <a:pt x="8665" y="77423"/>
                    <a:pt x="10072" y="75585"/>
                    <a:pt x="12090" y="75204"/>
                  </a:cubicBezTo>
                  <a:lnTo>
                    <a:pt x="545491" y="6585"/>
                  </a:lnTo>
                  <a:cubicBezTo>
                    <a:pt x="547600" y="6365"/>
                    <a:pt x="549496" y="7870"/>
                    <a:pt x="549759" y="9971"/>
                  </a:cubicBezTo>
                  <a:cubicBezTo>
                    <a:pt x="549979" y="12009"/>
                    <a:pt x="548528" y="13851"/>
                    <a:pt x="546494" y="14114"/>
                  </a:cubicBezTo>
                  <a:lnTo>
                    <a:pt x="13094" y="82859"/>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348;p25"/>
            <p:cNvSpPr/>
            <p:nvPr/>
          </p:nvSpPr>
          <p:spPr>
            <a:xfrm>
              <a:off x="4350981" y="5746408"/>
              <a:ext cx="541010" cy="76161"/>
            </a:xfrm>
            <a:custGeom>
              <a:avLst/>
              <a:gdLst/>
              <a:ahLst/>
              <a:cxnLst/>
              <a:rect l="l" t="t" r="r" b="b"/>
              <a:pathLst>
                <a:path w="541010" h="76161" extrusionOk="0">
                  <a:moveTo>
                    <a:pt x="12620" y="82725"/>
                  </a:moveTo>
                  <a:cubicBezTo>
                    <a:pt x="10723" y="82741"/>
                    <a:pt x="9109" y="81342"/>
                    <a:pt x="8854" y="79460"/>
                  </a:cubicBezTo>
                  <a:cubicBezTo>
                    <a:pt x="8564" y="77403"/>
                    <a:pt x="9994" y="75498"/>
                    <a:pt x="12052" y="75204"/>
                  </a:cubicBezTo>
                  <a:lnTo>
                    <a:pt x="12119" y="75204"/>
                  </a:lnTo>
                  <a:lnTo>
                    <a:pt x="545527" y="6577"/>
                  </a:lnTo>
                  <a:cubicBezTo>
                    <a:pt x="547573" y="6412"/>
                    <a:pt x="549411" y="7819"/>
                    <a:pt x="549791" y="9838"/>
                  </a:cubicBezTo>
                  <a:cubicBezTo>
                    <a:pt x="550077" y="11895"/>
                    <a:pt x="548639" y="13796"/>
                    <a:pt x="546581" y="14082"/>
                  </a:cubicBezTo>
                  <a:cubicBezTo>
                    <a:pt x="546581" y="14082"/>
                    <a:pt x="546581" y="14082"/>
                    <a:pt x="546581" y="14082"/>
                  </a:cubicBezTo>
                  <a:lnTo>
                    <a:pt x="546405" y="14106"/>
                  </a:lnTo>
                  <a:lnTo>
                    <a:pt x="13130" y="82725"/>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49;p25"/>
            <p:cNvSpPr/>
            <p:nvPr/>
          </p:nvSpPr>
          <p:spPr>
            <a:xfrm>
              <a:off x="4321290" y="5710760"/>
              <a:ext cx="541461" cy="76178"/>
            </a:xfrm>
            <a:custGeom>
              <a:avLst/>
              <a:gdLst/>
              <a:ahLst/>
              <a:cxnLst/>
              <a:rect l="l" t="t" r="r" b="b"/>
              <a:pathLst>
                <a:path w="541461" h="76178" extrusionOk="0">
                  <a:moveTo>
                    <a:pt x="12579" y="82742"/>
                  </a:moveTo>
                  <a:cubicBezTo>
                    <a:pt x="10502" y="82742"/>
                    <a:pt x="8817" y="81057"/>
                    <a:pt x="8817" y="78980"/>
                  </a:cubicBezTo>
                  <a:cubicBezTo>
                    <a:pt x="8817" y="76903"/>
                    <a:pt x="10502" y="75217"/>
                    <a:pt x="12579" y="75217"/>
                  </a:cubicBezTo>
                  <a:lnTo>
                    <a:pt x="12579" y="75217"/>
                  </a:lnTo>
                  <a:lnTo>
                    <a:pt x="545980" y="6598"/>
                  </a:lnTo>
                  <a:cubicBezTo>
                    <a:pt x="548057" y="6319"/>
                    <a:pt x="549965" y="7777"/>
                    <a:pt x="550244" y="9855"/>
                  </a:cubicBezTo>
                  <a:cubicBezTo>
                    <a:pt x="550244" y="9855"/>
                    <a:pt x="550244" y="9859"/>
                    <a:pt x="550244" y="9859"/>
                  </a:cubicBezTo>
                  <a:cubicBezTo>
                    <a:pt x="550522" y="11936"/>
                    <a:pt x="549064" y="13845"/>
                    <a:pt x="546987" y="14123"/>
                  </a:cubicBezTo>
                  <a:cubicBezTo>
                    <a:pt x="546987" y="14123"/>
                    <a:pt x="546983" y="14123"/>
                    <a:pt x="546983" y="14123"/>
                  </a:cubicBezTo>
                  <a:lnTo>
                    <a:pt x="13578" y="82742"/>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25"/>
            <p:cNvSpPr/>
            <p:nvPr/>
          </p:nvSpPr>
          <p:spPr>
            <a:xfrm>
              <a:off x="4291660" y="5675031"/>
              <a:ext cx="540970" cy="76281"/>
            </a:xfrm>
            <a:custGeom>
              <a:avLst/>
              <a:gdLst/>
              <a:ahLst/>
              <a:cxnLst/>
              <a:rect l="l" t="t" r="r" b="b"/>
              <a:pathLst>
                <a:path w="540970" h="76281" extrusionOk="0">
                  <a:moveTo>
                    <a:pt x="12603" y="82845"/>
                  </a:moveTo>
                  <a:cubicBezTo>
                    <a:pt x="10663" y="82857"/>
                    <a:pt x="9032" y="81391"/>
                    <a:pt x="8840" y="79459"/>
                  </a:cubicBezTo>
                  <a:cubicBezTo>
                    <a:pt x="8613" y="77393"/>
                    <a:pt x="10051" y="75516"/>
                    <a:pt x="12101" y="75195"/>
                  </a:cubicBezTo>
                  <a:lnTo>
                    <a:pt x="545502" y="6575"/>
                  </a:lnTo>
                  <a:cubicBezTo>
                    <a:pt x="547591" y="6418"/>
                    <a:pt x="549448" y="7892"/>
                    <a:pt x="549766" y="9961"/>
                  </a:cubicBezTo>
                  <a:cubicBezTo>
                    <a:pt x="549985" y="12027"/>
                    <a:pt x="548488" y="13877"/>
                    <a:pt x="546426" y="14096"/>
                  </a:cubicBezTo>
                  <a:cubicBezTo>
                    <a:pt x="546423" y="14096"/>
                    <a:pt x="546423" y="14096"/>
                    <a:pt x="546419" y="14096"/>
                  </a:cubicBezTo>
                  <a:lnTo>
                    <a:pt x="546379" y="14096"/>
                  </a:lnTo>
                  <a:lnTo>
                    <a:pt x="13104" y="82841"/>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25"/>
            <p:cNvSpPr/>
            <p:nvPr/>
          </p:nvSpPr>
          <p:spPr>
            <a:xfrm>
              <a:off x="4262077" y="5639393"/>
              <a:ext cx="541484" cy="76167"/>
            </a:xfrm>
            <a:custGeom>
              <a:avLst/>
              <a:gdLst/>
              <a:ahLst/>
              <a:cxnLst/>
              <a:rect l="l" t="t" r="r" b="b"/>
              <a:pathLst>
                <a:path w="541484" h="76167" extrusionOk="0">
                  <a:moveTo>
                    <a:pt x="12579" y="82731"/>
                  </a:moveTo>
                  <a:cubicBezTo>
                    <a:pt x="10502" y="82731"/>
                    <a:pt x="8817" y="81046"/>
                    <a:pt x="8817" y="78969"/>
                  </a:cubicBezTo>
                  <a:cubicBezTo>
                    <a:pt x="8817" y="76891"/>
                    <a:pt x="10502" y="75206"/>
                    <a:pt x="12579" y="75206"/>
                  </a:cubicBezTo>
                  <a:lnTo>
                    <a:pt x="12579" y="75206"/>
                  </a:lnTo>
                  <a:lnTo>
                    <a:pt x="545999" y="6587"/>
                  </a:lnTo>
                  <a:cubicBezTo>
                    <a:pt x="548065" y="6363"/>
                    <a:pt x="549938" y="7798"/>
                    <a:pt x="550263" y="9847"/>
                  </a:cubicBezTo>
                  <a:cubicBezTo>
                    <a:pt x="550554" y="11905"/>
                    <a:pt x="549123" y="13810"/>
                    <a:pt x="547065" y="14104"/>
                  </a:cubicBezTo>
                  <a:lnTo>
                    <a:pt x="547003" y="14104"/>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25"/>
            <p:cNvSpPr/>
            <p:nvPr/>
          </p:nvSpPr>
          <p:spPr>
            <a:xfrm>
              <a:off x="4262077" y="5639393"/>
              <a:ext cx="808416" cy="397187"/>
            </a:xfrm>
            <a:custGeom>
              <a:avLst/>
              <a:gdLst/>
              <a:ahLst/>
              <a:cxnLst/>
              <a:rect l="l" t="t" r="r" b="b"/>
              <a:pathLst>
                <a:path w="808416" h="397187" extrusionOk="0">
                  <a:moveTo>
                    <a:pt x="279532" y="403751"/>
                  </a:moveTo>
                  <a:cubicBezTo>
                    <a:pt x="277455" y="403751"/>
                    <a:pt x="275770" y="402066"/>
                    <a:pt x="275770" y="399989"/>
                  </a:cubicBezTo>
                  <a:cubicBezTo>
                    <a:pt x="275766" y="397911"/>
                    <a:pt x="277451" y="396226"/>
                    <a:pt x="279528" y="396222"/>
                  </a:cubicBezTo>
                  <a:cubicBezTo>
                    <a:pt x="279528" y="396222"/>
                    <a:pt x="279532" y="396222"/>
                    <a:pt x="279532" y="396222"/>
                  </a:cubicBezTo>
                  <a:lnTo>
                    <a:pt x="279532" y="396222"/>
                  </a:lnTo>
                  <a:lnTo>
                    <a:pt x="812933" y="327603"/>
                  </a:lnTo>
                  <a:cubicBezTo>
                    <a:pt x="814979" y="327442"/>
                    <a:pt x="816817" y="328849"/>
                    <a:pt x="817197" y="330868"/>
                  </a:cubicBezTo>
                  <a:cubicBezTo>
                    <a:pt x="817483" y="332925"/>
                    <a:pt x="816045" y="334826"/>
                    <a:pt x="813987" y="335112"/>
                  </a:cubicBezTo>
                  <a:cubicBezTo>
                    <a:pt x="813987" y="335112"/>
                    <a:pt x="813987" y="335112"/>
                    <a:pt x="813987" y="335112"/>
                  </a:cubicBezTo>
                  <a:lnTo>
                    <a:pt x="813811" y="335132"/>
                  </a:lnTo>
                  <a:lnTo>
                    <a:pt x="280535" y="403751"/>
                  </a:lnTo>
                  <a:close/>
                  <a:moveTo>
                    <a:pt x="249800" y="368125"/>
                  </a:moveTo>
                  <a:cubicBezTo>
                    <a:pt x="247723" y="368125"/>
                    <a:pt x="246037" y="366439"/>
                    <a:pt x="246037" y="364362"/>
                  </a:cubicBezTo>
                  <a:cubicBezTo>
                    <a:pt x="246034" y="362285"/>
                    <a:pt x="247719" y="360600"/>
                    <a:pt x="249796" y="360595"/>
                  </a:cubicBezTo>
                  <a:cubicBezTo>
                    <a:pt x="249796" y="360595"/>
                    <a:pt x="249800" y="360595"/>
                    <a:pt x="249800" y="360595"/>
                  </a:cubicBezTo>
                  <a:lnTo>
                    <a:pt x="249800" y="360595"/>
                  </a:lnTo>
                  <a:lnTo>
                    <a:pt x="783201" y="291976"/>
                  </a:lnTo>
                  <a:cubicBezTo>
                    <a:pt x="785282" y="291702"/>
                    <a:pt x="787190" y="293160"/>
                    <a:pt x="787469" y="295241"/>
                  </a:cubicBezTo>
                  <a:cubicBezTo>
                    <a:pt x="787743" y="297318"/>
                    <a:pt x="786281" y="299231"/>
                    <a:pt x="784204" y="299505"/>
                  </a:cubicBezTo>
                  <a:lnTo>
                    <a:pt x="250929" y="368125"/>
                  </a:lnTo>
                  <a:close/>
                  <a:moveTo>
                    <a:pt x="220198" y="332498"/>
                  </a:moveTo>
                  <a:cubicBezTo>
                    <a:pt x="218257" y="332506"/>
                    <a:pt x="216627" y="331040"/>
                    <a:pt x="216431" y="329112"/>
                  </a:cubicBezTo>
                  <a:cubicBezTo>
                    <a:pt x="216208" y="327046"/>
                    <a:pt x="217642" y="325169"/>
                    <a:pt x="219696" y="324844"/>
                  </a:cubicBezTo>
                  <a:lnTo>
                    <a:pt x="752724" y="256224"/>
                  </a:lnTo>
                  <a:cubicBezTo>
                    <a:pt x="754789" y="256130"/>
                    <a:pt x="756612" y="257576"/>
                    <a:pt x="756988" y="259610"/>
                  </a:cubicBezTo>
                  <a:cubicBezTo>
                    <a:pt x="757204" y="261680"/>
                    <a:pt x="755703" y="263530"/>
                    <a:pt x="753637" y="263749"/>
                  </a:cubicBezTo>
                  <a:lnTo>
                    <a:pt x="753602" y="263749"/>
                  </a:lnTo>
                  <a:lnTo>
                    <a:pt x="220327" y="332494"/>
                  </a:lnTo>
                  <a:close/>
                  <a:moveTo>
                    <a:pt x="190466" y="296746"/>
                  </a:moveTo>
                  <a:cubicBezTo>
                    <a:pt x="188388" y="296746"/>
                    <a:pt x="186703" y="295061"/>
                    <a:pt x="186703" y="292983"/>
                  </a:cubicBezTo>
                  <a:cubicBezTo>
                    <a:pt x="186699" y="290906"/>
                    <a:pt x="188384" y="289221"/>
                    <a:pt x="190462" y="289217"/>
                  </a:cubicBezTo>
                  <a:cubicBezTo>
                    <a:pt x="190462" y="289217"/>
                    <a:pt x="190466" y="289217"/>
                    <a:pt x="190466" y="289217"/>
                  </a:cubicBezTo>
                  <a:lnTo>
                    <a:pt x="190466" y="289217"/>
                  </a:lnTo>
                  <a:lnTo>
                    <a:pt x="723866" y="220597"/>
                  </a:lnTo>
                  <a:cubicBezTo>
                    <a:pt x="725931" y="220370"/>
                    <a:pt x="727809" y="221808"/>
                    <a:pt x="728130" y="223858"/>
                  </a:cubicBezTo>
                  <a:cubicBezTo>
                    <a:pt x="728424" y="225912"/>
                    <a:pt x="726998" y="227817"/>
                    <a:pt x="724944" y="228115"/>
                  </a:cubicBezTo>
                  <a:cubicBezTo>
                    <a:pt x="724940" y="228115"/>
                    <a:pt x="724940" y="228115"/>
                    <a:pt x="724936" y="228115"/>
                  </a:cubicBezTo>
                  <a:lnTo>
                    <a:pt x="724869" y="228115"/>
                  </a:lnTo>
                  <a:lnTo>
                    <a:pt x="191469" y="296746"/>
                  </a:lnTo>
                  <a:close/>
                  <a:moveTo>
                    <a:pt x="160859" y="261119"/>
                  </a:moveTo>
                  <a:cubicBezTo>
                    <a:pt x="158962" y="261135"/>
                    <a:pt x="157347" y="259736"/>
                    <a:pt x="157096" y="257854"/>
                  </a:cubicBezTo>
                  <a:cubicBezTo>
                    <a:pt x="156802" y="255797"/>
                    <a:pt x="158233" y="253892"/>
                    <a:pt x="160291" y="253598"/>
                  </a:cubicBezTo>
                  <a:cubicBezTo>
                    <a:pt x="160291" y="253598"/>
                    <a:pt x="160291" y="253598"/>
                    <a:pt x="160291" y="253598"/>
                  </a:cubicBezTo>
                  <a:lnTo>
                    <a:pt x="160357" y="253598"/>
                  </a:lnTo>
                  <a:lnTo>
                    <a:pt x="693758" y="184978"/>
                  </a:lnTo>
                  <a:cubicBezTo>
                    <a:pt x="695823" y="184751"/>
                    <a:pt x="697701" y="186190"/>
                    <a:pt x="698022" y="188239"/>
                  </a:cubicBezTo>
                  <a:cubicBezTo>
                    <a:pt x="698308" y="190293"/>
                    <a:pt x="696878" y="192194"/>
                    <a:pt x="694820" y="192484"/>
                  </a:cubicBezTo>
                  <a:cubicBezTo>
                    <a:pt x="694816" y="192484"/>
                    <a:pt x="694816" y="192484"/>
                    <a:pt x="694812" y="192484"/>
                  </a:cubicBezTo>
                  <a:cubicBezTo>
                    <a:pt x="694753" y="192484"/>
                    <a:pt x="694694" y="192484"/>
                    <a:pt x="694636" y="192508"/>
                  </a:cubicBezTo>
                  <a:lnTo>
                    <a:pt x="161368" y="261119"/>
                  </a:lnTo>
                  <a:close/>
                  <a:moveTo>
                    <a:pt x="131127" y="225367"/>
                  </a:moveTo>
                  <a:cubicBezTo>
                    <a:pt x="129187" y="225375"/>
                    <a:pt x="127556" y="223909"/>
                    <a:pt x="127364" y="221977"/>
                  </a:cubicBezTo>
                  <a:cubicBezTo>
                    <a:pt x="127200" y="219931"/>
                    <a:pt x="128607" y="218093"/>
                    <a:pt x="130625" y="217713"/>
                  </a:cubicBezTo>
                  <a:lnTo>
                    <a:pt x="664026" y="149093"/>
                  </a:lnTo>
                  <a:cubicBezTo>
                    <a:pt x="666134" y="148874"/>
                    <a:pt x="668031" y="150379"/>
                    <a:pt x="668294" y="152479"/>
                  </a:cubicBezTo>
                  <a:cubicBezTo>
                    <a:pt x="668513" y="154518"/>
                    <a:pt x="667063" y="156360"/>
                    <a:pt x="665029" y="156622"/>
                  </a:cubicBezTo>
                  <a:lnTo>
                    <a:pt x="131629" y="225367"/>
                  </a:lnTo>
                  <a:close/>
                  <a:moveTo>
                    <a:pt x="101524" y="189741"/>
                  </a:moveTo>
                  <a:cubicBezTo>
                    <a:pt x="99627" y="189756"/>
                    <a:pt x="98013" y="188357"/>
                    <a:pt x="97758" y="186476"/>
                  </a:cubicBezTo>
                  <a:cubicBezTo>
                    <a:pt x="97468" y="184418"/>
                    <a:pt x="98898" y="182513"/>
                    <a:pt x="100956" y="182219"/>
                  </a:cubicBezTo>
                  <a:lnTo>
                    <a:pt x="101022" y="182219"/>
                  </a:lnTo>
                  <a:lnTo>
                    <a:pt x="634431" y="113592"/>
                  </a:lnTo>
                  <a:cubicBezTo>
                    <a:pt x="636477" y="113427"/>
                    <a:pt x="638315" y="114834"/>
                    <a:pt x="638695" y="116853"/>
                  </a:cubicBezTo>
                  <a:cubicBezTo>
                    <a:pt x="638981" y="118910"/>
                    <a:pt x="637543" y="120811"/>
                    <a:pt x="635485" y="121097"/>
                  </a:cubicBezTo>
                  <a:cubicBezTo>
                    <a:pt x="635485" y="121097"/>
                    <a:pt x="635485" y="121097"/>
                    <a:pt x="635485" y="121097"/>
                  </a:cubicBezTo>
                  <a:lnTo>
                    <a:pt x="635309" y="121121"/>
                  </a:lnTo>
                  <a:lnTo>
                    <a:pt x="102034" y="189741"/>
                  </a:lnTo>
                  <a:close/>
                  <a:moveTo>
                    <a:pt x="71792" y="154110"/>
                  </a:moveTo>
                  <a:cubicBezTo>
                    <a:pt x="69715" y="154110"/>
                    <a:pt x="68030" y="152425"/>
                    <a:pt x="68030" y="150347"/>
                  </a:cubicBezTo>
                  <a:cubicBezTo>
                    <a:pt x="68030" y="148270"/>
                    <a:pt x="69715" y="146585"/>
                    <a:pt x="71792" y="146585"/>
                  </a:cubicBezTo>
                  <a:lnTo>
                    <a:pt x="71792" y="146585"/>
                  </a:lnTo>
                  <a:lnTo>
                    <a:pt x="605193" y="77965"/>
                  </a:lnTo>
                  <a:cubicBezTo>
                    <a:pt x="607270" y="77687"/>
                    <a:pt x="609179" y="79145"/>
                    <a:pt x="609457" y="81222"/>
                  </a:cubicBezTo>
                  <a:cubicBezTo>
                    <a:pt x="609457" y="81222"/>
                    <a:pt x="609457" y="81226"/>
                    <a:pt x="609457" y="81226"/>
                  </a:cubicBezTo>
                  <a:cubicBezTo>
                    <a:pt x="609735" y="83303"/>
                    <a:pt x="608277" y="85212"/>
                    <a:pt x="606200" y="85490"/>
                  </a:cubicBezTo>
                  <a:cubicBezTo>
                    <a:pt x="606200" y="85490"/>
                    <a:pt x="606196" y="85490"/>
                    <a:pt x="606196" y="85490"/>
                  </a:cubicBezTo>
                  <a:lnTo>
                    <a:pt x="72792" y="154110"/>
                  </a:lnTo>
                  <a:close/>
                  <a:moveTo>
                    <a:pt x="42186" y="118483"/>
                  </a:moveTo>
                  <a:cubicBezTo>
                    <a:pt x="40246" y="118495"/>
                    <a:pt x="38615" y="117029"/>
                    <a:pt x="38423" y="115097"/>
                  </a:cubicBezTo>
                  <a:cubicBezTo>
                    <a:pt x="38196" y="113031"/>
                    <a:pt x="39634" y="111154"/>
                    <a:pt x="41684" y="110833"/>
                  </a:cubicBezTo>
                  <a:lnTo>
                    <a:pt x="575085" y="42213"/>
                  </a:lnTo>
                  <a:cubicBezTo>
                    <a:pt x="577174" y="42056"/>
                    <a:pt x="579031" y="43530"/>
                    <a:pt x="579349" y="45600"/>
                  </a:cubicBezTo>
                  <a:cubicBezTo>
                    <a:pt x="579568" y="47665"/>
                    <a:pt x="578071" y="49515"/>
                    <a:pt x="576009" y="49734"/>
                  </a:cubicBezTo>
                  <a:cubicBezTo>
                    <a:pt x="576006" y="49734"/>
                    <a:pt x="576006" y="49734"/>
                    <a:pt x="576002" y="49734"/>
                  </a:cubicBezTo>
                  <a:lnTo>
                    <a:pt x="575962" y="49734"/>
                  </a:lnTo>
                  <a:lnTo>
                    <a:pt x="42687" y="118479"/>
                  </a:lnTo>
                  <a:close/>
                  <a:moveTo>
                    <a:pt x="12579" y="82731"/>
                  </a:moveTo>
                  <a:cubicBezTo>
                    <a:pt x="10502" y="82731"/>
                    <a:pt x="8817" y="81046"/>
                    <a:pt x="8817" y="78969"/>
                  </a:cubicBezTo>
                  <a:cubicBezTo>
                    <a:pt x="8817" y="76891"/>
                    <a:pt x="10502" y="75206"/>
                    <a:pt x="12579" y="75206"/>
                  </a:cubicBezTo>
                  <a:lnTo>
                    <a:pt x="12579" y="75206"/>
                  </a:lnTo>
                  <a:lnTo>
                    <a:pt x="545999" y="6587"/>
                  </a:lnTo>
                  <a:cubicBezTo>
                    <a:pt x="548065" y="6363"/>
                    <a:pt x="549938" y="7798"/>
                    <a:pt x="550263" y="9847"/>
                  </a:cubicBezTo>
                  <a:cubicBezTo>
                    <a:pt x="550554" y="11905"/>
                    <a:pt x="549123" y="13810"/>
                    <a:pt x="547065" y="14104"/>
                  </a:cubicBezTo>
                  <a:lnTo>
                    <a:pt x="547003" y="1410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25"/>
            <p:cNvSpPr/>
            <p:nvPr/>
          </p:nvSpPr>
          <p:spPr>
            <a:xfrm>
              <a:off x="3748271" y="2871246"/>
              <a:ext cx="1566768" cy="2498896"/>
            </a:xfrm>
            <a:custGeom>
              <a:avLst/>
              <a:gdLst/>
              <a:ahLst/>
              <a:cxnLst/>
              <a:rect l="l" t="t" r="r" b="b"/>
              <a:pathLst>
                <a:path w="1566768" h="2498896" extrusionOk="0">
                  <a:moveTo>
                    <a:pt x="868159" y="256431"/>
                  </a:moveTo>
                  <a:cubicBezTo>
                    <a:pt x="866681" y="253414"/>
                    <a:pt x="867927" y="249771"/>
                    <a:pt x="870941" y="248290"/>
                  </a:cubicBezTo>
                  <a:cubicBezTo>
                    <a:pt x="873955" y="246807"/>
                    <a:pt x="877600" y="248049"/>
                    <a:pt x="879086" y="251063"/>
                  </a:cubicBezTo>
                  <a:cubicBezTo>
                    <a:pt x="879086" y="251064"/>
                    <a:pt x="879086" y="251064"/>
                    <a:pt x="879086" y="251065"/>
                  </a:cubicBezTo>
                  <a:lnTo>
                    <a:pt x="894536" y="282486"/>
                  </a:lnTo>
                  <a:lnTo>
                    <a:pt x="1055643" y="369072"/>
                  </a:lnTo>
                  <a:cubicBezTo>
                    <a:pt x="1058598" y="370661"/>
                    <a:pt x="1059708" y="374344"/>
                    <a:pt x="1058116" y="377299"/>
                  </a:cubicBezTo>
                  <a:cubicBezTo>
                    <a:pt x="1058116" y="377300"/>
                    <a:pt x="1058116" y="377302"/>
                    <a:pt x="1058116" y="377303"/>
                  </a:cubicBezTo>
                  <a:cubicBezTo>
                    <a:pt x="1057062" y="379280"/>
                    <a:pt x="1055005" y="380512"/>
                    <a:pt x="1052763" y="380505"/>
                  </a:cubicBezTo>
                  <a:cubicBezTo>
                    <a:pt x="1051759" y="380506"/>
                    <a:pt x="1050772" y="380258"/>
                    <a:pt x="1049886" y="379784"/>
                  </a:cubicBezTo>
                  <a:lnTo>
                    <a:pt x="903769" y="301252"/>
                  </a:lnTo>
                  <a:lnTo>
                    <a:pt x="991609" y="479875"/>
                  </a:lnTo>
                  <a:cubicBezTo>
                    <a:pt x="992381" y="481468"/>
                    <a:pt x="992428" y="483316"/>
                    <a:pt x="991743" y="484947"/>
                  </a:cubicBezTo>
                  <a:cubicBezTo>
                    <a:pt x="991045" y="486576"/>
                    <a:pt x="989673" y="487822"/>
                    <a:pt x="987984" y="488361"/>
                  </a:cubicBezTo>
                  <a:lnTo>
                    <a:pt x="909711" y="513197"/>
                  </a:lnTo>
                  <a:lnTo>
                    <a:pt x="1039049" y="585250"/>
                  </a:lnTo>
                  <a:cubicBezTo>
                    <a:pt x="1041573" y="586667"/>
                    <a:pt x="1042757" y="589663"/>
                    <a:pt x="1041879" y="592423"/>
                  </a:cubicBezTo>
                  <a:lnTo>
                    <a:pt x="912788" y="995870"/>
                  </a:lnTo>
                  <a:cubicBezTo>
                    <a:pt x="911977" y="998386"/>
                    <a:pt x="909637" y="1000091"/>
                    <a:pt x="906995" y="1000095"/>
                  </a:cubicBezTo>
                  <a:cubicBezTo>
                    <a:pt x="906368" y="1000095"/>
                    <a:pt x="905741" y="1000001"/>
                    <a:pt x="905141" y="999809"/>
                  </a:cubicBezTo>
                  <a:cubicBezTo>
                    <a:pt x="901943" y="998794"/>
                    <a:pt x="900175" y="995376"/>
                    <a:pt x="901191" y="992178"/>
                  </a:cubicBezTo>
                  <a:cubicBezTo>
                    <a:pt x="901195" y="992174"/>
                    <a:pt x="901195" y="992166"/>
                    <a:pt x="901198" y="992158"/>
                  </a:cubicBezTo>
                  <a:lnTo>
                    <a:pt x="1028765" y="593465"/>
                  </a:lnTo>
                  <a:lnTo>
                    <a:pt x="891482" y="516983"/>
                  </a:lnTo>
                  <a:cubicBezTo>
                    <a:pt x="889362" y="515801"/>
                    <a:pt x="888151" y="513472"/>
                    <a:pt x="888398" y="511057"/>
                  </a:cubicBezTo>
                  <a:cubicBezTo>
                    <a:pt x="888641" y="508642"/>
                    <a:pt x="890295" y="506601"/>
                    <a:pt x="892611" y="505868"/>
                  </a:cubicBezTo>
                  <a:lnTo>
                    <a:pt x="977570" y="478911"/>
                  </a:lnTo>
                  <a:close/>
                  <a:moveTo>
                    <a:pt x="16039" y="629997"/>
                  </a:moveTo>
                  <a:cubicBezTo>
                    <a:pt x="19378" y="629668"/>
                    <a:pt x="21820" y="626693"/>
                    <a:pt x="21490" y="623352"/>
                  </a:cubicBezTo>
                  <a:cubicBezTo>
                    <a:pt x="21490" y="623346"/>
                    <a:pt x="21490" y="623340"/>
                    <a:pt x="21490" y="623334"/>
                  </a:cubicBezTo>
                  <a:cubicBezTo>
                    <a:pt x="18131" y="589589"/>
                    <a:pt x="26683" y="541272"/>
                    <a:pt x="123416" y="466561"/>
                  </a:cubicBezTo>
                  <a:cubicBezTo>
                    <a:pt x="204546" y="403872"/>
                    <a:pt x="440509" y="280354"/>
                    <a:pt x="488615" y="255388"/>
                  </a:cubicBezTo>
                  <a:cubicBezTo>
                    <a:pt x="455826" y="353673"/>
                    <a:pt x="408057" y="521299"/>
                    <a:pt x="405376" y="530709"/>
                  </a:cubicBezTo>
                  <a:cubicBezTo>
                    <a:pt x="404871" y="532491"/>
                    <a:pt x="405204" y="534406"/>
                    <a:pt x="406282" y="535914"/>
                  </a:cubicBezTo>
                  <a:cubicBezTo>
                    <a:pt x="407363" y="537424"/>
                    <a:pt x="409072" y="538357"/>
                    <a:pt x="410926" y="538450"/>
                  </a:cubicBezTo>
                  <a:lnTo>
                    <a:pt x="551983" y="545567"/>
                  </a:lnTo>
                  <a:lnTo>
                    <a:pt x="433744" y="597937"/>
                  </a:lnTo>
                  <a:cubicBezTo>
                    <a:pt x="430676" y="599294"/>
                    <a:pt x="429284" y="602884"/>
                    <a:pt x="430640" y="605954"/>
                  </a:cubicBezTo>
                  <a:cubicBezTo>
                    <a:pt x="430644" y="605956"/>
                    <a:pt x="430644" y="605958"/>
                    <a:pt x="430644" y="605960"/>
                  </a:cubicBezTo>
                  <a:cubicBezTo>
                    <a:pt x="431620" y="608161"/>
                    <a:pt x="433799" y="609581"/>
                    <a:pt x="436206" y="609581"/>
                  </a:cubicBezTo>
                  <a:cubicBezTo>
                    <a:pt x="437056" y="609583"/>
                    <a:pt x="437895" y="609405"/>
                    <a:pt x="438671" y="609060"/>
                  </a:cubicBezTo>
                  <a:lnTo>
                    <a:pt x="580300" y="546351"/>
                  </a:lnTo>
                  <a:cubicBezTo>
                    <a:pt x="582875" y="545212"/>
                    <a:pt x="584333" y="542458"/>
                    <a:pt x="583827" y="539688"/>
                  </a:cubicBezTo>
                  <a:cubicBezTo>
                    <a:pt x="583318" y="536917"/>
                    <a:pt x="580970" y="534859"/>
                    <a:pt x="578156" y="534718"/>
                  </a:cubicBezTo>
                  <a:lnTo>
                    <a:pt x="419216" y="526696"/>
                  </a:lnTo>
                  <a:cubicBezTo>
                    <a:pt x="450072" y="418608"/>
                    <a:pt x="509062" y="219785"/>
                    <a:pt x="524802" y="194654"/>
                  </a:cubicBezTo>
                  <a:cubicBezTo>
                    <a:pt x="540542" y="169524"/>
                    <a:pt x="577795" y="143456"/>
                    <a:pt x="592642" y="133693"/>
                  </a:cubicBezTo>
                  <a:cubicBezTo>
                    <a:pt x="595385" y="156817"/>
                    <a:pt x="598285" y="179063"/>
                    <a:pt x="601115" y="196226"/>
                  </a:cubicBezTo>
                  <a:cubicBezTo>
                    <a:pt x="601084" y="196654"/>
                    <a:pt x="601100" y="197084"/>
                    <a:pt x="601162" y="197508"/>
                  </a:cubicBezTo>
                  <a:cubicBezTo>
                    <a:pt x="601194" y="197633"/>
                    <a:pt x="601394" y="198468"/>
                    <a:pt x="601676" y="199612"/>
                  </a:cubicBezTo>
                  <a:cubicBezTo>
                    <a:pt x="603459" y="210061"/>
                    <a:pt x="605203" y="218335"/>
                    <a:pt x="606822" y="223293"/>
                  </a:cubicBezTo>
                  <a:lnTo>
                    <a:pt x="609565" y="231955"/>
                  </a:lnTo>
                  <a:cubicBezTo>
                    <a:pt x="629593" y="313653"/>
                    <a:pt x="680956" y="521683"/>
                    <a:pt x="714094" y="642637"/>
                  </a:cubicBezTo>
                  <a:cubicBezTo>
                    <a:pt x="755721" y="794487"/>
                    <a:pt x="796008" y="985723"/>
                    <a:pt x="796431" y="987632"/>
                  </a:cubicBezTo>
                  <a:cubicBezTo>
                    <a:pt x="797023" y="990446"/>
                    <a:pt x="799508" y="992464"/>
                    <a:pt x="802384" y="992464"/>
                  </a:cubicBezTo>
                  <a:cubicBezTo>
                    <a:pt x="802804" y="992464"/>
                    <a:pt x="803223" y="992421"/>
                    <a:pt x="803635" y="992339"/>
                  </a:cubicBezTo>
                  <a:cubicBezTo>
                    <a:pt x="806923" y="991645"/>
                    <a:pt x="809028" y="988423"/>
                    <a:pt x="808338" y="985135"/>
                  </a:cubicBezTo>
                  <a:cubicBezTo>
                    <a:pt x="807946" y="983214"/>
                    <a:pt x="767542" y="791634"/>
                    <a:pt x="725828" y="639419"/>
                  </a:cubicBezTo>
                  <a:cubicBezTo>
                    <a:pt x="705640" y="565763"/>
                    <a:pt x="678702" y="459765"/>
                    <a:pt x="656178" y="369687"/>
                  </a:cubicBezTo>
                  <a:cubicBezTo>
                    <a:pt x="671824" y="411558"/>
                    <a:pt x="689273" y="453169"/>
                    <a:pt x="705922" y="481388"/>
                  </a:cubicBezTo>
                  <a:cubicBezTo>
                    <a:pt x="725452" y="514491"/>
                    <a:pt x="748090" y="532708"/>
                    <a:pt x="769172" y="532708"/>
                  </a:cubicBezTo>
                  <a:cubicBezTo>
                    <a:pt x="771767" y="532709"/>
                    <a:pt x="774353" y="532428"/>
                    <a:pt x="776889" y="531869"/>
                  </a:cubicBezTo>
                  <a:cubicBezTo>
                    <a:pt x="797932" y="527236"/>
                    <a:pt x="812336" y="503564"/>
                    <a:pt x="816937" y="466891"/>
                  </a:cubicBezTo>
                  <a:cubicBezTo>
                    <a:pt x="821185" y="569067"/>
                    <a:pt x="825512" y="689712"/>
                    <a:pt x="825512" y="757034"/>
                  </a:cubicBezTo>
                  <a:lnTo>
                    <a:pt x="825512" y="969062"/>
                  </a:lnTo>
                  <a:cubicBezTo>
                    <a:pt x="825516" y="972421"/>
                    <a:pt x="828244" y="975145"/>
                    <a:pt x="831603" y="975145"/>
                  </a:cubicBezTo>
                  <a:cubicBezTo>
                    <a:pt x="834962" y="975141"/>
                    <a:pt x="837686" y="972421"/>
                    <a:pt x="837690" y="969062"/>
                  </a:cubicBezTo>
                  <a:lnTo>
                    <a:pt x="837690" y="757026"/>
                  </a:lnTo>
                  <a:cubicBezTo>
                    <a:pt x="837690" y="648853"/>
                    <a:pt x="826555" y="403715"/>
                    <a:pt x="822475" y="317545"/>
                  </a:cubicBezTo>
                  <a:cubicBezTo>
                    <a:pt x="822330" y="281095"/>
                    <a:pt x="821519" y="254259"/>
                    <a:pt x="821495" y="253660"/>
                  </a:cubicBezTo>
                  <a:cubicBezTo>
                    <a:pt x="821397" y="250305"/>
                    <a:pt x="818704" y="247992"/>
                    <a:pt x="815224" y="247781"/>
                  </a:cubicBezTo>
                  <a:cubicBezTo>
                    <a:pt x="811869" y="247887"/>
                    <a:pt x="809239" y="250692"/>
                    <a:pt x="809345" y="254045"/>
                  </a:cubicBezTo>
                  <a:cubicBezTo>
                    <a:pt x="809345" y="254047"/>
                    <a:pt x="809345" y="254050"/>
                    <a:pt x="809345" y="254052"/>
                  </a:cubicBezTo>
                  <a:cubicBezTo>
                    <a:pt x="809345" y="254444"/>
                    <a:pt x="809702" y="265865"/>
                    <a:pt x="809980" y="283733"/>
                  </a:cubicBezTo>
                  <a:cubicBezTo>
                    <a:pt x="809204" y="284796"/>
                    <a:pt x="808804" y="286089"/>
                    <a:pt x="808843" y="287405"/>
                  </a:cubicBezTo>
                  <a:cubicBezTo>
                    <a:pt x="808875" y="288005"/>
                    <a:pt x="809431" y="299285"/>
                    <a:pt x="810313" y="317921"/>
                  </a:cubicBezTo>
                  <a:cubicBezTo>
                    <a:pt x="810486" y="361461"/>
                    <a:pt x="809706" y="418667"/>
                    <a:pt x="805477" y="461125"/>
                  </a:cubicBezTo>
                  <a:cubicBezTo>
                    <a:pt x="802157" y="494404"/>
                    <a:pt x="790493" y="516411"/>
                    <a:pt x="774275" y="519982"/>
                  </a:cubicBezTo>
                  <a:cubicBezTo>
                    <a:pt x="756873" y="523827"/>
                    <a:pt x="735215" y="507091"/>
                    <a:pt x="716410" y="475227"/>
                  </a:cubicBezTo>
                  <a:cubicBezTo>
                    <a:pt x="679568" y="412718"/>
                    <a:pt x="638200" y="282083"/>
                    <a:pt x="622629" y="232911"/>
                  </a:cubicBezTo>
                  <a:lnTo>
                    <a:pt x="621292" y="228709"/>
                  </a:lnTo>
                  <a:cubicBezTo>
                    <a:pt x="617216" y="212076"/>
                    <a:pt x="614457" y="200765"/>
                    <a:pt x="613453" y="196571"/>
                  </a:cubicBezTo>
                  <a:cubicBezTo>
                    <a:pt x="603843" y="139529"/>
                    <a:pt x="592434" y="13605"/>
                    <a:pt x="592289" y="12108"/>
                  </a:cubicBezTo>
                  <a:cubicBezTo>
                    <a:pt x="592034" y="8800"/>
                    <a:pt x="589150" y="6327"/>
                    <a:pt x="585842" y="6582"/>
                  </a:cubicBezTo>
                  <a:cubicBezTo>
                    <a:pt x="585787" y="6586"/>
                    <a:pt x="585728" y="6590"/>
                    <a:pt x="585673" y="6597"/>
                  </a:cubicBezTo>
                  <a:cubicBezTo>
                    <a:pt x="582330" y="6903"/>
                    <a:pt x="579865" y="9858"/>
                    <a:pt x="580163" y="13201"/>
                  </a:cubicBezTo>
                  <a:cubicBezTo>
                    <a:pt x="580519" y="17121"/>
                    <a:pt x="585183" y="68574"/>
                    <a:pt x="591050" y="120199"/>
                  </a:cubicBezTo>
                  <a:cubicBezTo>
                    <a:pt x="581911" y="125929"/>
                    <a:pt x="534142" y="156774"/>
                    <a:pt x="514459" y="188191"/>
                  </a:cubicBezTo>
                  <a:cubicBezTo>
                    <a:pt x="510022" y="195274"/>
                    <a:pt x="502748" y="214122"/>
                    <a:pt x="494028" y="239440"/>
                  </a:cubicBezTo>
                  <a:cubicBezTo>
                    <a:pt x="493236" y="239501"/>
                    <a:pt x="492464" y="239714"/>
                    <a:pt x="491750" y="240068"/>
                  </a:cubicBezTo>
                  <a:cubicBezTo>
                    <a:pt x="488909" y="241526"/>
                    <a:pt x="206949" y="386650"/>
                    <a:pt x="115974" y="456932"/>
                  </a:cubicBezTo>
                  <a:cubicBezTo>
                    <a:pt x="36823" y="518093"/>
                    <a:pt x="3943" y="569808"/>
                    <a:pt x="9395" y="624549"/>
                  </a:cubicBezTo>
                  <a:cubicBezTo>
                    <a:pt x="9697" y="627660"/>
                    <a:pt x="12311" y="630035"/>
                    <a:pt x="15435" y="630036"/>
                  </a:cubicBezTo>
                  <a:cubicBezTo>
                    <a:pt x="15635" y="630035"/>
                    <a:pt x="15839" y="630021"/>
                    <a:pt x="16039" y="629997"/>
                  </a:cubicBezTo>
                  <a:close/>
                  <a:moveTo>
                    <a:pt x="198342" y="597510"/>
                  </a:moveTo>
                  <a:cubicBezTo>
                    <a:pt x="195187" y="596390"/>
                    <a:pt x="191718" y="598040"/>
                    <a:pt x="190601" y="601196"/>
                  </a:cubicBezTo>
                  <a:cubicBezTo>
                    <a:pt x="190593" y="601210"/>
                    <a:pt x="190590" y="601223"/>
                    <a:pt x="190586" y="601237"/>
                  </a:cubicBezTo>
                  <a:cubicBezTo>
                    <a:pt x="189484" y="604408"/>
                    <a:pt x="191154" y="607874"/>
                    <a:pt x="194321" y="608986"/>
                  </a:cubicBezTo>
                  <a:cubicBezTo>
                    <a:pt x="195254" y="609319"/>
                    <a:pt x="288114" y="642590"/>
                    <a:pt x="328934" y="720722"/>
                  </a:cubicBezTo>
                  <a:cubicBezTo>
                    <a:pt x="329980" y="722729"/>
                    <a:pt x="332058" y="723987"/>
                    <a:pt x="334323" y="723986"/>
                  </a:cubicBezTo>
                  <a:cubicBezTo>
                    <a:pt x="335303" y="723988"/>
                    <a:pt x="336271" y="723750"/>
                    <a:pt x="337141" y="723293"/>
                  </a:cubicBezTo>
                  <a:cubicBezTo>
                    <a:pt x="340116" y="721736"/>
                    <a:pt x="341268" y="718062"/>
                    <a:pt x="339712" y="715086"/>
                  </a:cubicBezTo>
                  <a:cubicBezTo>
                    <a:pt x="296701" y="632741"/>
                    <a:pt x="202336" y="598905"/>
                    <a:pt x="198342" y="597510"/>
                  </a:cubicBezTo>
                  <a:close/>
                  <a:moveTo>
                    <a:pt x="382750" y="719221"/>
                  </a:moveTo>
                  <a:cubicBezTo>
                    <a:pt x="383648" y="719221"/>
                    <a:pt x="384537" y="719022"/>
                    <a:pt x="385349" y="718637"/>
                  </a:cubicBezTo>
                  <a:cubicBezTo>
                    <a:pt x="388382" y="717208"/>
                    <a:pt x="389683" y="713590"/>
                    <a:pt x="388253" y="710557"/>
                  </a:cubicBezTo>
                  <a:cubicBezTo>
                    <a:pt x="388253" y="710554"/>
                    <a:pt x="388249" y="710551"/>
                    <a:pt x="388249" y="710547"/>
                  </a:cubicBezTo>
                  <a:cubicBezTo>
                    <a:pt x="349405" y="628135"/>
                    <a:pt x="264238" y="594214"/>
                    <a:pt x="260636" y="592811"/>
                  </a:cubicBezTo>
                  <a:cubicBezTo>
                    <a:pt x="257516" y="591587"/>
                    <a:pt x="253993" y="593125"/>
                    <a:pt x="252766" y="596247"/>
                  </a:cubicBezTo>
                  <a:cubicBezTo>
                    <a:pt x="252766" y="596255"/>
                    <a:pt x="252762" y="596263"/>
                    <a:pt x="252758" y="596271"/>
                  </a:cubicBezTo>
                  <a:cubicBezTo>
                    <a:pt x="251539" y="599398"/>
                    <a:pt x="253087" y="602919"/>
                    <a:pt x="256215" y="604137"/>
                  </a:cubicBezTo>
                  <a:cubicBezTo>
                    <a:pt x="256219" y="604138"/>
                    <a:pt x="256223" y="604140"/>
                    <a:pt x="256226" y="604141"/>
                  </a:cubicBezTo>
                  <a:cubicBezTo>
                    <a:pt x="257057" y="604475"/>
                    <a:pt x="340449" y="637667"/>
                    <a:pt x="377247" y="715728"/>
                  </a:cubicBezTo>
                  <a:cubicBezTo>
                    <a:pt x="378251" y="717859"/>
                    <a:pt x="380395" y="719219"/>
                    <a:pt x="382750" y="719221"/>
                  </a:cubicBezTo>
                  <a:close/>
                  <a:moveTo>
                    <a:pt x="518229" y="1928281"/>
                  </a:moveTo>
                  <a:lnTo>
                    <a:pt x="201109" y="1928281"/>
                  </a:lnTo>
                  <a:cubicBezTo>
                    <a:pt x="197750" y="1928285"/>
                    <a:pt x="195026" y="1931005"/>
                    <a:pt x="195022" y="1934364"/>
                  </a:cubicBezTo>
                  <a:cubicBezTo>
                    <a:pt x="195026" y="1937723"/>
                    <a:pt x="197750" y="1940443"/>
                    <a:pt x="201109" y="1940446"/>
                  </a:cubicBezTo>
                  <a:lnTo>
                    <a:pt x="512131" y="1940446"/>
                  </a:lnTo>
                  <a:lnTo>
                    <a:pt x="512131" y="1990504"/>
                  </a:lnTo>
                  <a:lnTo>
                    <a:pt x="212381" y="1990504"/>
                  </a:lnTo>
                  <a:cubicBezTo>
                    <a:pt x="209022" y="1990504"/>
                    <a:pt x="206294" y="1993228"/>
                    <a:pt x="206290" y="1996587"/>
                  </a:cubicBezTo>
                  <a:cubicBezTo>
                    <a:pt x="206298" y="1999946"/>
                    <a:pt x="209022" y="2002666"/>
                    <a:pt x="212381" y="2002666"/>
                  </a:cubicBezTo>
                  <a:lnTo>
                    <a:pt x="518218" y="2002666"/>
                  </a:lnTo>
                  <a:cubicBezTo>
                    <a:pt x="521577" y="2002666"/>
                    <a:pt x="524300" y="1999946"/>
                    <a:pt x="524308" y="1996587"/>
                  </a:cubicBezTo>
                  <a:lnTo>
                    <a:pt x="524308" y="1934364"/>
                  </a:lnTo>
                  <a:cubicBezTo>
                    <a:pt x="524300" y="1931009"/>
                    <a:pt x="521584" y="1928289"/>
                    <a:pt x="518229" y="1928281"/>
                  </a:cubicBezTo>
                  <a:close/>
                  <a:moveTo>
                    <a:pt x="1181653" y="622010"/>
                  </a:moveTo>
                  <a:cubicBezTo>
                    <a:pt x="1178299" y="622191"/>
                    <a:pt x="1175724" y="625054"/>
                    <a:pt x="1175896" y="628410"/>
                  </a:cubicBezTo>
                  <a:lnTo>
                    <a:pt x="1196723" y="1019300"/>
                  </a:lnTo>
                  <a:cubicBezTo>
                    <a:pt x="1196892" y="1022529"/>
                    <a:pt x="1199565" y="1025061"/>
                    <a:pt x="1202798" y="1025057"/>
                  </a:cubicBezTo>
                  <a:cubicBezTo>
                    <a:pt x="1202896" y="1025057"/>
                    <a:pt x="1203006" y="1025057"/>
                    <a:pt x="1203116" y="1025057"/>
                  </a:cubicBezTo>
                  <a:cubicBezTo>
                    <a:pt x="1206471" y="1024881"/>
                    <a:pt x="1209050" y="1022016"/>
                    <a:pt x="1208873" y="1018657"/>
                  </a:cubicBezTo>
                  <a:cubicBezTo>
                    <a:pt x="1208873" y="1018657"/>
                    <a:pt x="1208873" y="1018657"/>
                    <a:pt x="1208873" y="1018657"/>
                  </a:cubicBezTo>
                  <a:lnTo>
                    <a:pt x="1188050" y="627771"/>
                  </a:lnTo>
                  <a:cubicBezTo>
                    <a:pt x="1187866" y="624412"/>
                    <a:pt x="1185353" y="621810"/>
                    <a:pt x="1181653" y="622010"/>
                  </a:cubicBezTo>
                  <a:close/>
                  <a:moveTo>
                    <a:pt x="1271673" y="1987365"/>
                  </a:moveTo>
                  <a:cubicBezTo>
                    <a:pt x="1268310" y="1987361"/>
                    <a:pt x="1265586" y="1990085"/>
                    <a:pt x="1265582" y="1993447"/>
                  </a:cubicBezTo>
                  <a:lnTo>
                    <a:pt x="1265582" y="2426615"/>
                  </a:lnTo>
                  <a:cubicBezTo>
                    <a:pt x="1265590" y="2429974"/>
                    <a:pt x="1268314" y="2432694"/>
                    <a:pt x="1271673" y="2432698"/>
                  </a:cubicBezTo>
                  <a:cubicBezTo>
                    <a:pt x="1275031" y="2432694"/>
                    <a:pt x="1277755" y="2429974"/>
                    <a:pt x="1277759" y="2426615"/>
                  </a:cubicBezTo>
                  <a:lnTo>
                    <a:pt x="1277759" y="1993447"/>
                  </a:lnTo>
                  <a:cubicBezTo>
                    <a:pt x="1277755" y="1990089"/>
                    <a:pt x="1275031" y="1987365"/>
                    <a:pt x="1271673" y="1987365"/>
                  </a:cubicBezTo>
                  <a:close/>
                  <a:moveTo>
                    <a:pt x="287977" y="1035659"/>
                  </a:moveTo>
                  <a:cubicBezTo>
                    <a:pt x="287977" y="988603"/>
                    <a:pt x="336185" y="932063"/>
                    <a:pt x="336675" y="931491"/>
                  </a:cubicBezTo>
                  <a:cubicBezTo>
                    <a:pt x="338869" y="928951"/>
                    <a:pt x="338587" y="925114"/>
                    <a:pt x="336047" y="922923"/>
                  </a:cubicBezTo>
                  <a:cubicBezTo>
                    <a:pt x="336044" y="922920"/>
                    <a:pt x="336044" y="922920"/>
                    <a:pt x="336040" y="922916"/>
                  </a:cubicBezTo>
                  <a:cubicBezTo>
                    <a:pt x="333504" y="920725"/>
                    <a:pt x="329671" y="921003"/>
                    <a:pt x="327476" y="923539"/>
                  </a:cubicBezTo>
                  <a:cubicBezTo>
                    <a:pt x="327472" y="923547"/>
                    <a:pt x="327468" y="923551"/>
                    <a:pt x="327464" y="923554"/>
                  </a:cubicBezTo>
                  <a:cubicBezTo>
                    <a:pt x="325356" y="926000"/>
                    <a:pt x="275800" y="984065"/>
                    <a:pt x="275800" y="1035647"/>
                  </a:cubicBezTo>
                  <a:cubicBezTo>
                    <a:pt x="275804" y="1039006"/>
                    <a:pt x="278531" y="1041730"/>
                    <a:pt x="281890" y="1041730"/>
                  </a:cubicBezTo>
                  <a:cubicBezTo>
                    <a:pt x="285245" y="1041726"/>
                    <a:pt x="287965" y="1039014"/>
                    <a:pt x="287977" y="1035659"/>
                  </a:cubicBezTo>
                  <a:close/>
                  <a:moveTo>
                    <a:pt x="1575401" y="1252723"/>
                  </a:moveTo>
                  <a:cubicBezTo>
                    <a:pt x="1574103" y="1264379"/>
                    <a:pt x="1569694" y="1273201"/>
                    <a:pt x="1562283" y="1278927"/>
                  </a:cubicBezTo>
                  <a:cubicBezTo>
                    <a:pt x="1547495" y="1290372"/>
                    <a:pt x="1524328" y="1287013"/>
                    <a:pt x="1503885" y="1284023"/>
                  </a:cubicBezTo>
                  <a:lnTo>
                    <a:pt x="1497771" y="1283152"/>
                  </a:lnTo>
                  <a:cubicBezTo>
                    <a:pt x="1475254" y="1280048"/>
                    <a:pt x="1414795" y="1269290"/>
                    <a:pt x="1388774" y="1264610"/>
                  </a:cubicBezTo>
                  <a:cubicBezTo>
                    <a:pt x="1398674" y="1284536"/>
                    <a:pt x="1411342" y="1314777"/>
                    <a:pt x="1403668" y="1326288"/>
                  </a:cubicBezTo>
                  <a:cubicBezTo>
                    <a:pt x="1392976" y="1342330"/>
                    <a:pt x="1201360" y="1408030"/>
                    <a:pt x="1165271" y="1408030"/>
                  </a:cubicBezTo>
                  <a:cubicBezTo>
                    <a:pt x="1133752" y="1408030"/>
                    <a:pt x="1111415" y="1368837"/>
                    <a:pt x="1095115" y="1340226"/>
                  </a:cubicBezTo>
                  <a:cubicBezTo>
                    <a:pt x="1089812" y="1330921"/>
                    <a:pt x="1085226" y="1322887"/>
                    <a:pt x="1081319" y="1317842"/>
                  </a:cubicBezTo>
                  <a:lnTo>
                    <a:pt x="1042760" y="1269635"/>
                  </a:lnTo>
                  <a:cubicBezTo>
                    <a:pt x="1042047" y="1323502"/>
                    <a:pt x="1019911" y="1374230"/>
                    <a:pt x="980353" y="1411608"/>
                  </a:cubicBezTo>
                  <a:cubicBezTo>
                    <a:pt x="979542" y="1413015"/>
                    <a:pt x="978319" y="1414140"/>
                    <a:pt x="976853" y="1414838"/>
                  </a:cubicBezTo>
                  <a:cubicBezTo>
                    <a:pt x="976391" y="1415155"/>
                    <a:pt x="975889" y="1415406"/>
                    <a:pt x="975356" y="1415582"/>
                  </a:cubicBezTo>
                  <a:cubicBezTo>
                    <a:pt x="975246" y="1415614"/>
                    <a:pt x="975180" y="1415700"/>
                    <a:pt x="975070" y="1415727"/>
                  </a:cubicBezTo>
                  <a:cubicBezTo>
                    <a:pt x="973722" y="1415963"/>
                    <a:pt x="972358" y="1416057"/>
                    <a:pt x="970990" y="1416014"/>
                  </a:cubicBezTo>
                  <a:cubicBezTo>
                    <a:pt x="955214" y="1416014"/>
                    <a:pt x="902096" y="1409696"/>
                    <a:pt x="833582" y="1399823"/>
                  </a:cubicBezTo>
                  <a:cubicBezTo>
                    <a:pt x="833782" y="1400375"/>
                    <a:pt x="833900" y="1400952"/>
                    <a:pt x="833931" y="1401540"/>
                  </a:cubicBezTo>
                  <a:lnTo>
                    <a:pt x="833931" y="2445432"/>
                  </a:lnTo>
                  <a:cubicBezTo>
                    <a:pt x="833923" y="2448791"/>
                    <a:pt x="831199" y="2451511"/>
                    <a:pt x="827840" y="2451515"/>
                  </a:cubicBezTo>
                  <a:cubicBezTo>
                    <a:pt x="824482" y="2451511"/>
                    <a:pt x="821761" y="2448791"/>
                    <a:pt x="821758" y="2445432"/>
                  </a:cubicBezTo>
                  <a:lnTo>
                    <a:pt x="821758" y="1401587"/>
                  </a:lnTo>
                  <a:cubicBezTo>
                    <a:pt x="821789" y="1400407"/>
                    <a:pt x="822169" y="1399266"/>
                    <a:pt x="822855" y="1398306"/>
                  </a:cubicBezTo>
                  <a:cubicBezTo>
                    <a:pt x="670593" y="1376068"/>
                    <a:pt x="450817" y="1337709"/>
                    <a:pt x="388069" y="1311485"/>
                  </a:cubicBezTo>
                  <a:cubicBezTo>
                    <a:pt x="286672" y="1269110"/>
                    <a:pt x="156409" y="1181156"/>
                    <a:pt x="109993" y="1088186"/>
                  </a:cubicBezTo>
                  <a:cubicBezTo>
                    <a:pt x="106904" y="1081997"/>
                    <a:pt x="103796" y="1074817"/>
                    <a:pt x="100696" y="1066923"/>
                  </a:cubicBezTo>
                  <a:lnTo>
                    <a:pt x="100696" y="2499377"/>
                  </a:lnTo>
                  <a:cubicBezTo>
                    <a:pt x="100692" y="2502736"/>
                    <a:pt x="97964" y="2505460"/>
                    <a:pt x="94605" y="2505460"/>
                  </a:cubicBezTo>
                  <a:cubicBezTo>
                    <a:pt x="91246" y="2505460"/>
                    <a:pt x="88523" y="2502736"/>
                    <a:pt x="88519" y="2499377"/>
                  </a:cubicBezTo>
                  <a:lnTo>
                    <a:pt x="88519" y="1043940"/>
                  </a:lnTo>
                  <a:cubicBezTo>
                    <a:pt x="88538" y="1042118"/>
                    <a:pt x="89389" y="1040405"/>
                    <a:pt x="90827" y="1039288"/>
                  </a:cubicBezTo>
                  <a:cubicBezTo>
                    <a:pt x="51700" y="920372"/>
                    <a:pt x="15349" y="702117"/>
                    <a:pt x="13581" y="691421"/>
                  </a:cubicBezTo>
                  <a:cubicBezTo>
                    <a:pt x="13029" y="688111"/>
                    <a:pt x="15266" y="684982"/>
                    <a:pt x="18578" y="684431"/>
                  </a:cubicBezTo>
                  <a:cubicBezTo>
                    <a:pt x="18582" y="684430"/>
                    <a:pt x="18586" y="684430"/>
                    <a:pt x="18590" y="684429"/>
                  </a:cubicBezTo>
                  <a:cubicBezTo>
                    <a:pt x="21898" y="683904"/>
                    <a:pt x="25018" y="686136"/>
                    <a:pt x="25586" y="689438"/>
                  </a:cubicBezTo>
                  <a:cubicBezTo>
                    <a:pt x="26088" y="692463"/>
                    <a:pt x="76145" y="993162"/>
                    <a:pt x="120873" y="1082746"/>
                  </a:cubicBezTo>
                  <a:cubicBezTo>
                    <a:pt x="165906" y="1172941"/>
                    <a:pt x="293374" y="1258723"/>
                    <a:pt x="392748" y="1300268"/>
                  </a:cubicBezTo>
                  <a:cubicBezTo>
                    <a:pt x="491143" y="1341398"/>
                    <a:pt x="918957" y="1401249"/>
                    <a:pt x="968223" y="1403891"/>
                  </a:cubicBezTo>
                  <a:cubicBezTo>
                    <a:pt x="966091" y="1399505"/>
                    <a:pt x="961619" y="1392368"/>
                    <a:pt x="957562" y="1385862"/>
                  </a:cubicBezTo>
                  <a:cubicBezTo>
                    <a:pt x="935575" y="1350678"/>
                    <a:pt x="894657" y="1285187"/>
                    <a:pt x="909296" y="1209120"/>
                  </a:cubicBezTo>
                  <a:cubicBezTo>
                    <a:pt x="918020" y="1164150"/>
                    <a:pt x="967059" y="1119936"/>
                    <a:pt x="986793" y="1103691"/>
                  </a:cubicBezTo>
                  <a:cubicBezTo>
                    <a:pt x="945816" y="1086077"/>
                    <a:pt x="781522" y="1015541"/>
                    <a:pt x="712981" y="987193"/>
                  </a:cubicBezTo>
                  <a:cubicBezTo>
                    <a:pt x="640191" y="957080"/>
                    <a:pt x="559465" y="928991"/>
                    <a:pt x="548154" y="925083"/>
                  </a:cubicBezTo>
                  <a:cubicBezTo>
                    <a:pt x="548008" y="925083"/>
                    <a:pt x="547879" y="925122"/>
                    <a:pt x="547730" y="925083"/>
                  </a:cubicBezTo>
                  <a:cubicBezTo>
                    <a:pt x="546762" y="924930"/>
                    <a:pt x="448767" y="909555"/>
                    <a:pt x="376456" y="957523"/>
                  </a:cubicBezTo>
                  <a:cubicBezTo>
                    <a:pt x="334817" y="985229"/>
                    <a:pt x="312963" y="1035059"/>
                    <a:pt x="320766" y="1084478"/>
                  </a:cubicBezTo>
                  <a:cubicBezTo>
                    <a:pt x="321291" y="1087794"/>
                    <a:pt x="319030" y="1090906"/>
                    <a:pt x="315718" y="1091435"/>
                  </a:cubicBezTo>
                  <a:cubicBezTo>
                    <a:pt x="315397" y="1091486"/>
                    <a:pt x="315075" y="1091509"/>
                    <a:pt x="314750" y="1091509"/>
                  </a:cubicBezTo>
                  <a:cubicBezTo>
                    <a:pt x="311763" y="1091505"/>
                    <a:pt x="309220" y="1089326"/>
                    <a:pt x="308761" y="1086375"/>
                  </a:cubicBezTo>
                  <a:cubicBezTo>
                    <a:pt x="300197" y="1032288"/>
                    <a:pt x="324133" y="977720"/>
                    <a:pt x="369730" y="947384"/>
                  </a:cubicBezTo>
                  <a:cubicBezTo>
                    <a:pt x="427493" y="909069"/>
                    <a:pt x="498284" y="908681"/>
                    <a:pt x="531277" y="911075"/>
                  </a:cubicBezTo>
                  <a:cubicBezTo>
                    <a:pt x="499895" y="882331"/>
                    <a:pt x="420360" y="809761"/>
                    <a:pt x="378184" y="773805"/>
                  </a:cubicBezTo>
                  <a:cubicBezTo>
                    <a:pt x="329040" y="735166"/>
                    <a:pt x="277814" y="699245"/>
                    <a:pt x="224743" y="666204"/>
                  </a:cubicBezTo>
                  <a:cubicBezTo>
                    <a:pt x="221889" y="664430"/>
                    <a:pt x="221011" y="660680"/>
                    <a:pt x="222783" y="657824"/>
                  </a:cubicBezTo>
                  <a:cubicBezTo>
                    <a:pt x="224566" y="654981"/>
                    <a:pt x="228305" y="654106"/>
                    <a:pt x="231162" y="655865"/>
                  </a:cubicBezTo>
                  <a:cubicBezTo>
                    <a:pt x="284685" y="689179"/>
                    <a:pt x="336338" y="725408"/>
                    <a:pt x="385889" y="764387"/>
                  </a:cubicBezTo>
                  <a:cubicBezTo>
                    <a:pt x="436645" y="807660"/>
                    <a:pt x="540911" y="903374"/>
                    <a:pt x="551912" y="913482"/>
                  </a:cubicBezTo>
                  <a:cubicBezTo>
                    <a:pt x="558030" y="915598"/>
                    <a:pt x="586610" y="925530"/>
                    <a:pt x="623530" y="939232"/>
                  </a:cubicBezTo>
                  <a:cubicBezTo>
                    <a:pt x="615954" y="926341"/>
                    <a:pt x="607692" y="913858"/>
                    <a:pt x="598219" y="902390"/>
                  </a:cubicBezTo>
                  <a:cubicBezTo>
                    <a:pt x="577356" y="877259"/>
                    <a:pt x="441054" y="653156"/>
                    <a:pt x="435261" y="643632"/>
                  </a:cubicBezTo>
                  <a:cubicBezTo>
                    <a:pt x="433513" y="640766"/>
                    <a:pt x="434419" y="637025"/>
                    <a:pt x="437288" y="635278"/>
                  </a:cubicBezTo>
                  <a:cubicBezTo>
                    <a:pt x="437291" y="635276"/>
                    <a:pt x="437291" y="635274"/>
                    <a:pt x="437295" y="635273"/>
                  </a:cubicBezTo>
                  <a:cubicBezTo>
                    <a:pt x="440164" y="633529"/>
                    <a:pt x="443903" y="634441"/>
                    <a:pt x="445647" y="637310"/>
                  </a:cubicBezTo>
                  <a:cubicBezTo>
                    <a:pt x="445647" y="637310"/>
                    <a:pt x="445647" y="637311"/>
                    <a:pt x="445647" y="637311"/>
                  </a:cubicBezTo>
                  <a:cubicBezTo>
                    <a:pt x="447070" y="639639"/>
                    <a:pt x="587292" y="870169"/>
                    <a:pt x="607590" y="894638"/>
                  </a:cubicBezTo>
                  <a:cubicBezTo>
                    <a:pt x="620657" y="910495"/>
                    <a:pt x="632039" y="927666"/>
                    <a:pt x="641551" y="945879"/>
                  </a:cubicBezTo>
                  <a:cubicBezTo>
                    <a:pt x="641570" y="945922"/>
                    <a:pt x="641551" y="945973"/>
                    <a:pt x="641590" y="946016"/>
                  </a:cubicBezTo>
                  <a:cubicBezTo>
                    <a:pt x="665733" y="955125"/>
                    <a:pt x="692149" y="965393"/>
                    <a:pt x="717625" y="975936"/>
                  </a:cubicBezTo>
                  <a:cubicBezTo>
                    <a:pt x="794228" y="1007628"/>
                    <a:pt x="990085" y="1091850"/>
                    <a:pt x="1000428" y="1096303"/>
                  </a:cubicBezTo>
                  <a:cubicBezTo>
                    <a:pt x="1009442" y="1098333"/>
                    <a:pt x="1130855" y="1125643"/>
                    <a:pt x="1170644" y="1133795"/>
                  </a:cubicBezTo>
                  <a:cubicBezTo>
                    <a:pt x="1180983" y="1135911"/>
                    <a:pt x="1201909" y="1139807"/>
                    <a:pt x="1227941" y="1144659"/>
                  </a:cubicBezTo>
                  <a:cubicBezTo>
                    <a:pt x="1309431" y="1159839"/>
                    <a:pt x="1432588" y="1182771"/>
                    <a:pt x="1455070" y="1192365"/>
                  </a:cubicBezTo>
                  <a:cubicBezTo>
                    <a:pt x="1462873" y="1195689"/>
                    <a:pt x="1476383" y="1198589"/>
                    <a:pt x="1490692" y="1201658"/>
                  </a:cubicBezTo>
                  <a:cubicBezTo>
                    <a:pt x="1530027" y="1210100"/>
                    <a:pt x="1578971" y="1220596"/>
                    <a:pt x="1575401" y="1252723"/>
                  </a:cubicBezTo>
                  <a:close/>
                  <a:moveTo>
                    <a:pt x="1563298" y="1251390"/>
                  </a:moveTo>
                  <a:cubicBezTo>
                    <a:pt x="1565649" y="1230191"/>
                    <a:pt x="1520863" y="1220592"/>
                    <a:pt x="1488153" y="1213584"/>
                  </a:cubicBezTo>
                  <a:cubicBezTo>
                    <a:pt x="1472609" y="1210249"/>
                    <a:pt x="1459181" y="1207376"/>
                    <a:pt x="1450300" y="1203578"/>
                  </a:cubicBezTo>
                  <a:cubicBezTo>
                    <a:pt x="1429057" y="1194521"/>
                    <a:pt x="1301757" y="1170817"/>
                    <a:pt x="1225722" y="1156648"/>
                  </a:cubicBezTo>
                  <a:cubicBezTo>
                    <a:pt x="1199592" y="1151785"/>
                    <a:pt x="1178596" y="1147869"/>
                    <a:pt x="1168206" y="1145745"/>
                  </a:cubicBezTo>
                  <a:cubicBezTo>
                    <a:pt x="1130334" y="1137985"/>
                    <a:pt x="1018900" y="1112956"/>
                    <a:pt x="1000032" y="1108715"/>
                  </a:cubicBezTo>
                  <a:cubicBezTo>
                    <a:pt x="988388" y="1117863"/>
                    <a:pt x="930150" y="1165569"/>
                    <a:pt x="921254" y="1211441"/>
                  </a:cubicBezTo>
                  <a:cubicBezTo>
                    <a:pt x="907536" y="1282800"/>
                    <a:pt x="946796" y="1345658"/>
                    <a:pt x="967893" y="1379419"/>
                  </a:cubicBezTo>
                  <a:cubicBezTo>
                    <a:pt x="972393" y="1386615"/>
                    <a:pt x="975795" y="1392110"/>
                    <a:pt x="978127" y="1396601"/>
                  </a:cubicBezTo>
                  <a:cubicBezTo>
                    <a:pt x="1014600" y="1358835"/>
                    <a:pt x="1033495" y="1308334"/>
                    <a:pt x="1030340" y="1255556"/>
                  </a:cubicBezTo>
                  <a:lnTo>
                    <a:pt x="933066" y="1211303"/>
                  </a:lnTo>
                  <a:cubicBezTo>
                    <a:pt x="930009" y="1209912"/>
                    <a:pt x="928661" y="1206306"/>
                    <a:pt x="930052" y="1203249"/>
                  </a:cubicBezTo>
                  <a:cubicBezTo>
                    <a:pt x="931440" y="1200192"/>
                    <a:pt x="935042" y="1198836"/>
                    <a:pt x="938099" y="1200223"/>
                  </a:cubicBezTo>
                  <a:cubicBezTo>
                    <a:pt x="938103" y="1200227"/>
                    <a:pt x="938111" y="1200227"/>
                    <a:pt x="938114" y="1200231"/>
                  </a:cubicBezTo>
                  <a:lnTo>
                    <a:pt x="1038496" y="1245895"/>
                  </a:lnTo>
                  <a:cubicBezTo>
                    <a:pt x="1038982" y="1246178"/>
                    <a:pt x="1039425" y="1246522"/>
                    <a:pt x="1039817" y="1246926"/>
                  </a:cubicBezTo>
                  <a:cubicBezTo>
                    <a:pt x="1040056" y="1247083"/>
                    <a:pt x="1040279" y="1247259"/>
                    <a:pt x="1040491" y="1247451"/>
                  </a:cubicBezTo>
                  <a:cubicBezTo>
                    <a:pt x="1040558" y="1247526"/>
                    <a:pt x="1040664" y="1247557"/>
                    <a:pt x="1040726" y="1247636"/>
                  </a:cubicBezTo>
                  <a:lnTo>
                    <a:pt x="1090894" y="1310345"/>
                  </a:lnTo>
                  <a:cubicBezTo>
                    <a:pt x="1095377" y="1316141"/>
                    <a:pt x="1100155" y="1324521"/>
                    <a:pt x="1105689" y="1334221"/>
                  </a:cubicBezTo>
                  <a:cubicBezTo>
                    <a:pt x="1120528" y="1360242"/>
                    <a:pt x="1140838" y="1395872"/>
                    <a:pt x="1165290" y="1395872"/>
                  </a:cubicBezTo>
                  <a:cubicBezTo>
                    <a:pt x="1175602" y="1395872"/>
                    <a:pt x="1196124" y="1391106"/>
                    <a:pt x="1220776" y="1383957"/>
                  </a:cubicBezTo>
                  <a:lnTo>
                    <a:pt x="1188799" y="1308224"/>
                  </a:lnTo>
                  <a:cubicBezTo>
                    <a:pt x="1187489" y="1305136"/>
                    <a:pt x="1188932" y="1301569"/>
                    <a:pt x="1192020" y="1300260"/>
                  </a:cubicBezTo>
                  <a:cubicBezTo>
                    <a:pt x="1192024" y="1300260"/>
                    <a:pt x="1192028" y="1300256"/>
                    <a:pt x="1192032" y="1300256"/>
                  </a:cubicBezTo>
                  <a:cubicBezTo>
                    <a:pt x="1195128" y="1298959"/>
                    <a:pt x="1198687" y="1300409"/>
                    <a:pt x="1199996" y="1303498"/>
                  </a:cubicBezTo>
                  <a:lnTo>
                    <a:pt x="1232503" y="1380481"/>
                  </a:lnTo>
                  <a:cubicBezTo>
                    <a:pt x="1255004" y="1373650"/>
                    <a:pt x="1279927" y="1365266"/>
                    <a:pt x="1303380" y="1356879"/>
                  </a:cubicBezTo>
                  <a:lnTo>
                    <a:pt x="1272006" y="1274793"/>
                  </a:lnTo>
                  <a:cubicBezTo>
                    <a:pt x="1270810" y="1271649"/>
                    <a:pt x="1272390" y="1268134"/>
                    <a:pt x="1275533" y="1266934"/>
                  </a:cubicBezTo>
                  <a:cubicBezTo>
                    <a:pt x="1278672" y="1265762"/>
                    <a:pt x="1282169" y="1267334"/>
                    <a:pt x="1283372" y="1270462"/>
                  </a:cubicBezTo>
                  <a:lnTo>
                    <a:pt x="1314824" y="1352767"/>
                  </a:lnTo>
                  <a:cubicBezTo>
                    <a:pt x="1355652" y="1337847"/>
                    <a:pt x="1389562" y="1323737"/>
                    <a:pt x="1393764" y="1319308"/>
                  </a:cubicBezTo>
                  <a:cubicBezTo>
                    <a:pt x="1396824" y="1314672"/>
                    <a:pt x="1386709" y="1285970"/>
                    <a:pt x="1372325" y="1259343"/>
                  </a:cubicBezTo>
                  <a:cubicBezTo>
                    <a:pt x="1372246" y="1259205"/>
                    <a:pt x="1372290" y="1259041"/>
                    <a:pt x="1372227" y="1258900"/>
                  </a:cubicBezTo>
                  <a:lnTo>
                    <a:pt x="1343584" y="1217911"/>
                  </a:lnTo>
                  <a:cubicBezTo>
                    <a:pt x="1341660" y="1215160"/>
                    <a:pt x="1342330" y="1211370"/>
                    <a:pt x="1345082" y="1209446"/>
                  </a:cubicBezTo>
                  <a:cubicBezTo>
                    <a:pt x="1345085" y="1209446"/>
                    <a:pt x="1345085" y="1209442"/>
                    <a:pt x="1345089" y="1209442"/>
                  </a:cubicBezTo>
                  <a:cubicBezTo>
                    <a:pt x="1347841" y="1207517"/>
                    <a:pt x="1351631" y="1208188"/>
                    <a:pt x="1353555" y="1210939"/>
                  </a:cubicBezTo>
                  <a:cubicBezTo>
                    <a:pt x="1353555" y="1210939"/>
                    <a:pt x="1353555" y="1210939"/>
                    <a:pt x="1353555" y="1210939"/>
                  </a:cubicBezTo>
                  <a:lnTo>
                    <a:pt x="1381527" y="1250967"/>
                  </a:lnTo>
                  <a:cubicBezTo>
                    <a:pt x="1396534" y="1253679"/>
                    <a:pt x="1473483" y="1267550"/>
                    <a:pt x="1499436" y="1271124"/>
                  </a:cubicBezTo>
                  <a:lnTo>
                    <a:pt x="1505637" y="1272010"/>
                  </a:lnTo>
                  <a:cubicBezTo>
                    <a:pt x="1523665" y="1274620"/>
                    <a:pt x="1544101" y="1277595"/>
                    <a:pt x="1554848" y="1269302"/>
                  </a:cubicBezTo>
                  <a:cubicBezTo>
                    <a:pt x="1559610" y="1265617"/>
                    <a:pt x="1562381" y="1259754"/>
                    <a:pt x="1563294" y="1251390"/>
                  </a:cubicBezTo>
                  <a:close/>
                  <a:moveTo>
                    <a:pt x="1088977" y="400897"/>
                  </a:moveTo>
                  <a:cubicBezTo>
                    <a:pt x="1089957" y="401230"/>
                    <a:pt x="1187486" y="434047"/>
                    <a:pt x="1211127" y="473518"/>
                  </a:cubicBezTo>
                  <a:cubicBezTo>
                    <a:pt x="1235532" y="514279"/>
                    <a:pt x="1299417" y="734937"/>
                    <a:pt x="1300068" y="737159"/>
                  </a:cubicBezTo>
                  <a:cubicBezTo>
                    <a:pt x="1300821" y="739762"/>
                    <a:pt x="1303204" y="741553"/>
                    <a:pt x="1305912" y="741553"/>
                  </a:cubicBezTo>
                  <a:cubicBezTo>
                    <a:pt x="1306484" y="741554"/>
                    <a:pt x="1307052" y="741473"/>
                    <a:pt x="1307601" y="741314"/>
                  </a:cubicBezTo>
                  <a:cubicBezTo>
                    <a:pt x="1310827" y="740379"/>
                    <a:pt x="1312684" y="737008"/>
                    <a:pt x="1311755" y="733781"/>
                  </a:cubicBezTo>
                  <a:cubicBezTo>
                    <a:pt x="1309110" y="724641"/>
                    <a:pt x="1246777" y="509364"/>
                    <a:pt x="1221568" y="467267"/>
                  </a:cubicBezTo>
                  <a:cubicBezTo>
                    <a:pt x="1195618" y="423931"/>
                    <a:pt x="1097000" y="390742"/>
                    <a:pt x="1092822" y="389355"/>
                  </a:cubicBezTo>
                  <a:cubicBezTo>
                    <a:pt x="1089655" y="388284"/>
                    <a:pt x="1086218" y="389984"/>
                    <a:pt x="1085148" y="393152"/>
                  </a:cubicBezTo>
                  <a:cubicBezTo>
                    <a:pt x="1085140" y="393171"/>
                    <a:pt x="1085136" y="393189"/>
                    <a:pt x="1085128" y="393207"/>
                  </a:cubicBezTo>
                  <a:cubicBezTo>
                    <a:pt x="1084066" y="396390"/>
                    <a:pt x="1085783" y="399831"/>
                    <a:pt x="1088965" y="400894"/>
                  </a:cubicBezTo>
                  <a:cubicBezTo>
                    <a:pt x="1088969" y="400895"/>
                    <a:pt x="1088973" y="400896"/>
                    <a:pt x="1088977" y="4008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0AB44-32D7-D1C5-3AD2-2BA9FFF0D748}"/>
              </a:ext>
            </a:extLst>
          </p:cNvPr>
          <p:cNvSpPr>
            <a:spLocks noGrp="1"/>
          </p:cNvSpPr>
          <p:nvPr>
            <p:ph type="title"/>
          </p:nvPr>
        </p:nvSpPr>
        <p:spPr/>
        <p:txBody>
          <a:bodyPr/>
          <a:lstStyle/>
          <a:p>
            <a:r>
              <a:rPr lang="en-IN" dirty="0"/>
              <a:t>Simple Code Implementation</a:t>
            </a:r>
          </a:p>
        </p:txBody>
      </p:sp>
      <p:sp>
        <p:nvSpPr>
          <p:cNvPr id="4" name="Subtitle 3">
            <a:extLst>
              <a:ext uri="{FF2B5EF4-FFF2-40B4-BE49-F238E27FC236}">
                <a16:creationId xmlns:a16="http://schemas.microsoft.com/office/drawing/2014/main" id="{2F24F431-F465-5B09-68A9-0ADB76E1F111}"/>
              </a:ext>
            </a:extLst>
          </p:cNvPr>
          <p:cNvSpPr>
            <a:spLocks noGrp="1"/>
          </p:cNvSpPr>
          <p:nvPr>
            <p:ph type="subTitle" idx="2"/>
          </p:nvPr>
        </p:nvSpPr>
        <p:spPr>
          <a:xfrm>
            <a:off x="830912" y="1017725"/>
            <a:ext cx="7704000" cy="3821694"/>
          </a:xfrm>
        </p:spPr>
        <p:txBody>
          <a:bodyPr/>
          <a:lstStyle/>
          <a:p>
            <a:pPr>
              <a:lnSpc>
                <a:spcPts val="1425"/>
              </a:lnSpc>
            </a:pPr>
            <a:endParaRPr lang="en-IN" sz="1200" b="0">
              <a:solidFill>
                <a:schemeClr val="accent2">
                  <a:lumMod val="75000"/>
                </a:schemeClr>
              </a:solidFill>
              <a:effectLst/>
              <a:latin typeface="Courier New" panose="02070309020205020404" pitchFamily="49" charset="0"/>
            </a:endParaRPr>
          </a:p>
          <a:p>
            <a:pPr>
              <a:lnSpc>
                <a:spcPts val="1425"/>
              </a:lnSpc>
            </a:pPr>
            <a:r>
              <a:rPr lang="en-IN" sz="1200" b="0">
                <a:solidFill>
                  <a:schemeClr val="accent2">
                    <a:lumMod val="75000"/>
                  </a:schemeClr>
                </a:solidFill>
                <a:effectLst/>
                <a:latin typeface="Courier New" panose="02070309020205020404" pitchFamily="49" charset="0"/>
              </a:rPr>
              <a:t># </a:t>
            </a:r>
            <a:r>
              <a:rPr lang="en-IN" sz="1200" b="0" dirty="0">
                <a:solidFill>
                  <a:schemeClr val="accent2">
                    <a:lumMod val="75000"/>
                  </a:schemeClr>
                </a:solidFill>
                <a:effectLst/>
                <a:latin typeface="Courier New" panose="02070309020205020404" pitchFamily="49" charset="0"/>
              </a:rPr>
              <a:t>Load a pre-trained model</a:t>
            </a:r>
          </a:p>
          <a:p>
            <a:pPr>
              <a:lnSpc>
                <a:spcPts val="1425"/>
              </a:lnSpc>
            </a:pPr>
            <a:r>
              <a:rPr lang="en-IN" sz="1200" b="0" dirty="0">
                <a:solidFill>
                  <a:schemeClr val="bg2">
                    <a:lumMod val="10000"/>
                  </a:schemeClr>
                </a:solidFill>
                <a:effectLst/>
                <a:latin typeface="Courier New" panose="02070309020205020404" pitchFamily="49" charset="0"/>
              </a:rPr>
              <a:t>model = tf.keras.applications.MobileNetV2(weights="</a:t>
            </a:r>
            <a:r>
              <a:rPr lang="en-IN" sz="1200" b="0" dirty="0" err="1">
                <a:solidFill>
                  <a:schemeClr val="bg2">
                    <a:lumMod val="10000"/>
                  </a:schemeClr>
                </a:solidFill>
                <a:effectLst/>
                <a:latin typeface="Courier New" panose="02070309020205020404" pitchFamily="49" charset="0"/>
              </a:rPr>
              <a:t>imagenet</a:t>
            </a:r>
            <a:r>
              <a:rPr lang="en-IN" sz="1200" b="0" dirty="0">
                <a:solidFill>
                  <a:schemeClr val="bg2">
                    <a:lumMod val="10000"/>
                  </a:schemeClr>
                </a:solidFill>
                <a:effectLst/>
                <a:latin typeface="Courier New" panose="02070309020205020404" pitchFamily="49" charset="0"/>
              </a:rPr>
              <a:t>")</a:t>
            </a:r>
          </a:p>
          <a:p>
            <a:endParaRPr lang="en-IN" sz="1200" dirty="0"/>
          </a:p>
          <a:p>
            <a:endParaRPr lang="en-IN" sz="1200" dirty="0"/>
          </a:p>
          <a:p>
            <a:pPr>
              <a:lnSpc>
                <a:spcPts val="1425"/>
              </a:lnSpc>
            </a:pPr>
            <a:r>
              <a:rPr lang="en-IN" sz="1200" dirty="0">
                <a:solidFill>
                  <a:schemeClr val="accent2">
                    <a:lumMod val="75000"/>
                  </a:schemeClr>
                </a:solidFill>
                <a:effectLst/>
                <a:latin typeface="Courier New" panose="02070309020205020404" pitchFamily="49" charset="0"/>
              </a:rPr>
              <a:t># Define the loss function and calculate the gradient</a:t>
            </a:r>
            <a:endParaRPr lang="en-IN" sz="1200" b="0" dirty="0">
              <a:solidFill>
                <a:schemeClr val="accent2">
                  <a:lumMod val="75000"/>
                </a:schemeClr>
              </a:solidFill>
              <a:effectLst/>
              <a:latin typeface="Courier New" panose="02070309020205020404" pitchFamily="49" charset="0"/>
            </a:endParaRPr>
          </a:p>
          <a:p>
            <a:pPr>
              <a:lnSpc>
                <a:spcPts val="1425"/>
              </a:lnSpc>
            </a:pPr>
            <a:r>
              <a:rPr lang="en-IN" sz="1200" b="0" dirty="0" err="1">
                <a:solidFill>
                  <a:schemeClr val="bg2">
                    <a:lumMod val="10000"/>
                  </a:schemeClr>
                </a:solidFill>
                <a:effectLst/>
                <a:latin typeface="Courier New" panose="02070309020205020404" pitchFamily="49" charset="0"/>
              </a:rPr>
              <a:t>loss_object</a:t>
            </a:r>
            <a:r>
              <a:rPr lang="en-IN" sz="1200" b="0" dirty="0">
                <a:solidFill>
                  <a:schemeClr val="bg2">
                    <a:lumMod val="10000"/>
                  </a:schemeClr>
                </a:solidFill>
                <a:effectLst/>
                <a:latin typeface="Courier New" panose="02070309020205020404" pitchFamily="49" charset="0"/>
              </a:rPr>
              <a:t> = </a:t>
            </a:r>
            <a:r>
              <a:rPr lang="en-IN" sz="1200" b="0" dirty="0" err="1">
                <a:solidFill>
                  <a:schemeClr val="bg2">
                    <a:lumMod val="10000"/>
                  </a:schemeClr>
                </a:solidFill>
                <a:effectLst/>
                <a:latin typeface="Courier New" panose="02070309020205020404" pitchFamily="49" charset="0"/>
              </a:rPr>
              <a:t>tf.keras.losses.CategoricalCrossentropy</a:t>
            </a:r>
            <a:r>
              <a:rPr lang="en-IN" sz="1200" b="0" dirty="0">
                <a:solidFill>
                  <a:schemeClr val="bg2">
                    <a:lumMod val="10000"/>
                  </a:schemeClr>
                </a:solidFill>
                <a:effectLst/>
                <a:latin typeface="Courier New" panose="02070309020205020404" pitchFamily="49" charset="0"/>
              </a:rPr>
              <a:t>()</a:t>
            </a:r>
          </a:p>
          <a:p>
            <a:pPr>
              <a:lnSpc>
                <a:spcPts val="1425"/>
              </a:lnSpc>
            </a:pPr>
            <a:r>
              <a:rPr lang="en-IN" sz="1200" b="0" dirty="0" err="1">
                <a:solidFill>
                  <a:schemeClr val="bg2">
                    <a:lumMod val="10000"/>
                  </a:schemeClr>
                </a:solidFill>
                <a:effectLst/>
                <a:latin typeface="Courier New" panose="02070309020205020404" pitchFamily="49" charset="0"/>
              </a:rPr>
              <a:t>target_class_index</a:t>
            </a:r>
            <a:r>
              <a:rPr lang="en-IN" sz="1200" b="0" dirty="0">
                <a:solidFill>
                  <a:schemeClr val="bg2">
                    <a:lumMod val="10000"/>
                  </a:schemeClr>
                </a:solidFill>
                <a:effectLst/>
                <a:latin typeface="Courier New" panose="02070309020205020404" pitchFamily="49" charset="0"/>
              </a:rPr>
              <a:t> = 386  # Example: Class index for 'African elephant'</a:t>
            </a:r>
          </a:p>
          <a:p>
            <a:pPr>
              <a:lnSpc>
                <a:spcPts val="1425"/>
              </a:lnSpc>
            </a:pPr>
            <a:r>
              <a:rPr lang="en-IN" sz="1200" b="0" dirty="0">
                <a:solidFill>
                  <a:schemeClr val="bg2">
                    <a:lumMod val="10000"/>
                  </a:schemeClr>
                </a:solidFill>
                <a:effectLst/>
                <a:latin typeface="Courier New" panose="02070309020205020404" pitchFamily="49" charset="0"/>
              </a:rPr>
              <a:t>with </a:t>
            </a:r>
            <a:r>
              <a:rPr lang="en-IN" sz="1200" b="0" dirty="0" err="1">
                <a:solidFill>
                  <a:schemeClr val="bg2">
                    <a:lumMod val="10000"/>
                  </a:schemeClr>
                </a:solidFill>
                <a:effectLst/>
                <a:latin typeface="Courier New" panose="02070309020205020404" pitchFamily="49" charset="0"/>
              </a:rPr>
              <a:t>tf.GradientTape</a:t>
            </a:r>
            <a:r>
              <a:rPr lang="en-IN" sz="1200" b="0" dirty="0">
                <a:solidFill>
                  <a:schemeClr val="bg2">
                    <a:lumMod val="10000"/>
                  </a:schemeClr>
                </a:solidFill>
                <a:effectLst/>
                <a:latin typeface="Courier New" panose="02070309020205020404" pitchFamily="49" charset="0"/>
              </a:rPr>
              <a:t>() as tape:</a:t>
            </a:r>
          </a:p>
          <a:p>
            <a:pPr>
              <a:lnSpc>
                <a:spcPts val="1425"/>
              </a:lnSpc>
            </a:pPr>
            <a:r>
              <a:rPr lang="en-IN" sz="1200" b="0" dirty="0">
                <a:solidFill>
                  <a:schemeClr val="bg2">
                    <a:lumMod val="10000"/>
                  </a:schemeClr>
                </a:solidFill>
                <a:effectLst/>
                <a:latin typeface="Courier New" panose="02070309020205020404" pitchFamily="49" charset="0"/>
              </a:rPr>
              <a:t>    </a:t>
            </a:r>
            <a:r>
              <a:rPr lang="en-IN" sz="1200" b="0" dirty="0" err="1">
                <a:solidFill>
                  <a:schemeClr val="bg2">
                    <a:lumMod val="10000"/>
                  </a:schemeClr>
                </a:solidFill>
                <a:effectLst/>
                <a:latin typeface="Courier New" panose="02070309020205020404" pitchFamily="49" charset="0"/>
              </a:rPr>
              <a:t>tape.watch</a:t>
            </a:r>
            <a:r>
              <a:rPr lang="en-IN" sz="1200" b="0" dirty="0">
                <a:solidFill>
                  <a:schemeClr val="bg2">
                    <a:lumMod val="10000"/>
                  </a:schemeClr>
                </a:solidFill>
                <a:effectLst/>
                <a:latin typeface="Courier New" panose="02070309020205020404" pitchFamily="49" charset="0"/>
              </a:rPr>
              <a:t>(</a:t>
            </a:r>
            <a:r>
              <a:rPr lang="en-IN" sz="1200" b="0" dirty="0" err="1">
                <a:solidFill>
                  <a:schemeClr val="bg2">
                    <a:lumMod val="10000"/>
                  </a:schemeClr>
                </a:solidFill>
                <a:effectLst/>
                <a:latin typeface="Courier New" panose="02070309020205020404" pitchFamily="49" charset="0"/>
              </a:rPr>
              <a:t>input_image</a:t>
            </a:r>
            <a:r>
              <a:rPr lang="en-IN" sz="1200" b="0" dirty="0">
                <a:solidFill>
                  <a:schemeClr val="bg2">
                    <a:lumMod val="10000"/>
                  </a:schemeClr>
                </a:solidFill>
                <a:effectLst/>
                <a:latin typeface="Courier New" panose="02070309020205020404" pitchFamily="49" charset="0"/>
              </a:rPr>
              <a:t>)</a:t>
            </a:r>
          </a:p>
          <a:p>
            <a:pPr>
              <a:lnSpc>
                <a:spcPts val="1425"/>
              </a:lnSpc>
            </a:pPr>
            <a:r>
              <a:rPr lang="en-IN" sz="1200" b="0" dirty="0">
                <a:solidFill>
                  <a:schemeClr val="bg2">
                    <a:lumMod val="10000"/>
                  </a:schemeClr>
                </a:solidFill>
                <a:effectLst/>
                <a:latin typeface="Courier New" panose="02070309020205020404" pitchFamily="49" charset="0"/>
              </a:rPr>
              <a:t>    predictions = model(</a:t>
            </a:r>
            <a:r>
              <a:rPr lang="en-IN" sz="1200" b="0" dirty="0" err="1">
                <a:solidFill>
                  <a:schemeClr val="bg2">
                    <a:lumMod val="10000"/>
                  </a:schemeClr>
                </a:solidFill>
                <a:effectLst/>
                <a:latin typeface="Courier New" panose="02070309020205020404" pitchFamily="49" charset="0"/>
              </a:rPr>
              <a:t>input_image</a:t>
            </a:r>
            <a:r>
              <a:rPr lang="en-IN" sz="1200" b="0" dirty="0">
                <a:solidFill>
                  <a:schemeClr val="bg2">
                    <a:lumMod val="10000"/>
                  </a:schemeClr>
                </a:solidFill>
                <a:effectLst/>
                <a:latin typeface="Courier New" panose="02070309020205020404" pitchFamily="49" charset="0"/>
              </a:rPr>
              <a:t>)</a:t>
            </a:r>
          </a:p>
          <a:p>
            <a:pPr>
              <a:lnSpc>
                <a:spcPts val="1425"/>
              </a:lnSpc>
            </a:pPr>
            <a:r>
              <a:rPr lang="en-IN" sz="1200" b="0" dirty="0">
                <a:solidFill>
                  <a:schemeClr val="bg2">
                    <a:lumMod val="10000"/>
                  </a:schemeClr>
                </a:solidFill>
                <a:effectLst/>
                <a:latin typeface="Courier New" panose="02070309020205020404" pitchFamily="49" charset="0"/>
              </a:rPr>
              <a:t>    loss = </a:t>
            </a:r>
            <a:r>
              <a:rPr lang="en-IN" sz="1200" b="0" dirty="0" err="1">
                <a:solidFill>
                  <a:schemeClr val="bg2">
                    <a:lumMod val="10000"/>
                  </a:schemeClr>
                </a:solidFill>
                <a:effectLst/>
                <a:latin typeface="Courier New" panose="02070309020205020404" pitchFamily="49" charset="0"/>
              </a:rPr>
              <a:t>loss_object</a:t>
            </a:r>
            <a:r>
              <a:rPr lang="en-IN" sz="1200" b="0" dirty="0">
                <a:solidFill>
                  <a:schemeClr val="bg2">
                    <a:lumMod val="10000"/>
                  </a:schemeClr>
                </a:solidFill>
                <a:effectLst/>
                <a:latin typeface="Courier New" panose="02070309020205020404" pitchFamily="49" charset="0"/>
              </a:rPr>
              <a:t>(</a:t>
            </a:r>
            <a:r>
              <a:rPr lang="en-IN" sz="1200" b="0" dirty="0" err="1">
                <a:solidFill>
                  <a:schemeClr val="bg2">
                    <a:lumMod val="10000"/>
                  </a:schemeClr>
                </a:solidFill>
                <a:effectLst/>
                <a:latin typeface="Courier New" panose="02070309020205020404" pitchFamily="49" charset="0"/>
              </a:rPr>
              <a:t>tf.one_hot</a:t>
            </a:r>
            <a:r>
              <a:rPr lang="en-IN" sz="1200" b="0" dirty="0">
                <a:solidFill>
                  <a:schemeClr val="bg2">
                    <a:lumMod val="10000"/>
                  </a:schemeClr>
                </a:solidFill>
                <a:effectLst/>
                <a:latin typeface="Courier New" panose="02070309020205020404" pitchFamily="49" charset="0"/>
              </a:rPr>
              <a:t>([</a:t>
            </a:r>
            <a:r>
              <a:rPr lang="en-IN" sz="1200" b="0" dirty="0" err="1">
                <a:solidFill>
                  <a:schemeClr val="bg2">
                    <a:lumMod val="10000"/>
                  </a:schemeClr>
                </a:solidFill>
                <a:effectLst/>
                <a:latin typeface="Courier New" panose="02070309020205020404" pitchFamily="49" charset="0"/>
              </a:rPr>
              <a:t>target_class_index</a:t>
            </a:r>
            <a:r>
              <a:rPr lang="en-IN" sz="1200" b="0" dirty="0">
                <a:solidFill>
                  <a:schemeClr val="bg2">
                    <a:lumMod val="10000"/>
                  </a:schemeClr>
                </a:solidFill>
                <a:effectLst/>
                <a:latin typeface="Courier New" panose="02070309020205020404" pitchFamily="49" charset="0"/>
              </a:rPr>
              <a:t>], </a:t>
            </a:r>
            <a:r>
              <a:rPr lang="en-IN" sz="1200" b="0" dirty="0" err="1">
                <a:solidFill>
                  <a:schemeClr val="bg2">
                    <a:lumMod val="10000"/>
                  </a:schemeClr>
                </a:solidFill>
                <a:effectLst/>
                <a:latin typeface="Courier New" panose="02070309020205020404" pitchFamily="49" charset="0"/>
              </a:rPr>
              <a:t>predictions.shape</a:t>
            </a:r>
            <a:r>
              <a:rPr lang="en-IN" sz="1200" b="0" dirty="0">
                <a:solidFill>
                  <a:schemeClr val="bg2">
                    <a:lumMod val="10000"/>
                  </a:schemeClr>
                </a:solidFill>
                <a:effectLst/>
                <a:latin typeface="Courier New" panose="02070309020205020404" pitchFamily="49" charset="0"/>
              </a:rPr>
              <a:t>[-1]), predictions)</a:t>
            </a:r>
          </a:p>
          <a:p>
            <a:pPr>
              <a:lnSpc>
                <a:spcPts val="1425"/>
              </a:lnSpc>
            </a:pPr>
            <a:endParaRPr lang="en-IN" sz="1200" dirty="0">
              <a:solidFill>
                <a:schemeClr val="bg2">
                  <a:lumMod val="10000"/>
                </a:schemeClr>
              </a:solidFill>
              <a:latin typeface="Courier New" panose="02070309020205020404" pitchFamily="49" charset="0"/>
            </a:endParaRPr>
          </a:p>
          <a:p>
            <a:pPr>
              <a:lnSpc>
                <a:spcPts val="1425"/>
              </a:lnSpc>
            </a:pPr>
            <a:endParaRPr lang="en-IN" sz="1200" dirty="0">
              <a:solidFill>
                <a:schemeClr val="bg2">
                  <a:lumMod val="10000"/>
                </a:schemeClr>
              </a:solidFill>
              <a:latin typeface="Courier New" panose="02070309020205020404" pitchFamily="49" charset="0"/>
            </a:endParaRPr>
          </a:p>
          <a:p>
            <a:pPr>
              <a:lnSpc>
                <a:spcPts val="1425"/>
              </a:lnSpc>
            </a:pPr>
            <a:r>
              <a:rPr lang="en-IN" sz="1200" b="0" dirty="0">
                <a:solidFill>
                  <a:schemeClr val="accent2">
                    <a:lumMod val="50000"/>
                  </a:schemeClr>
                </a:solidFill>
                <a:effectLst/>
                <a:latin typeface="Courier New" panose="02070309020205020404" pitchFamily="49" charset="0"/>
              </a:rPr>
              <a:t># Generate the perturbation</a:t>
            </a:r>
          </a:p>
          <a:p>
            <a:pPr>
              <a:lnSpc>
                <a:spcPts val="1425"/>
              </a:lnSpc>
            </a:pPr>
            <a:r>
              <a:rPr lang="en-IN" sz="1200" b="0" dirty="0">
                <a:solidFill>
                  <a:schemeClr val="tx1"/>
                </a:solidFill>
                <a:effectLst/>
                <a:latin typeface="Courier New" panose="02070309020205020404" pitchFamily="49" charset="0"/>
              </a:rPr>
              <a:t>gradient = </a:t>
            </a:r>
            <a:r>
              <a:rPr lang="en-IN" sz="1200" b="0" dirty="0" err="1">
                <a:solidFill>
                  <a:schemeClr val="tx1"/>
                </a:solidFill>
                <a:effectLst/>
                <a:latin typeface="Courier New" panose="02070309020205020404" pitchFamily="49" charset="0"/>
              </a:rPr>
              <a:t>tape.gradient</a:t>
            </a:r>
            <a:r>
              <a:rPr lang="en-IN" sz="1200" b="0" dirty="0">
                <a:solidFill>
                  <a:schemeClr val="tx1"/>
                </a:solidFill>
                <a:effectLst/>
                <a:latin typeface="Courier New" panose="02070309020205020404" pitchFamily="49" charset="0"/>
              </a:rPr>
              <a:t>(loss, </a:t>
            </a:r>
            <a:r>
              <a:rPr lang="en-IN" sz="1200" b="0" dirty="0" err="1">
                <a:solidFill>
                  <a:schemeClr val="tx1"/>
                </a:solidFill>
                <a:effectLst/>
                <a:latin typeface="Courier New" panose="02070309020205020404" pitchFamily="49" charset="0"/>
              </a:rPr>
              <a:t>input_image</a:t>
            </a:r>
            <a:r>
              <a:rPr lang="en-IN" sz="1200" b="0" dirty="0">
                <a:solidFill>
                  <a:schemeClr val="tx1"/>
                </a:solidFill>
                <a:effectLst/>
                <a:latin typeface="Courier New" panose="02070309020205020404" pitchFamily="49" charset="0"/>
              </a:rPr>
              <a:t>)</a:t>
            </a:r>
          </a:p>
          <a:p>
            <a:pPr>
              <a:lnSpc>
                <a:spcPts val="1425"/>
              </a:lnSpc>
            </a:pPr>
            <a:r>
              <a:rPr lang="en-IN" sz="1200" b="0" dirty="0">
                <a:solidFill>
                  <a:schemeClr val="tx1"/>
                </a:solidFill>
                <a:effectLst/>
                <a:latin typeface="Courier New" panose="02070309020205020404" pitchFamily="49" charset="0"/>
              </a:rPr>
              <a:t>perturbation = </a:t>
            </a:r>
            <a:r>
              <a:rPr lang="en-IN" sz="1200" b="0" dirty="0" err="1">
                <a:solidFill>
                  <a:schemeClr val="tx1"/>
                </a:solidFill>
                <a:effectLst/>
                <a:latin typeface="Courier New" panose="02070309020205020404" pitchFamily="49" charset="0"/>
              </a:rPr>
              <a:t>tf.sign</a:t>
            </a:r>
            <a:r>
              <a:rPr lang="en-IN" sz="1200" b="0" dirty="0">
                <a:solidFill>
                  <a:schemeClr val="tx1"/>
                </a:solidFill>
                <a:effectLst/>
                <a:latin typeface="Courier New" panose="02070309020205020404" pitchFamily="49" charset="0"/>
              </a:rPr>
              <a:t>(gradient)</a:t>
            </a:r>
          </a:p>
          <a:p>
            <a:pPr>
              <a:lnSpc>
                <a:spcPts val="1425"/>
              </a:lnSpc>
            </a:pPr>
            <a:br>
              <a:rPr lang="en-IN" sz="1200" b="0" dirty="0">
                <a:solidFill>
                  <a:srgbClr val="D4D4D4"/>
                </a:solidFill>
                <a:effectLst/>
                <a:latin typeface="Courier New" panose="02070309020205020404" pitchFamily="49" charset="0"/>
              </a:rPr>
            </a:br>
            <a:endParaRPr lang="en-IN" sz="1200" b="0" dirty="0">
              <a:solidFill>
                <a:schemeClr val="bg2">
                  <a:lumMod val="10000"/>
                </a:schemeClr>
              </a:solidFill>
              <a:effectLst/>
              <a:latin typeface="Courier New" panose="02070309020205020404" pitchFamily="49" charset="0"/>
            </a:endParaRPr>
          </a:p>
          <a:p>
            <a:pPr>
              <a:lnSpc>
                <a:spcPts val="1425"/>
              </a:lnSpc>
            </a:pPr>
            <a:br>
              <a:rPr lang="en-IN" sz="1600" b="0" dirty="0">
                <a:solidFill>
                  <a:srgbClr val="D4D4D4"/>
                </a:solidFill>
                <a:effectLst/>
                <a:latin typeface="Courier New" panose="02070309020205020404" pitchFamily="49" charset="0"/>
              </a:rPr>
            </a:br>
            <a:endParaRPr lang="en-IN" sz="1600" b="0" dirty="0">
              <a:solidFill>
                <a:srgbClr val="D4D4D4"/>
              </a:solidFill>
              <a:effectLst/>
              <a:latin typeface="Courier New" panose="02070309020205020404" pitchFamily="49" charset="0"/>
            </a:endParaRPr>
          </a:p>
          <a:p>
            <a:endParaRPr lang="en-IN" sz="1050" dirty="0"/>
          </a:p>
          <a:p>
            <a:endParaRPr lang="en-IN" sz="1050" dirty="0"/>
          </a:p>
          <a:p>
            <a:endParaRPr lang="en-IN" sz="1050" dirty="0"/>
          </a:p>
          <a:p>
            <a:endParaRPr lang="en-IN" sz="1050" dirty="0"/>
          </a:p>
          <a:p>
            <a:endParaRPr lang="en-IN" sz="1050" dirty="0"/>
          </a:p>
          <a:p>
            <a:endParaRPr lang="en-IN" sz="1050" dirty="0"/>
          </a:p>
          <a:p>
            <a:endParaRPr lang="en-IN" sz="1050" dirty="0"/>
          </a:p>
          <a:p>
            <a:endParaRPr lang="en-US" sz="1200" b="1" dirty="0"/>
          </a:p>
          <a:p>
            <a:endParaRPr lang="en-US" sz="1200" b="1" dirty="0"/>
          </a:p>
          <a:p>
            <a:r>
              <a:rPr lang="en-US" sz="1200" b="1" dirty="0"/>
              <a:t>Explanation</a:t>
            </a:r>
            <a:r>
              <a:rPr lang="en-US" sz="1200" dirty="0"/>
              <a:t>:</a:t>
            </a:r>
          </a:p>
          <a:p>
            <a:pPr>
              <a:buFont typeface="Arial" panose="020B0604020202020204" pitchFamily="34" charset="0"/>
              <a:buChar char="•"/>
            </a:pPr>
            <a:r>
              <a:rPr lang="en-US" sz="1200" dirty="0"/>
              <a:t>Use a pre-trained model (e.g., MobileNetV2).</a:t>
            </a:r>
          </a:p>
          <a:p>
            <a:pPr>
              <a:buFont typeface="Arial" panose="020B0604020202020204" pitchFamily="34" charset="0"/>
              <a:buChar char="•"/>
            </a:pPr>
            <a:r>
              <a:rPr lang="en-US" sz="1200" dirty="0"/>
              <a:t>Generate adversarial noise using FGSM.</a:t>
            </a:r>
          </a:p>
          <a:p>
            <a:pPr>
              <a:buFont typeface="Arial" panose="020B0604020202020204" pitchFamily="34" charset="0"/>
              <a:buChar char="•"/>
            </a:pPr>
            <a:r>
              <a:rPr lang="en-US" sz="1200" dirty="0"/>
              <a:t>Visualize the difference between original and adversarial images.</a:t>
            </a:r>
          </a:p>
          <a:p>
            <a:endParaRPr lang="en-IN" sz="1050" dirty="0"/>
          </a:p>
        </p:txBody>
      </p:sp>
    </p:spTree>
    <p:extLst>
      <p:ext uri="{BB962C8B-B14F-4D97-AF65-F5344CB8AC3E}">
        <p14:creationId xmlns:p14="http://schemas.microsoft.com/office/powerpoint/2010/main" val="4270517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AB3809-4386-E7DB-6FC1-A20022033F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DD90A7-E568-8D4F-16D8-FC034FC17902}"/>
              </a:ext>
            </a:extLst>
          </p:cNvPr>
          <p:cNvSpPr>
            <a:spLocks noGrp="1"/>
          </p:cNvSpPr>
          <p:nvPr>
            <p:ph type="title"/>
          </p:nvPr>
        </p:nvSpPr>
        <p:spPr/>
        <p:txBody>
          <a:bodyPr/>
          <a:lstStyle/>
          <a:p>
            <a:r>
              <a:rPr lang="en-IN" dirty="0"/>
              <a:t>Simple Code Implementation</a:t>
            </a:r>
          </a:p>
        </p:txBody>
      </p:sp>
      <p:sp>
        <p:nvSpPr>
          <p:cNvPr id="4" name="Subtitle 3">
            <a:extLst>
              <a:ext uri="{FF2B5EF4-FFF2-40B4-BE49-F238E27FC236}">
                <a16:creationId xmlns:a16="http://schemas.microsoft.com/office/drawing/2014/main" id="{AFAD261D-9D39-5B6A-B3A5-7FD7701D8129}"/>
              </a:ext>
            </a:extLst>
          </p:cNvPr>
          <p:cNvSpPr>
            <a:spLocks noGrp="1"/>
          </p:cNvSpPr>
          <p:nvPr>
            <p:ph type="subTitle" idx="2"/>
          </p:nvPr>
        </p:nvSpPr>
        <p:spPr>
          <a:xfrm>
            <a:off x="830912" y="1017725"/>
            <a:ext cx="7704000" cy="3821694"/>
          </a:xfrm>
        </p:spPr>
        <p:txBody>
          <a:bodyPr/>
          <a:lstStyle/>
          <a:p>
            <a:pPr>
              <a:lnSpc>
                <a:spcPts val="1425"/>
              </a:lnSpc>
            </a:pPr>
            <a:endParaRPr lang="en-IN" sz="1200" b="0" dirty="0">
              <a:solidFill>
                <a:schemeClr val="tx1"/>
              </a:solidFill>
              <a:effectLst/>
              <a:latin typeface="Courier New" panose="02070309020205020404" pitchFamily="49" charset="0"/>
            </a:endParaRPr>
          </a:p>
          <a:p>
            <a:pPr>
              <a:lnSpc>
                <a:spcPts val="1425"/>
              </a:lnSpc>
            </a:pPr>
            <a:r>
              <a:rPr lang="en-IN" sz="1200" b="0" dirty="0">
                <a:solidFill>
                  <a:schemeClr val="accent2">
                    <a:lumMod val="50000"/>
                  </a:schemeClr>
                </a:solidFill>
                <a:effectLst/>
                <a:latin typeface="Courier New" panose="02070309020205020404" pitchFamily="49" charset="0"/>
              </a:rPr>
              <a:t># Add perturbation to the image</a:t>
            </a:r>
          </a:p>
          <a:p>
            <a:pPr>
              <a:lnSpc>
                <a:spcPts val="1425"/>
              </a:lnSpc>
            </a:pPr>
            <a:r>
              <a:rPr lang="en-IN" sz="1200" b="0" dirty="0">
                <a:solidFill>
                  <a:schemeClr val="tx1"/>
                </a:solidFill>
                <a:effectLst/>
                <a:latin typeface="Courier New" panose="02070309020205020404" pitchFamily="49" charset="0"/>
              </a:rPr>
              <a:t>epsilon = 0.01  # Small scaling factor for imperceptibility</a:t>
            </a:r>
          </a:p>
          <a:p>
            <a:pPr>
              <a:lnSpc>
                <a:spcPts val="1425"/>
              </a:lnSpc>
            </a:pPr>
            <a:r>
              <a:rPr lang="en-IN" sz="1200" b="0" dirty="0" err="1">
                <a:solidFill>
                  <a:schemeClr val="tx1"/>
                </a:solidFill>
                <a:effectLst/>
                <a:latin typeface="Courier New" panose="02070309020205020404" pitchFamily="49" charset="0"/>
              </a:rPr>
              <a:t>adversarial_image</a:t>
            </a:r>
            <a:r>
              <a:rPr lang="en-IN" sz="1200" b="0" dirty="0">
                <a:solidFill>
                  <a:schemeClr val="tx1"/>
                </a:solidFill>
                <a:effectLst/>
                <a:latin typeface="Courier New" panose="02070309020205020404" pitchFamily="49" charset="0"/>
              </a:rPr>
              <a:t> = </a:t>
            </a:r>
            <a:r>
              <a:rPr lang="en-IN" sz="1200" b="0" dirty="0" err="1">
                <a:solidFill>
                  <a:schemeClr val="tx1"/>
                </a:solidFill>
                <a:effectLst/>
                <a:latin typeface="Courier New" panose="02070309020205020404" pitchFamily="49" charset="0"/>
              </a:rPr>
              <a:t>input_image</a:t>
            </a:r>
            <a:r>
              <a:rPr lang="en-IN" sz="1200" b="0" dirty="0">
                <a:solidFill>
                  <a:schemeClr val="tx1"/>
                </a:solidFill>
                <a:effectLst/>
                <a:latin typeface="Courier New" panose="02070309020205020404" pitchFamily="49" charset="0"/>
              </a:rPr>
              <a:t> + epsilon * perturbation</a:t>
            </a:r>
          </a:p>
          <a:p>
            <a:pPr>
              <a:lnSpc>
                <a:spcPts val="1425"/>
              </a:lnSpc>
            </a:pPr>
            <a:r>
              <a:rPr lang="en-IN" sz="1200" b="0" dirty="0" err="1">
                <a:solidFill>
                  <a:schemeClr val="tx1"/>
                </a:solidFill>
                <a:effectLst/>
                <a:latin typeface="Courier New" panose="02070309020205020404" pitchFamily="49" charset="0"/>
              </a:rPr>
              <a:t>adversarial_image</a:t>
            </a:r>
            <a:r>
              <a:rPr lang="en-IN" sz="1200" b="0" dirty="0">
                <a:solidFill>
                  <a:schemeClr val="tx1"/>
                </a:solidFill>
                <a:effectLst/>
                <a:latin typeface="Courier New" panose="02070309020205020404" pitchFamily="49" charset="0"/>
              </a:rPr>
              <a:t> = </a:t>
            </a:r>
            <a:r>
              <a:rPr lang="en-IN" sz="1200" b="0" dirty="0" err="1">
                <a:solidFill>
                  <a:schemeClr val="tx1"/>
                </a:solidFill>
                <a:effectLst/>
                <a:latin typeface="Courier New" panose="02070309020205020404" pitchFamily="49" charset="0"/>
              </a:rPr>
              <a:t>tf.clip_by_value</a:t>
            </a:r>
            <a:r>
              <a:rPr lang="en-IN" sz="1200" b="0" dirty="0">
                <a:solidFill>
                  <a:schemeClr val="tx1"/>
                </a:solidFill>
                <a:effectLst/>
                <a:latin typeface="Courier New" panose="02070309020205020404" pitchFamily="49" charset="0"/>
              </a:rPr>
              <a:t>(</a:t>
            </a:r>
            <a:r>
              <a:rPr lang="en-IN" sz="1200" b="0" dirty="0" err="1">
                <a:solidFill>
                  <a:schemeClr val="tx1"/>
                </a:solidFill>
                <a:effectLst/>
                <a:latin typeface="Courier New" panose="02070309020205020404" pitchFamily="49" charset="0"/>
              </a:rPr>
              <a:t>adversarial_image</a:t>
            </a:r>
            <a:r>
              <a:rPr lang="en-IN" sz="1200" b="0" dirty="0">
                <a:solidFill>
                  <a:schemeClr val="tx1"/>
                </a:solidFill>
                <a:effectLst/>
                <a:latin typeface="Courier New" panose="02070309020205020404" pitchFamily="49" charset="0"/>
              </a:rPr>
              <a:t>, -1, 1)  # Ensure valid pixel range</a:t>
            </a:r>
          </a:p>
          <a:p>
            <a:pPr>
              <a:lnSpc>
                <a:spcPts val="1425"/>
              </a:lnSpc>
            </a:pPr>
            <a:endParaRPr lang="en-IN" sz="1200" dirty="0">
              <a:solidFill>
                <a:schemeClr val="tx1"/>
              </a:solidFill>
              <a:latin typeface="Courier New" panose="02070309020205020404" pitchFamily="49" charset="0"/>
            </a:endParaRPr>
          </a:p>
          <a:p>
            <a:pPr>
              <a:lnSpc>
                <a:spcPts val="1425"/>
              </a:lnSpc>
            </a:pPr>
            <a:r>
              <a:rPr lang="en-IN" sz="1200" dirty="0">
                <a:solidFill>
                  <a:schemeClr val="accent2">
                    <a:lumMod val="50000"/>
                  </a:schemeClr>
                </a:solidFill>
                <a:effectLst/>
                <a:latin typeface="Courier New" panose="02070309020205020404" pitchFamily="49" charset="0"/>
              </a:rPr>
              <a:t># Visualize the original and adversarial images</a:t>
            </a:r>
          </a:p>
          <a:p>
            <a:pPr>
              <a:lnSpc>
                <a:spcPts val="1425"/>
              </a:lnSpc>
            </a:pPr>
            <a:r>
              <a:rPr lang="en-IN" sz="1200" b="0" dirty="0" err="1">
                <a:solidFill>
                  <a:schemeClr val="tx1"/>
                </a:solidFill>
                <a:effectLst/>
                <a:latin typeface="Courier New" panose="02070309020205020404" pitchFamily="49" charset="0"/>
              </a:rPr>
              <a:t>plt.imshow</a:t>
            </a:r>
            <a:r>
              <a:rPr lang="en-IN" sz="1200" b="0" dirty="0">
                <a:solidFill>
                  <a:schemeClr val="tx1"/>
                </a:solidFill>
                <a:effectLst/>
                <a:latin typeface="Courier New" panose="02070309020205020404" pitchFamily="49" charset="0"/>
              </a:rPr>
              <a:t>((</a:t>
            </a:r>
            <a:r>
              <a:rPr lang="en-IN" sz="1200" b="0" dirty="0" err="1">
                <a:solidFill>
                  <a:schemeClr val="tx1"/>
                </a:solidFill>
                <a:effectLst/>
                <a:latin typeface="Courier New" panose="02070309020205020404" pitchFamily="49" charset="0"/>
              </a:rPr>
              <a:t>image_array</a:t>
            </a:r>
            <a:r>
              <a:rPr lang="en-IN" sz="1200" b="0" dirty="0">
                <a:solidFill>
                  <a:schemeClr val="tx1"/>
                </a:solidFill>
                <a:effectLst/>
                <a:latin typeface="Courier New" panose="02070309020205020404" pitchFamily="49" charset="0"/>
              </a:rPr>
              <a:t> / 255.0))  # Rescale for visualization</a:t>
            </a:r>
          </a:p>
          <a:p>
            <a:pPr>
              <a:lnSpc>
                <a:spcPts val="1425"/>
              </a:lnSpc>
            </a:pPr>
            <a:r>
              <a:rPr lang="en-IN" sz="1200" b="0" dirty="0" err="1">
                <a:solidFill>
                  <a:schemeClr val="tx1"/>
                </a:solidFill>
                <a:effectLst/>
                <a:latin typeface="Courier New" panose="02070309020205020404" pitchFamily="49" charset="0"/>
              </a:rPr>
              <a:t>plt.axis</a:t>
            </a:r>
            <a:r>
              <a:rPr lang="en-IN" sz="1200" b="0" dirty="0">
                <a:solidFill>
                  <a:schemeClr val="tx1"/>
                </a:solidFill>
                <a:effectLst/>
                <a:latin typeface="Courier New" panose="02070309020205020404" pitchFamily="49" charset="0"/>
              </a:rPr>
              <a:t>("off")</a:t>
            </a:r>
          </a:p>
          <a:p>
            <a:endParaRPr lang="en-IN" sz="1100" dirty="0">
              <a:solidFill>
                <a:schemeClr val="tx1"/>
              </a:solidFill>
            </a:endParaRPr>
          </a:p>
          <a:p>
            <a:r>
              <a:rPr lang="en-IN" b="1" dirty="0">
                <a:solidFill>
                  <a:schemeClr val="tx1"/>
                </a:solidFill>
              </a:rPr>
              <a:t>Ideology:</a:t>
            </a:r>
          </a:p>
          <a:p>
            <a:pPr>
              <a:buFont typeface="Arial" panose="020B0604020202020204" pitchFamily="34" charset="0"/>
              <a:buChar char="•"/>
            </a:pPr>
            <a:r>
              <a:rPr lang="en-US" dirty="0"/>
              <a:t>Use a pre-trained model (e.g., MobileNetV2).</a:t>
            </a:r>
          </a:p>
          <a:p>
            <a:pPr>
              <a:buFont typeface="Arial" panose="020B0604020202020204" pitchFamily="34" charset="0"/>
              <a:buChar char="•"/>
            </a:pPr>
            <a:r>
              <a:rPr lang="en-US" dirty="0"/>
              <a:t>Generate adversarial noise using FGSM.</a:t>
            </a:r>
          </a:p>
          <a:p>
            <a:pPr>
              <a:buFont typeface="Arial" panose="020B0604020202020204" pitchFamily="34" charset="0"/>
              <a:buChar char="•"/>
            </a:pPr>
            <a:r>
              <a:rPr lang="en-US" dirty="0"/>
              <a:t>Visualize the difference between original and adversarial images.</a:t>
            </a:r>
          </a:p>
          <a:p>
            <a:endParaRPr lang="en-IN" sz="1050" dirty="0">
              <a:solidFill>
                <a:schemeClr val="tx1"/>
              </a:solidFill>
            </a:endParaRPr>
          </a:p>
        </p:txBody>
      </p:sp>
    </p:spTree>
    <p:extLst>
      <p:ext uri="{BB962C8B-B14F-4D97-AF65-F5344CB8AC3E}">
        <p14:creationId xmlns:p14="http://schemas.microsoft.com/office/powerpoint/2010/main" val="3629340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53203-39A7-780F-45CB-D11BC007B9A4}"/>
              </a:ext>
            </a:extLst>
          </p:cNvPr>
          <p:cNvSpPr>
            <a:spLocks noGrp="1"/>
          </p:cNvSpPr>
          <p:nvPr>
            <p:ph type="title"/>
          </p:nvPr>
        </p:nvSpPr>
        <p:spPr/>
        <p:txBody>
          <a:bodyPr/>
          <a:lstStyle/>
          <a:p>
            <a:r>
              <a:rPr lang="en-IN" dirty="0"/>
              <a:t>Advantages of Adversarial Learning</a:t>
            </a:r>
          </a:p>
        </p:txBody>
      </p:sp>
      <p:sp>
        <p:nvSpPr>
          <p:cNvPr id="4" name="Subtitle 3">
            <a:extLst>
              <a:ext uri="{FF2B5EF4-FFF2-40B4-BE49-F238E27FC236}">
                <a16:creationId xmlns:a16="http://schemas.microsoft.com/office/drawing/2014/main" id="{5710061F-C96E-E088-1FBC-2FDA6E0730CA}"/>
              </a:ext>
            </a:extLst>
          </p:cNvPr>
          <p:cNvSpPr>
            <a:spLocks noGrp="1"/>
          </p:cNvSpPr>
          <p:nvPr>
            <p:ph type="subTitle" idx="2"/>
          </p:nvPr>
        </p:nvSpPr>
        <p:spPr>
          <a:xfrm>
            <a:off x="830912" y="1408725"/>
            <a:ext cx="7704000" cy="2715300"/>
          </a:xfrm>
        </p:spPr>
        <p:txBody>
          <a:bodyPr/>
          <a:lstStyle/>
          <a:p>
            <a:pPr>
              <a:lnSpc>
                <a:spcPct val="100000"/>
              </a:lnSpc>
              <a:buFont typeface="Arial" panose="020B0604020202020204" pitchFamily="34" charset="0"/>
              <a:buChar char="•"/>
            </a:pPr>
            <a:r>
              <a:rPr lang="en-IN" b="1" dirty="0"/>
              <a:t>Improved Model Robustness</a:t>
            </a:r>
            <a:r>
              <a:rPr lang="en-IN" dirty="0"/>
              <a:t>: Makes models resistant to small perturbations.</a:t>
            </a:r>
          </a:p>
          <a:p>
            <a:pPr marL="139700" indent="0">
              <a:lnSpc>
                <a:spcPct val="100000"/>
              </a:lnSpc>
            </a:pPr>
            <a:endParaRPr lang="en-IN" dirty="0"/>
          </a:p>
          <a:p>
            <a:pPr>
              <a:lnSpc>
                <a:spcPct val="100000"/>
              </a:lnSpc>
              <a:buFont typeface="Arial" panose="020B0604020202020204" pitchFamily="34" charset="0"/>
              <a:buChar char="•"/>
            </a:pPr>
            <a:r>
              <a:rPr lang="en-IN" b="1" dirty="0"/>
              <a:t>Better Generalization</a:t>
            </a:r>
            <a:r>
              <a:rPr lang="en-IN" dirty="0"/>
              <a:t>: Models handle unseen scenarios more effectively(Self driving cars).</a:t>
            </a:r>
          </a:p>
          <a:p>
            <a:pPr marL="139700" indent="0">
              <a:lnSpc>
                <a:spcPct val="100000"/>
              </a:lnSpc>
            </a:pPr>
            <a:endParaRPr lang="en-IN" dirty="0"/>
          </a:p>
          <a:p>
            <a:pPr>
              <a:lnSpc>
                <a:spcPct val="100000"/>
              </a:lnSpc>
              <a:buFont typeface="Arial" panose="020B0604020202020204" pitchFamily="34" charset="0"/>
              <a:buChar char="•"/>
            </a:pPr>
            <a:r>
              <a:rPr lang="en-IN" b="1" dirty="0"/>
              <a:t>Security Applications</a:t>
            </a:r>
            <a:r>
              <a:rPr lang="en-IN" dirty="0"/>
              <a:t>: Enhances the reliability of AI systems in critical fields like biometrics and autonomous vehicles.</a:t>
            </a:r>
          </a:p>
          <a:p>
            <a:pPr marL="139700" indent="0">
              <a:lnSpc>
                <a:spcPct val="100000"/>
              </a:lnSpc>
            </a:pPr>
            <a:endParaRPr lang="en-IN" dirty="0"/>
          </a:p>
          <a:p>
            <a:pPr>
              <a:lnSpc>
                <a:spcPct val="100000"/>
              </a:lnSpc>
              <a:buFont typeface="Arial" panose="020B0604020202020204" pitchFamily="34" charset="0"/>
              <a:buChar char="•"/>
            </a:pPr>
            <a:r>
              <a:rPr lang="en-IN" b="1" dirty="0"/>
              <a:t>Explains Model Behaviour</a:t>
            </a:r>
            <a:r>
              <a:rPr lang="en-IN" dirty="0"/>
              <a:t>: Highlights vulnerabilities in deep learning models.</a:t>
            </a:r>
          </a:p>
          <a:p>
            <a:endParaRPr lang="en-IN" dirty="0"/>
          </a:p>
        </p:txBody>
      </p:sp>
    </p:spTree>
    <p:extLst>
      <p:ext uri="{BB962C8B-B14F-4D97-AF65-F5344CB8AC3E}">
        <p14:creationId xmlns:p14="http://schemas.microsoft.com/office/powerpoint/2010/main" val="3660583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4567E-EC4F-E38C-92F8-033353F53C48}"/>
              </a:ext>
            </a:extLst>
          </p:cNvPr>
          <p:cNvSpPr>
            <a:spLocks noGrp="1"/>
          </p:cNvSpPr>
          <p:nvPr>
            <p:ph type="title"/>
          </p:nvPr>
        </p:nvSpPr>
        <p:spPr/>
        <p:txBody>
          <a:bodyPr/>
          <a:lstStyle/>
          <a:p>
            <a:r>
              <a:rPr lang="en-IN" b="1" dirty="0"/>
              <a:t>Disadvantages of Adversarial Learning</a:t>
            </a:r>
            <a:br>
              <a:rPr lang="en-IN" b="1" dirty="0"/>
            </a:br>
            <a:endParaRPr lang="en-IN" dirty="0"/>
          </a:p>
        </p:txBody>
      </p:sp>
      <p:sp>
        <p:nvSpPr>
          <p:cNvPr id="4" name="Subtitle 3">
            <a:extLst>
              <a:ext uri="{FF2B5EF4-FFF2-40B4-BE49-F238E27FC236}">
                <a16:creationId xmlns:a16="http://schemas.microsoft.com/office/drawing/2014/main" id="{CE8CE3D0-3221-FD39-0091-BA6951E49F3C}"/>
              </a:ext>
            </a:extLst>
          </p:cNvPr>
          <p:cNvSpPr>
            <a:spLocks noGrp="1"/>
          </p:cNvSpPr>
          <p:nvPr>
            <p:ph type="subTitle" idx="2"/>
          </p:nvPr>
        </p:nvSpPr>
        <p:spPr>
          <a:xfrm>
            <a:off x="830911" y="1408725"/>
            <a:ext cx="7795503" cy="2715300"/>
          </a:xfrm>
        </p:spPr>
        <p:txBody>
          <a:bodyPr/>
          <a:lstStyle/>
          <a:p>
            <a:pPr>
              <a:lnSpc>
                <a:spcPct val="100000"/>
              </a:lnSpc>
              <a:buFont typeface="Arial" panose="020B0604020202020204" pitchFamily="34" charset="0"/>
              <a:buChar char="•"/>
            </a:pPr>
            <a:r>
              <a:rPr lang="en-US" b="1" dirty="0"/>
              <a:t>High Computational Cost</a:t>
            </a:r>
            <a:r>
              <a:rPr lang="en-US" dirty="0"/>
              <a:t>: Adversarial training requires more resources than standard training.</a:t>
            </a:r>
          </a:p>
          <a:p>
            <a:pPr>
              <a:lnSpc>
                <a:spcPct val="100000"/>
              </a:lnSpc>
              <a:buFont typeface="Arial" panose="020B0604020202020204" pitchFamily="34" charset="0"/>
              <a:buChar char="•"/>
            </a:pPr>
            <a:endParaRPr lang="en-US" dirty="0"/>
          </a:p>
          <a:p>
            <a:pPr>
              <a:lnSpc>
                <a:spcPct val="100000"/>
              </a:lnSpc>
              <a:buFont typeface="Arial" panose="020B0604020202020204" pitchFamily="34" charset="0"/>
              <a:buChar char="•"/>
            </a:pPr>
            <a:r>
              <a:rPr lang="en-US" b="1" dirty="0"/>
              <a:t>Incomplete Robustness</a:t>
            </a:r>
            <a:r>
              <a:rPr lang="en-US" dirty="0"/>
              <a:t>: No defense is perfect against all types of adversarial attacks.</a:t>
            </a:r>
          </a:p>
          <a:p>
            <a:pPr>
              <a:lnSpc>
                <a:spcPct val="100000"/>
              </a:lnSpc>
              <a:buFont typeface="Arial" panose="020B0604020202020204" pitchFamily="34" charset="0"/>
              <a:buChar char="•"/>
            </a:pPr>
            <a:endParaRPr lang="en-US" dirty="0"/>
          </a:p>
          <a:p>
            <a:pPr>
              <a:lnSpc>
                <a:spcPct val="100000"/>
              </a:lnSpc>
              <a:buFont typeface="Arial" panose="020B0604020202020204" pitchFamily="34" charset="0"/>
              <a:buChar char="•"/>
            </a:pPr>
            <a:r>
              <a:rPr lang="en-US" b="1" dirty="0"/>
              <a:t>Reduced Model Accuracy</a:t>
            </a:r>
            <a:r>
              <a:rPr lang="en-US" dirty="0"/>
              <a:t>: Models trained for robustness may show slightly lower performance on clean data.</a:t>
            </a:r>
          </a:p>
          <a:p>
            <a:pPr>
              <a:lnSpc>
                <a:spcPct val="100000"/>
              </a:lnSpc>
              <a:buFont typeface="Arial" panose="020B0604020202020204" pitchFamily="34" charset="0"/>
              <a:buChar char="•"/>
            </a:pPr>
            <a:endParaRPr lang="en-US" dirty="0"/>
          </a:p>
          <a:p>
            <a:pPr>
              <a:lnSpc>
                <a:spcPct val="100000"/>
              </a:lnSpc>
              <a:buFont typeface="Arial" panose="020B0604020202020204" pitchFamily="34" charset="0"/>
              <a:buChar char="•"/>
            </a:pPr>
            <a:r>
              <a:rPr lang="en-US" b="1" dirty="0"/>
              <a:t>Complexity</a:t>
            </a:r>
            <a:r>
              <a:rPr lang="en-US" dirty="0"/>
              <a:t>: Implementing and understanding adversarial techniques can be challenging.</a:t>
            </a:r>
          </a:p>
          <a:p>
            <a:endParaRPr lang="en-IN" dirty="0"/>
          </a:p>
        </p:txBody>
      </p:sp>
    </p:spTree>
    <p:extLst>
      <p:ext uri="{BB962C8B-B14F-4D97-AF65-F5344CB8AC3E}">
        <p14:creationId xmlns:p14="http://schemas.microsoft.com/office/powerpoint/2010/main" val="826982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Google Shape;1342;p4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Resources:</a:t>
            </a:r>
            <a:endParaRPr dirty="0"/>
          </a:p>
        </p:txBody>
      </p:sp>
      <p:sp>
        <p:nvSpPr>
          <p:cNvPr id="1343" name="Google Shape;1343;p45"/>
          <p:cNvSpPr txBox="1">
            <a:spLocks noGrp="1"/>
          </p:cNvSpPr>
          <p:nvPr>
            <p:ph type="subTitle" idx="1"/>
          </p:nvPr>
        </p:nvSpPr>
        <p:spPr>
          <a:xfrm>
            <a:off x="713325" y="1017725"/>
            <a:ext cx="5213022" cy="3680750"/>
          </a:xfrm>
          <a:prstGeom prst="rect">
            <a:avLst/>
          </a:prstGeom>
        </p:spPr>
        <p:txBody>
          <a:bodyPr spcFirstLastPara="1" wrap="square" lIns="91425" tIns="91425" rIns="91425" bIns="91425" anchor="t" anchorCtr="0">
            <a:noAutofit/>
          </a:bodyPr>
          <a:lstStyle/>
          <a:p>
            <a:pPr marL="285750" lvl="0" indent="-285750" algn="l" rtl="0">
              <a:spcBef>
                <a:spcPts val="1000"/>
              </a:spcBef>
              <a:spcAft>
                <a:spcPts val="0"/>
              </a:spcAft>
              <a:buFont typeface="Arial" panose="020B0604020202020204" pitchFamily="34" charset="0"/>
              <a:buChar char="•"/>
            </a:pPr>
            <a:r>
              <a:rPr lang="en-IN" dirty="0">
                <a:hlinkClick r:id="rId3"/>
              </a:rPr>
              <a:t>https://www.tensorflow.org/neural_structured_learning/tutorials/adversarial_keras_cnn_mnist</a:t>
            </a:r>
            <a:endParaRPr lang="en-IN" dirty="0"/>
          </a:p>
          <a:p>
            <a:pPr marL="285750" lvl="0" indent="-285750" algn="l" rtl="0">
              <a:spcBef>
                <a:spcPts val="1000"/>
              </a:spcBef>
              <a:spcAft>
                <a:spcPts val="0"/>
              </a:spcAft>
              <a:buFont typeface="Arial" panose="020B0604020202020204" pitchFamily="34" charset="0"/>
              <a:buChar char="•"/>
            </a:pPr>
            <a:r>
              <a:rPr lang="en-IN" dirty="0"/>
              <a:t>https://www.tensorflow.org/tutorials/generative/adversarial_fgsm#implementing_fast_gradient_sign_method</a:t>
            </a:r>
          </a:p>
          <a:p>
            <a:pPr marL="285750" lvl="0" indent="-285750" algn="l" rtl="0">
              <a:spcBef>
                <a:spcPts val="1000"/>
              </a:spcBef>
              <a:spcAft>
                <a:spcPts val="0"/>
              </a:spcAft>
              <a:buFont typeface="Arial" panose="020B0604020202020204" pitchFamily="34" charset="0"/>
              <a:buChar char="•"/>
            </a:pPr>
            <a:r>
              <a:rPr lang="en-IN" dirty="0">
                <a:hlinkClick r:id="rId4"/>
              </a:rPr>
              <a:t>https://youtu.be/Js2WJkhdU7k?si=bpYHFY2__eeFzu5R</a:t>
            </a:r>
            <a:endParaRPr lang="en-IN" dirty="0"/>
          </a:p>
          <a:p>
            <a:pPr marL="285750" lvl="0" indent="-285750" algn="l" rtl="0">
              <a:spcBef>
                <a:spcPts val="1000"/>
              </a:spcBef>
              <a:spcAft>
                <a:spcPts val="0"/>
              </a:spcAft>
              <a:buFont typeface="Arial" panose="020B0604020202020204" pitchFamily="34" charset="0"/>
              <a:buChar char="•"/>
            </a:pPr>
            <a:r>
              <a:rPr lang="en-IN" dirty="0">
                <a:hlinkClick r:id="rId5"/>
              </a:rPr>
              <a:t>https://pyimagesearch.com/2024/01/08/adversarial-learning-with-keras-and-tensorflow-part-1-overview-of-adversarial-learning/</a:t>
            </a:r>
            <a:endParaRPr lang="en-IN" dirty="0"/>
          </a:p>
          <a:p>
            <a:pPr marL="285750" lvl="0" indent="-285750" algn="l" rtl="0">
              <a:spcBef>
                <a:spcPts val="1000"/>
              </a:spcBef>
              <a:spcAft>
                <a:spcPts val="0"/>
              </a:spcAft>
              <a:buFont typeface="Arial" panose="020B0604020202020204" pitchFamily="34" charset="0"/>
              <a:buChar char="•"/>
            </a:pPr>
            <a:r>
              <a:rPr lang="en-IN" dirty="0">
                <a:hlinkClick r:id="rId6"/>
              </a:rPr>
              <a:t>https://en.wikipedia.org/wiki/Adversarial_machine_learning#Adversarial_deep_reinforcement_learning</a:t>
            </a:r>
            <a:endParaRPr lang="en-IN" dirty="0"/>
          </a:p>
          <a:p>
            <a:pPr marL="285750" indent="-285750">
              <a:spcBef>
                <a:spcPts val="1000"/>
              </a:spcBef>
              <a:buFont typeface="Arial" panose="020B0604020202020204" pitchFamily="34" charset="0"/>
              <a:buChar char="•"/>
            </a:pPr>
            <a:r>
              <a:rPr lang="en-IN" dirty="0">
                <a:hlinkClick r:id="rId7"/>
              </a:rPr>
              <a:t>https://www.aimasterclass.com/glossary/adversarial-training-for-robustness</a:t>
            </a:r>
            <a:endParaRPr lang="en-IN" dirty="0"/>
          </a:p>
          <a:p>
            <a:pPr marL="285750" lvl="0" indent="-285750" algn="l" rtl="0">
              <a:spcBef>
                <a:spcPts val="1000"/>
              </a:spcBef>
              <a:spcAft>
                <a:spcPts val="0"/>
              </a:spcAft>
              <a:buFont typeface="Arial" panose="020B0604020202020204" pitchFamily="34" charset="0"/>
              <a:buChar char="•"/>
            </a:pPr>
            <a:endParaRPr dirty="0"/>
          </a:p>
        </p:txBody>
      </p:sp>
      <p:grpSp>
        <p:nvGrpSpPr>
          <p:cNvPr id="1344" name="Google Shape;1344;p45"/>
          <p:cNvGrpSpPr/>
          <p:nvPr/>
        </p:nvGrpSpPr>
        <p:grpSpPr>
          <a:xfrm>
            <a:off x="6141148" y="186351"/>
            <a:ext cx="2812626" cy="1972904"/>
            <a:chOff x="4727693" y="2296355"/>
            <a:chExt cx="3255355" cy="2283454"/>
          </a:xfrm>
        </p:grpSpPr>
        <p:sp>
          <p:nvSpPr>
            <p:cNvPr id="1345" name="Google Shape;1345;p45"/>
            <p:cNvSpPr/>
            <p:nvPr/>
          </p:nvSpPr>
          <p:spPr>
            <a:xfrm>
              <a:off x="4766708" y="2296355"/>
              <a:ext cx="3196104" cy="2276204"/>
            </a:xfrm>
            <a:custGeom>
              <a:avLst/>
              <a:gdLst/>
              <a:ahLst/>
              <a:cxnLst/>
              <a:rect l="l" t="t" r="r" b="b"/>
              <a:pathLst>
                <a:path w="4020257" h="2863150" extrusionOk="0">
                  <a:moveTo>
                    <a:pt x="4029220" y="2863897"/>
                  </a:moveTo>
                  <a:lnTo>
                    <a:pt x="4029220" y="2748583"/>
                  </a:lnTo>
                  <a:cubicBezTo>
                    <a:pt x="4029220" y="2657924"/>
                    <a:pt x="3955148" y="2575585"/>
                    <a:pt x="3880964" y="2493193"/>
                  </a:cubicBezTo>
                  <a:cubicBezTo>
                    <a:pt x="3806779" y="2410801"/>
                    <a:pt x="3938674" y="1974337"/>
                    <a:pt x="3946855" y="1611926"/>
                  </a:cubicBezTo>
                  <a:cubicBezTo>
                    <a:pt x="3955036" y="1249515"/>
                    <a:pt x="3782124" y="1142381"/>
                    <a:pt x="3625679" y="1249508"/>
                  </a:cubicBezTo>
                  <a:cubicBezTo>
                    <a:pt x="3469235" y="1356635"/>
                    <a:pt x="3395050" y="903565"/>
                    <a:pt x="3353815" y="648175"/>
                  </a:cubicBezTo>
                  <a:cubicBezTo>
                    <a:pt x="3312579" y="392785"/>
                    <a:pt x="3073848" y="-51669"/>
                    <a:pt x="2686253" y="5823"/>
                  </a:cubicBezTo>
                  <a:cubicBezTo>
                    <a:pt x="2298659" y="63316"/>
                    <a:pt x="2381856" y="483655"/>
                    <a:pt x="2192483" y="549440"/>
                  </a:cubicBezTo>
                  <a:cubicBezTo>
                    <a:pt x="2003109" y="615226"/>
                    <a:pt x="1780648" y="359935"/>
                    <a:pt x="1393469" y="516498"/>
                  </a:cubicBezTo>
                  <a:cubicBezTo>
                    <a:pt x="1006290" y="673061"/>
                    <a:pt x="1031078" y="1702473"/>
                    <a:pt x="849872" y="1900152"/>
                  </a:cubicBezTo>
                  <a:cubicBezTo>
                    <a:pt x="668667" y="2097833"/>
                    <a:pt x="413382" y="1694292"/>
                    <a:pt x="199228" y="1900152"/>
                  </a:cubicBezTo>
                  <a:cubicBezTo>
                    <a:pt x="-1892" y="2093957"/>
                    <a:pt x="7702" y="2781102"/>
                    <a:pt x="9623" y="286389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6" name="Google Shape;1346;p45"/>
            <p:cNvSpPr/>
            <p:nvPr/>
          </p:nvSpPr>
          <p:spPr>
            <a:xfrm>
              <a:off x="6218047" y="2674925"/>
              <a:ext cx="1336835" cy="1774719"/>
            </a:xfrm>
            <a:custGeom>
              <a:avLst/>
              <a:gdLst/>
              <a:ahLst/>
              <a:cxnLst/>
              <a:rect l="l" t="t" r="r" b="b"/>
              <a:pathLst>
                <a:path w="1681554" h="2232351" extrusionOk="0">
                  <a:moveTo>
                    <a:pt x="1683701" y="461856"/>
                  </a:moveTo>
                  <a:cubicBezTo>
                    <a:pt x="1681964" y="434929"/>
                    <a:pt x="1680333" y="409481"/>
                    <a:pt x="1679349" y="384429"/>
                  </a:cubicBezTo>
                  <a:cubicBezTo>
                    <a:pt x="1672416" y="210111"/>
                    <a:pt x="1575557" y="24811"/>
                    <a:pt x="1374774" y="3847"/>
                  </a:cubicBezTo>
                  <a:cubicBezTo>
                    <a:pt x="1200640" y="-14345"/>
                    <a:pt x="1116023" y="52946"/>
                    <a:pt x="1102394" y="64997"/>
                  </a:cubicBezTo>
                  <a:cubicBezTo>
                    <a:pt x="1072635" y="62455"/>
                    <a:pt x="813719" y="44587"/>
                    <a:pt x="775243" y="179460"/>
                  </a:cubicBezTo>
                  <a:cubicBezTo>
                    <a:pt x="733922" y="324309"/>
                    <a:pt x="879821" y="438990"/>
                    <a:pt x="915761" y="459426"/>
                  </a:cubicBezTo>
                  <a:cubicBezTo>
                    <a:pt x="934342" y="531874"/>
                    <a:pt x="928168" y="608455"/>
                    <a:pt x="898210" y="676988"/>
                  </a:cubicBezTo>
                  <a:cubicBezTo>
                    <a:pt x="894572" y="685499"/>
                    <a:pt x="890855" y="694287"/>
                    <a:pt x="887058" y="703353"/>
                  </a:cubicBezTo>
                  <a:cubicBezTo>
                    <a:pt x="836083" y="824458"/>
                    <a:pt x="766276" y="990312"/>
                    <a:pt x="516987" y="1217574"/>
                  </a:cubicBezTo>
                  <a:cubicBezTo>
                    <a:pt x="464005" y="1265868"/>
                    <a:pt x="415301" y="1307665"/>
                    <a:pt x="368249" y="1348088"/>
                  </a:cubicBezTo>
                  <a:cubicBezTo>
                    <a:pt x="178334" y="1511142"/>
                    <a:pt x="52877" y="1618863"/>
                    <a:pt x="17115" y="1841516"/>
                  </a:cubicBezTo>
                  <a:cubicBezTo>
                    <a:pt x="-2529" y="1963856"/>
                    <a:pt x="13246" y="2053240"/>
                    <a:pt x="65317" y="2114787"/>
                  </a:cubicBezTo>
                  <a:cubicBezTo>
                    <a:pt x="132410" y="2194069"/>
                    <a:pt x="262218" y="2231659"/>
                    <a:pt x="473837" y="2233099"/>
                  </a:cubicBezTo>
                  <a:cubicBezTo>
                    <a:pt x="474900" y="2233099"/>
                    <a:pt x="475956" y="2233099"/>
                    <a:pt x="477033" y="2233099"/>
                  </a:cubicBezTo>
                  <a:cubicBezTo>
                    <a:pt x="657578" y="2233099"/>
                    <a:pt x="893535" y="2129518"/>
                    <a:pt x="1109057" y="1955503"/>
                  </a:cubicBezTo>
                  <a:cubicBezTo>
                    <a:pt x="1341191" y="1768090"/>
                    <a:pt x="1513159" y="1526151"/>
                    <a:pt x="1580925" y="1291732"/>
                  </a:cubicBezTo>
                  <a:cubicBezTo>
                    <a:pt x="1708588" y="849999"/>
                    <a:pt x="1694781" y="634788"/>
                    <a:pt x="1683701" y="4618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7" name="Google Shape;1347;p45"/>
            <p:cNvSpPr/>
            <p:nvPr/>
          </p:nvSpPr>
          <p:spPr>
            <a:xfrm>
              <a:off x="6884161" y="2716971"/>
              <a:ext cx="654969" cy="383987"/>
            </a:xfrm>
            <a:custGeom>
              <a:avLst/>
              <a:gdLst/>
              <a:ahLst/>
              <a:cxnLst/>
              <a:rect l="l" t="t" r="r" b="b"/>
              <a:pathLst>
                <a:path w="823861" h="483002" extrusionOk="0">
                  <a:moveTo>
                    <a:pt x="333421" y="225903"/>
                  </a:moveTo>
                  <a:lnTo>
                    <a:pt x="330246" y="236191"/>
                  </a:lnTo>
                  <a:cubicBezTo>
                    <a:pt x="327935" y="235471"/>
                    <a:pt x="97708" y="165321"/>
                    <a:pt x="34465" y="201565"/>
                  </a:cubicBezTo>
                  <a:cubicBezTo>
                    <a:pt x="26904" y="205896"/>
                    <a:pt x="22415" y="211469"/>
                    <a:pt x="20744" y="218501"/>
                  </a:cubicBezTo>
                  <a:cubicBezTo>
                    <a:pt x="17053" y="234131"/>
                    <a:pt x="23517" y="248776"/>
                    <a:pt x="39972" y="262041"/>
                  </a:cubicBezTo>
                  <a:cubicBezTo>
                    <a:pt x="80970" y="295102"/>
                    <a:pt x="165561" y="306090"/>
                    <a:pt x="191444" y="293736"/>
                  </a:cubicBezTo>
                  <a:cubicBezTo>
                    <a:pt x="198113" y="290553"/>
                    <a:pt x="198113" y="287179"/>
                    <a:pt x="198113" y="286070"/>
                  </a:cubicBezTo>
                  <a:cubicBezTo>
                    <a:pt x="198113" y="268473"/>
                    <a:pt x="170585" y="259658"/>
                    <a:pt x="147495" y="255339"/>
                  </a:cubicBezTo>
                  <a:cubicBezTo>
                    <a:pt x="120885" y="250374"/>
                    <a:pt x="93945" y="250321"/>
                    <a:pt x="93476" y="250321"/>
                  </a:cubicBezTo>
                  <a:lnTo>
                    <a:pt x="93476" y="250321"/>
                  </a:lnTo>
                  <a:lnTo>
                    <a:pt x="93476" y="239558"/>
                  </a:lnTo>
                  <a:lnTo>
                    <a:pt x="93476" y="239558"/>
                  </a:lnTo>
                  <a:cubicBezTo>
                    <a:pt x="95080" y="239558"/>
                    <a:pt x="122021" y="239637"/>
                    <a:pt x="149443" y="244748"/>
                  </a:cubicBezTo>
                  <a:cubicBezTo>
                    <a:pt x="188869" y="252097"/>
                    <a:pt x="208869" y="265996"/>
                    <a:pt x="208869" y="286070"/>
                  </a:cubicBezTo>
                  <a:cubicBezTo>
                    <a:pt x="208869" y="291213"/>
                    <a:pt x="206657" y="298397"/>
                    <a:pt x="196086" y="303455"/>
                  </a:cubicBezTo>
                  <a:cubicBezTo>
                    <a:pt x="187621" y="307503"/>
                    <a:pt x="174996" y="309398"/>
                    <a:pt x="160252" y="309398"/>
                  </a:cubicBezTo>
                  <a:cubicBezTo>
                    <a:pt x="119934" y="309398"/>
                    <a:pt x="63742" y="295023"/>
                    <a:pt x="33204" y="270440"/>
                  </a:cubicBezTo>
                  <a:cubicBezTo>
                    <a:pt x="13533" y="254593"/>
                    <a:pt x="5597" y="235761"/>
                    <a:pt x="10265" y="216038"/>
                  </a:cubicBezTo>
                  <a:cubicBezTo>
                    <a:pt x="12616" y="206048"/>
                    <a:pt x="18961" y="198045"/>
                    <a:pt x="29103" y="192228"/>
                  </a:cubicBezTo>
                  <a:cubicBezTo>
                    <a:pt x="96414" y="153693"/>
                    <a:pt x="323781" y="222938"/>
                    <a:pt x="333421" y="225903"/>
                  </a:cubicBezTo>
                  <a:close/>
                  <a:moveTo>
                    <a:pt x="364608" y="85260"/>
                  </a:moveTo>
                  <a:cubicBezTo>
                    <a:pt x="371686" y="40524"/>
                    <a:pt x="446075" y="22776"/>
                    <a:pt x="512078" y="15862"/>
                  </a:cubicBezTo>
                  <a:cubicBezTo>
                    <a:pt x="488783" y="35823"/>
                    <a:pt x="454632" y="74966"/>
                    <a:pt x="478364" y="119054"/>
                  </a:cubicBezTo>
                  <a:cubicBezTo>
                    <a:pt x="512646" y="182766"/>
                    <a:pt x="690550" y="259380"/>
                    <a:pt x="776402" y="259380"/>
                  </a:cubicBezTo>
                  <a:lnTo>
                    <a:pt x="776402" y="248617"/>
                  </a:lnTo>
                  <a:cubicBezTo>
                    <a:pt x="687533" y="248617"/>
                    <a:pt x="517638" y="169322"/>
                    <a:pt x="487852" y="113917"/>
                  </a:cubicBezTo>
                  <a:cubicBezTo>
                    <a:pt x="462761" y="67240"/>
                    <a:pt x="515716" y="25344"/>
                    <a:pt x="531828" y="14040"/>
                  </a:cubicBezTo>
                  <a:cubicBezTo>
                    <a:pt x="559758" y="11894"/>
                    <a:pt x="587781" y="11154"/>
                    <a:pt x="615785" y="11821"/>
                  </a:cubicBezTo>
                  <a:lnTo>
                    <a:pt x="616181" y="1058"/>
                  </a:lnTo>
                  <a:cubicBezTo>
                    <a:pt x="587933" y="273"/>
                    <a:pt x="559666" y="973"/>
                    <a:pt x="531491" y="3145"/>
                  </a:cubicBezTo>
                  <a:lnTo>
                    <a:pt x="530699" y="1824"/>
                  </a:lnTo>
                  <a:cubicBezTo>
                    <a:pt x="530613" y="1877"/>
                    <a:pt x="529748" y="2419"/>
                    <a:pt x="528295" y="3396"/>
                  </a:cubicBezTo>
                  <a:cubicBezTo>
                    <a:pt x="455504" y="9339"/>
                    <a:pt x="362778" y="27873"/>
                    <a:pt x="353977" y="83530"/>
                  </a:cubicBezTo>
                  <a:cubicBezTo>
                    <a:pt x="339179" y="177134"/>
                    <a:pt x="697847" y="448437"/>
                    <a:pt x="830052" y="483750"/>
                  </a:cubicBezTo>
                  <a:lnTo>
                    <a:pt x="832825" y="473337"/>
                  </a:lnTo>
                  <a:cubicBezTo>
                    <a:pt x="694862" y="436532"/>
                    <a:pt x="351613" y="167401"/>
                    <a:pt x="364614" y="8524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8" name="Google Shape;1348;p45"/>
            <p:cNvSpPr/>
            <p:nvPr/>
          </p:nvSpPr>
          <p:spPr>
            <a:xfrm>
              <a:off x="6710033" y="3346857"/>
              <a:ext cx="700035" cy="1228666"/>
            </a:xfrm>
            <a:custGeom>
              <a:avLst/>
              <a:gdLst/>
              <a:ahLst/>
              <a:cxnLst/>
              <a:rect l="l" t="t" r="r" b="b"/>
              <a:pathLst>
                <a:path w="880547" h="1545492" extrusionOk="0">
                  <a:moveTo>
                    <a:pt x="380143" y="5070"/>
                  </a:moveTo>
                  <a:cubicBezTo>
                    <a:pt x="478937" y="-695"/>
                    <a:pt x="577981" y="-695"/>
                    <a:pt x="676775" y="5070"/>
                  </a:cubicBezTo>
                  <a:cubicBezTo>
                    <a:pt x="834705" y="14757"/>
                    <a:pt x="889510" y="76026"/>
                    <a:pt x="889510" y="76026"/>
                  </a:cubicBezTo>
                  <a:cubicBezTo>
                    <a:pt x="889510" y="76026"/>
                    <a:pt x="650931" y="1046426"/>
                    <a:pt x="628322" y="1227004"/>
                  </a:cubicBezTo>
                  <a:cubicBezTo>
                    <a:pt x="605714" y="1407583"/>
                    <a:pt x="602571" y="1546239"/>
                    <a:pt x="602571" y="1546239"/>
                  </a:cubicBezTo>
                  <a:lnTo>
                    <a:pt x="8963" y="1546239"/>
                  </a:lnTo>
                  <a:cubicBezTo>
                    <a:pt x="8963" y="1546239"/>
                    <a:pt x="153997" y="927143"/>
                    <a:pt x="212031" y="627394"/>
                  </a:cubicBezTo>
                  <a:cubicBezTo>
                    <a:pt x="270064" y="327645"/>
                    <a:pt x="380143" y="5070"/>
                    <a:pt x="380143" y="507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9" name="Google Shape;1349;p45"/>
            <p:cNvSpPr/>
            <p:nvPr/>
          </p:nvSpPr>
          <p:spPr>
            <a:xfrm>
              <a:off x="7029739" y="3371851"/>
              <a:ext cx="275124" cy="407134"/>
            </a:xfrm>
            <a:custGeom>
              <a:avLst/>
              <a:gdLst/>
              <a:ahLst/>
              <a:cxnLst/>
              <a:rect l="l" t="t" r="r" b="b"/>
              <a:pathLst>
                <a:path w="346068" h="512118" extrusionOk="0">
                  <a:moveTo>
                    <a:pt x="53203" y="747"/>
                  </a:moveTo>
                  <a:cubicBezTo>
                    <a:pt x="53203" y="747"/>
                    <a:pt x="8963" y="187228"/>
                    <a:pt x="8963" y="297590"/>
                  </a:cubicBezTo>
                  <a:cubicBezTo>
                    <a:pt x="8963" y="407952"/>
                    <a:pt x="85089" y="550398"/>
                    <a:pt x="210195" y="503775"/>
                  </a:cubicBezTo>
                  <a:cubicBezTo>
                    <a:pt x="335302" y="457151"/>
                    <a:pt x="355031" y="325039"/>
                    <a:pt x="355031" y="238903"/>
                  </a:cubicBezTo>
                  <a:cubicBezTo>
                    <a:pt x="355031" y="152767"/>
                    <a:pt x="350185" y="35300"/>
                    <a:pt x="350185" y="35300"/>
                  </a:cubicBezTo>
                  <a:cubicBezTo>
                    <a:pt x="350185" y="35300"/>
                    <a:pt x="288817" y="84400"/>
                    <a:pt x="193100" y="52421"/>
                  </a:cubicBezTo>
                  <a:cubicBezTo>
                    <a:pt x="97383" y="20443"/>
                    <a:pt x="53203" y="747"/>
                    <a:pt x="53203" y="747"/>
                  </a:cubicBezTo>
                  <a:close/>
                </a:path>
              </a:pathLst>
            </a:custGeom>
            <a:solidFill>
              <a:srgbClr val="FFBF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0" name="Google Shape;1350;p45"/>
            <p:cNvSpPr/>
            <p:nvPr/>
          </p:nvSpPr>
          <p:spPr>
            <a:xfrm>
              <a:off x="7029739" y="3371851"/>
              <a:ext cx="275124" cy="407134"/>
            </a:xfrm>
            <a:custGeom>
              <a:avLst/>
              <a:gdLst/>
              <a:ahLst/>
              <a:cxnLst/>
              <a:rect l="l" t="t" r="r" b="b"/>
              <a:pathLst>
                <a:path w="346068" h="512118" extrusionOk="0">
                  <a:moveTo>
                    <a:pt x="53203" y="747"/>
                  </a:moveTo>
                  <a:cubicBezTo>
                    <a:pt x="53203" y="747"/>
                    <a:pt x="8963" y="187228"/>
                    <a:pt x="8963" y="297590"/>
                  </a:cubicBezTo>
                  <a:cubicBezTo>
                    <a:pt x="8963" y="407952"/>
                    <a:pt x="85089" y="550398"/>
                    <a:pt x="210195" y="503775"/>
                  </a:cubicBezTo>
                  <a:cubicBezTo>
                    <a:pt x="335302" y="457151"/>
                    <a:pt x="355031" y="325039"/>
                    <a:pt x="355031" y="238903"/>
                  </a:cubicBezTo>
                  <a:cubicBezTo>
                    <a:pt x="355031" y="152767"/>
                    <a:pt x="350185" y="35300"/>
                    <a:pt x="350185" y="35300"/>
                  </a:cubicBezTo>
                  <a:cubicBezTo>
                    <a:pt x="350185" y="35300"/>
                    <a:pt x="288817" y="84400"/>
                    <a:pt x="193100" y="52421"/>
                  </a:cubicBezTo>
                  <a:cubicBezTo>
                    <a:pt x="97383" y="20443"/>
                    <a:pt x="53203" y="747"/>
                    <a:pt x="53203" y="747"/>
                  </a:cubicBez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1" name="Google Shape;1351;p45"/>
            <p:cNvSpPr/>
            <p:nvPr/>
          </p:nvSpPr>
          <p:spPr>
            <a:xfrm>
              <a:off x="7038189" y="3371847"/>
              <a:ext cx="266300" cy="202209"/>
            </a:xfrm>
            <a:custGeom>
              <a:avLst/>
              <a:gdLst/>
              <a:ahLst/>
              <a:cxnLst/>
              <a:rect l="l" t="t" r="r" b="b"/>
              <a:pathLst>
                <a:path w="334969" h="254351" extrusionOk="0">
                  <a:moveTo>
                    <a:pt x="343932" y="187228"/>
                  </a:moveTo>
                  <a:cubicBezTo>
                    <a:pt x="342611" y="111862"/>
                    <a:pt x="339514" y="35095"/>
                    <a:pt x="339514" y="35095"/>
                  </a:cubicBezTo>
                  <a:cubicBezTo>
                    <a:pt x="339514" y="35095"/>
                    <a:pt x="278146" y="84188"/>
                    <a:pt x="182430" y="52210"/>
                  </a:cubicBezTo>
                  <a:cubicBezTo>
                    <a:pt x="86713" y="20232"/>
                    <a:pt x="42446" y="747"/>
                    <a:pt x="42446" y="747"/>
                  </a:cubicBezTo>
                  <a:cubicBezTo>
                    <a:pt x="42446" y="747"/>
                    <a:pt x="22096" y="86882"/>
                    <a:pt x="8963" y="176247"/>
                  </a:cubicBezTo>
                  <a:cubicBezTo>
                    <a:pt x="36735" y="221359"/>
                    <a:pt x="87017" y="259795"/>
                    <a:pt x="178864" y="254631"/>
                  </a:cubicBezTo>
                  <a:cubicBezTo>
                    <a:pt x="252732" y="250432"/>
                    <a:pt x="305489" y="224264"/>
                    <a:pt x="343932" y="187228"/>
                  </a:cubicBezTo>
                  <a:close/>
                </a:path>
              </a:pathLst>
            </a:custGeom>
            <a:solidFill>
              <a:srgbClr val="965C4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2" name="Google Shape;1352;p45"/>
            <p:cNvSpPr/>
            <p:nvPr/>
          </p:nvSpPr>
          <p:spPr>
            <a:xfrm>
              <a:off x="7025453" y="3367576"/>
              <a:ext cx="283665" cy="415635"/>
            </a:xfrm>
            <a:custGeom>
              <a:avLst/>
              <a:gdLst/>
              <a:ahLst/>
              <a:cxnLst/>
              <a:rect l="l" t="t" r="r" b="b"/>
              <a:pathLst>
                <a:path w="356811" h="522811" extrusionOk="0">
                  <a:moveTo>
                    <a:pt x="168160" y="523558"/>
                  </a:moveTo>
                  <a:cubicBezTo>
                    <a:pt x="143373" y="523558"/>
                    <a:pt x="119807" y="516091"/>
                    <a:pt x="98472" y="501273"/>
                  </a:cubicBezTo>
                  <a:cubicBezTo>
                    <a:pt x="36973" y="458559"/>
                    <a:pt x="8963" y="368553"/>
                    <a:pt x="8963" y="302960"/>
                  </a:cubicBezTo>
                  <a:cubicBezTo>
                    <a:pt x="8963" y="193244"/>
                    <a:pt x="52925" y="6756"/>
                    <a:pt x="53368" y="4888"/>
                  </a:cubicBezTo>
                  <a:cubicBezTo>
                    <a:pt x="53731" y="3329"/>
                    <a:pt x="54774" y="2015"/>
                    <a:pt x="56213" y="1302"/>
                  </a:cubicBezTo>
                  <a:cubicBezTo>
                    <a:pt x="57653" y="596"/>
                    <a:pt x="59330" y="563"/>
                    <a:pt x="60803" y="1203"/>
                  </a:cubicBezTo>
                  <a:cubicBezTo>
                    <a:pt x="61238" y="1408"/>
                    <a:pt x="105875" y="21204"/>
                    <a:pt x="200158" y="52707"/>
                  </a:cubicBezTo>
                  <a:cubicBezTo>
                    <a:pt x="291761" y="83298"/>
                    <a:pt x="351591" y="36958"/>
                    <a:pt x="352186" y="36496"/>
                  </a:cubicBezTo>
                  <a:cubicBezTo>
                    <a:pt x="354510" y="34641"/>
                    <a:pt x="357904" y="35024"/>
                    <a:pt x="359759" y="37348"/>
                  </a:cubicBezTo>
                  <a:cubicBezTo>
                    <a:pt x="360466" y="38233"/>
                    <a:pt x="360875" y="39322"/>
                    <a:pt x="360928" y="40458"/>
                  </a:cubicBezTo>
                  <a:cubicBezTo>
                    <a:pt x="360967" y="41640"/>
                    <a:pt x="365774" y="159015"/>
                    <a:pt x="365774" y="244272"/>
                  </a:cubicBezTo>
                  <a:cubicBezTo>
                    <a:pt x="365774" y="342194"/>
                    <a:pt x="340023" y="468509"/>
                    <a:pt x="217458" y="514195"/>
                  </a:cubicBezTo>
                  <a:cubicBezTo>
                    <a:pt x="200693" y="520442"/>
                    <a:pt x="184166" y="523558"/>
                    <a:pt x="168160" y="523558"/>
                  </a:cubicBezTo>
                  <a:close/>
                  <a:moveTo>
                    <a:pt x="62400" y="13610"/>
                  </a:moveTo>
                  <a:cubicBezTo>
                    <a:pt x="54787" y="46936"/>
                    <a:pt x="19732" y="205790"/>
                    <a:pt x="19732" y="302960"/>
                  </a:cubicBezTo>
                  <a:cubicBezTo>
                    <a:pt x="19732" y="365820"/>
                    <a:pt x="46289" y="451923"/>
                    <a:pt x="104613" y="492432"/>
                  </a:cubicBezTo>
                  <a:cubicBezTo>
                    <a:pt x="137166" y="515027"/>
                    <a:pt x="173852" y="518950"/>
                    <a:pt x="213694" y="504106"/>
                  </a:cubicBezTo>
                  <a:cubicBezTo>
                    <a:pt x="330488" y="460586"/>
                    <a:pt x="354998" y="338787"/>
                    <a:pt x="354998" y="244279"/>
                  </a:cubicBezTo>
                  <a:cubicBezTo>
                    <a:pt x="354998" y="173515"/>
                    <a:pt x="351697" y="80525"/>
                    <a:pt x="350541" y="50594"/>
                  </a:cubicBezTo>
                  <a:cubicBezTo>
                    <a:pt x="330303" y="63001"/>
                    <a:pt x="274858" y="89003"/>
                    <a:pt x="196745" y="62915"/>
                  </a:cubicBezTo>
                  <a:cubicBezTo>
                    <a:pt x="121398" y="37744"/>
                    <a:pt x="77508" y="19995"/>
                    <a:pt x="62400" y="136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3" name="Google Shape;1353;p45"/>
            <p:cNvSpPr/>
            <p:nvPr/>
          </p:nvSpPr>
          <p:spPr>
            <a:xfrm>
              <a:off x="7221722" y="3426089"/>
              <a:ext cx="73625" cy="232898"/>
            </a:xfrm>
            <a:custGeom>
              <a:avLst/>
              <a:gdLst/>
              <a:ahLst/>
              <a:cxnLst/>
              <a:rect l="l" t="t" r="r" b="b"/>
              <a:pathLst>
                <a:path w="92610" h="292954" extrusionOk="0">
                  <a:moveTo>
                    <a:pt x="29897" y="293700"/>
                  </a:moveTo>
                  <a:cubicBezTo>
                    <a:pt x="27988" y="293693"/>
                    <a:pt x="26225" y="292670"/>
                    <a:pt x="25274" y="291012"/>
                  </a:cubicBezTo>
                  <a:cubicBezTo>
                    <a:pt x="24126" y="289032"/>
                    <a:pt x="-2603" y="241563"/>
                    <a:pt x="14875" y="161944"/>
                  </a:cubicBezTo>
                  <a:cubicBezTo>
                    <a:pt x="32161" y="83223"/>
                    <a:pt x="89488" y="6034"/>
                    <a:pt x="91945" y="2812"/>
                  </a:cubicBezTo>
                  <a:cubicBezTo>
                    <a:pt x="93780" y="468"/>
                    <a:pt x="97168" y="59"/>
                    <a:pt x="99512" y="1894"/>
                  </a:cubicBezTo>
                  <a:cubicBezTo>
                    <a:pt x="101777" y="3677"/>
                    <a:pt x="102246" y="6926"/>
                    <a:pt x="100568" y="9270"/>
                  </a:cubicBezTo>
                  <a:cubicBezTo>
                    <a:pt x="99981" y="10049"/>
                    <a:pt x="42172" y="87845"/>
                    <a:pt x="25387" y="164281"/>
                  </a:cubicBezTo>
                  <a:cubicBezTo>
                    <a:pt x="8880" y="239555"/>
                    <a:pt x="34340" y="285208"/>
                    <a:pt x="34631" y="285664"/>
                  </a:cubicBezTo>
                  <a:cubicBezTo>
                    <a:pt x="36110" y="288239"/>
                    <a:pt x="35225" y="291521"/>
                    <a:pt x="32650" y="293000"/>
                  </a:cubicBezTo>
                  <a:cubicBezTo>
                    <a:pt x="31812" y="293482"/>
                    <a:pt x="30861" y="293720"/>
                    <a:pt x="29897" y="2937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4" name="Google Shape;1354;p45"/>
            <p:cNvSpPr/>
            <p:nvPr/>
          </p:nvSpPr>
          <p:spPr>
            <a:xfrm>
              <a:off x="7102849" y="3353086"/>
              <a:ext cx="685494" cy="1222432"/>
            </a:xfrm>
            <a:custGeom>
              <a:avLst/>
              <a:gdLst/>
              <a:ahLst/>
              <a:cxnLst/>
              <a:rect l="l" t="t" r="r" b="b"/>
              <a:pathLst>
                <a:path w="862257" h="1537650" extrusionOk="0">
                  <a:moveTo>
                    <a:pt x="9842" y="1521262"/>
                  </a:moveTo>
                  <a:cubicBezTo>
                    <a:pt x="7366" y="1484444"/>
                    <a:pt x="4889" y="1366654"/>
                    <a:pt x="81015" y="1172849"/>
                  </a:cubicBezTo>
                  <a:cubicBezTo>
                    <a:pt x="157141" y="979046"/>
                    <a:pt x="215921" y="689320"/>
                    <a:pt x="230652" y="451481"/>
                  </a:cubicBezTo>
                  <a:cubicBezTo>
                    <a:pt x="245383" y="213641"/>
                    <a:pt x="257724" y="58814"/>
                    <a:pt x="257724" y="58814"/>
                  </a:cubicBezTo>
                  <a:cubicBezTo>
                    <a:pt x="257724" y="14574"/>
                    <a:pt x="274846" y="-12353"/>
                    <a:pt x="404905" y="7239"/>
                  </a:cubicBezTo>
                  <a:cubicBezTo>
                    <a:pt x="534964" y="26830"/>
                    <a:pt x="829476" y="68646"/>
                    <a:pt x="827079" y="107914"/>
                  </a:cubicBezTo>
                  <a:cubicBezTo>
                    <a:pt x="824683" y="147182"/>
                    <a:pt x="654808" y="696860"/>
                    <a:pt x="635639" y="841670"/>
                  </a:cubicBezTo>
                  <a:cubicBezTo>
                    <a:pt x="616471" y="986480"/>
                    <a:pt x="620888" y="1045273"/>
                    <a:pt x="694538" y="1008455"/>
                  </a:cubicBezTo>
                  <a:cubicBezTo>
                    <a:pt x="768188" y="971637"/>
                    <a:pt x="871220" y="910256"/>
                    <a:pt x="871220" y="910256"/>
                  </a:cubicBezTo>
                  <a:lnTo>
                    <a:pt x="871220" y="1020618"/>
                  </a:lnTo>
                  <a:cubicBezTo>
                    <a:pt x="871220" y="1020618"/>
                    <a:pt x="611096" y="1354392"/>
                    <a:pt x="534970" y="1405968"/>
                  </a:cubicBezTo>
                  <a:cubicBezTo>
                    <a:pt x="458844" y="1457544"/>
                    <a:pt x="461327" y="1447633"/>
                    <a:pt x="441729" y="1388740"/>
                  </a:cubicBezTo>
                  <a:cubicBezTo>
                    <a:pt x="422132" y="1329849"/>
                    <a:pt x="422138" y="1126239"/>
                    <a:pt x="422138" y="1126239"/>
                  </a:cubicBezTo>
                  <a:cubicBezTo>
                    <a:pt x="339344" y="1353210"/>
                    <a:pt x="343755" y="1483058"/>
                    <a:pt x="352913" y="1538397"/>
                  </a:cubicBezTo>
                  <a:lnTo>
                    <a:pt x="11433" y="1538397"/>
                  </a:lnTo>
                  <a:cubicBezTo>
                    <a:pt x="11136" y="1533016"/>
                    <a:pt x="10707" y="1527865"/>
                    <a:pt x="9842" y="15212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5" name="Google Shape;1355;p45"/>
            <p:cNvSpPr/>
            <p:nvPr/>
          </p:nvSpPr>
          <p:spPr>
            <a:xfrm>
              <a:off x="7518642" y="3620680"/>
              <a:ext cx="77060" cy="286746"/>
            </a:xfrm>
            <a:custGeom>
              <a:avLst/>
              <a:gdLst/>
              <a:ahLst/>
              <a:cxnLst/>
              <a:rect l="l" t="t" r="r" b="b"/>
              <a:pathLst>
                <a:path w="96931" h="360687" extrusionOk="0">
                  <a:moveTo>
                    <a:pt x="0" y="360688"/>
                  </a:moveTo>
                  <a:lnTo>
                    <a:pt x="96932"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6" name="Google Shape;1356;p45"/>
            <p:cNvSpPr/>
            <p:nvPr/>
          </p:nvSpPr>
          <p:spPr>
            <a:xfrm>
              <a:off x="6421723" y="3338518"/>
              <a:ext cx="639271" cy="1237037"/>
            </a:xfrm>
            <a:custGeom>
              <a:avLst/>
              <a:gdLst/>
              <a:ahLst/>
              <a:cxnLst/>
              <a:rect l="l" t="t" r="r" b="b"/>
              <a:pathLst>
                <a:path w="804114" h="1556021" extrusionOk="0">
                  <a:moveTo>
                    <a:pt x="8963" y="1556768"/>
                  </a:moveTo>
                  <a:lnTo>
                    <a:pt x="455681" y="1556768"/>
                  </a:lnTo>
                  <a:cubicBezTo>
                    <a:pt x="470320" y="1494647"/>
                    <a:pt x="537723" y="1210831"/>
                    <a:pt x="587787" y="1056216"/>
                  </a:cubicBezTo>
                  <a:cubicBezTo>
                    <a:pt x="644202" y="882009"/>
                    <a:pt x="717865" y="666026"/>
                    <a:pt x="732603" y="535960"/>
                  </a:cubicBezTo>
                  <a:cubicBezTo>
                    <a:pt x="747341" y="405895"/>
                    <a:pt x="808722" y="59885"/>
                    <a:pt x="808722" y="59885"/>
                  </a:cubicBezTo>
                  <a:cubicBezTo>
                    <a:pt x="818521" y="-6336"/>
                    <a:pt x="808722" y="987"/>
                    <a:pt x="808722" y="987"/>
                  </a:cubicBezTo>
                  <a:cubicBezTo>
                    <a:pt x="808722" y="987"/>
                    <a:pt x="337454" y="8309"/>
                    <a:pt x="302683" y="10785"/>
                  </a:cubicBezTo>
                  <a:cubicBezTo>
                    <a:pt x="267912" y="13262"/>
                    <a:pt x="283092" y="248777"/>
                    <a:pt x="283092" y="585027"/>
                  </a:cubicBezTo>
                  <a:cubicBezTo>
                    <a:pt x="283515" y="893927"/>
                    <a:pt x="47399" y="1465752"/>
                    <a:pt x="8963" y="155676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7" name="Google Shape;1357;p45"/>
            <p:cNvSpPr/>
            <p:nvPr/>
          </p:nvSpPr>
          <p:spPr>
            <a:xfrm>
              <a:off x="6708113" y="3748132"/>
              <a:ext cx="62415" cy="81916"/>
            </a:xfrm>
            <a:custGeom>
              <a:avLst/>
              <a:gdLst/>
              <a:ahLst/>
              <a:cxnLst/>
              <a:rect l="l" t="t" r="r" b="b"/>
              <a:pathLst>
                <a:path w="78509" h="103039" extrusionOk="0">
                  <a:moveTo>
                    <a:pt x="0" y="103039"/>
                  </a:moveTo>
                  <a:lnTo>
                    <a:pt x="7851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8" name="Google Shape;1358;p45"/>
            <p:cNvSpPr/>
            <p:nvPr/>
          </p:nvSpPr>
          <p:spPr>
            <a:xfrm>
              <a:off x="6421723" y="3338518"/>
              <a:ext cx="1367082" cy="1237037"/>
            </a:xfrm>
            <a:custGeom>
              <a:avLst/>
              <a:gdLst/>
              <a:ahLst/>
              <a:cxnLst/>
              <a:rect l="l" t="t" r="r" b="b"/>
              <a:pathLst>
                <a:path w="1719600" h="1556021" extrusionOk="0">
                  <a:moveTo>
                    <a:pt x="867185" y="1539600"/>
                  </a:moveTo>
                  <a:cubicBezTo>
                    <a:pt x="864709" y="1502782"/>
                    <a:pt x="862233" y="1384991"/>
                    <a:pt x="938358" y="1191187"/>
                  </a:cubicBezTo>
                  <a:cubicBezTo>
                    <a:pt x="1014484" y="997383"/>
                    <a:pt x="1073264" y="707657"/>
                    <a:pt x="1087995" y="469818"/>
                  </a:cubicBezTo>
                  <a:cubicBezTo>
                    <a:pt x="1102727" y="231979"/>
                    <a:pt x="1115068" y="77152"/>
                    <a:pt x="1115068" y="77152"/>
                  </a:cubicBezTo>
                  <a:cubicBezTo>
                    <a:pt x="1115068" y="32912"/>
                    <a:pt x="1132189" y="5985"/>
                    <a:pt x="1262248" y="25576"/>
                  </a:cubicBezTo>
                  <a:cubicBezTo>
                    <a:pt x="1392307" y="45167"/>
                    <a:pt x="1686819" y="86984"/>
                    <a:pt x="1684423" y="126252"/>
                  </a:cubicBezTo>
                  <a:cubicBezTo>
                    <a:pt x="1682026" y="165520"/>
                    <a:pt x="1512151" y="715198"/>
                    <a:pt x="1492982" y="860008"/>
                  </a:cubicBezTo>
                  <a:cubicBezTo>
                    <a:pt x="1473814" y="1004818"/>
                    <a:pt x="1478231" y="1063611"/>
                    <a:pt x="1551881" y="1026793"/>
                  </a:cubicBezTo>
                  <a:cubicBezTo>
                    <a:pt x="1625531" y="989975"/>
                    <a:pt x="1728564" y="928593"/>
                    <a:pt x="1728564" y="928593"/>
                  </a:cubicBezTo>
                  <a:lnTo>
                    <a:pt x="1728564" y="1038955"/>
                  </a:lnTo>
                  <a:cubicBezTo>
                    <a:pt x="1728564" y="1038955"/>
                    <a:pt x="1468439" y="1372729"/>
                    <a:pt x="1392313" y="1424305"/>
                  </a:cubicBezTo>
                  <a:cubicBezTo>
                    <a:pt x="1316188" y="1475881"/>
                    <a:pt x="1318670" y="1465970"/>
                    <a:pt x="1299073" y="1407078"/>
                  </a:cubicBezTo>
                  <a:cubicBezTo>
                    <a:pt x="1279475" y="1348186"/>
                    <a:pt x="1279482" y="1144577"/>
                    <a:pt x="1279482" y="1144577"/>
                  </a:cubicBezTo>
                  <a:cubicBezTo>
                    <a:pt x="1196687" y="1371548"/>
                    <a:pt x="1201098" y="1501395"/>
                    <a:pt x="1210256" y="1556735"/>
                  </a:cubicBezTo>
                  <a:lnTo>
                    <a:pt x="868776" y="1556735"/>
                  </a:lnTo>
                  <a:cubicBezTo>
                    <a:pt x="868479" y="1551353"/>
                    <a:pt x="868050" y="1546203"/>
                    <a:pt x="867185" y="1539600"/>
                  </a:cubicBezTo>
                  <a:close/>
                  <a:moveTo>
                    <a:pt x="1389705" y="716585"/>
                  </a:moveTo>
                  <a:lnTo>
                    <a:pt x="1486604" y="355890"/>
                  </a:lnTo>
                  <a:moveTo>
                    <a:pt x="8963" y="1556768"/>
                  </a:moveTo>
                  <a:lnTo>
                    <a:pt x="455681" y="1556768"/>
                  </a:lnTo>
                  <a:cubicBezTo>
                    <a:pt x="470320" y="1494647"/>
                    <a:pt x="537723" y="1210831"/>
                    <a:pt x="587787" y="1056216"/>
                  </a:cubicBezTo>
                  <a:cubicBezTo>
                    <a:pt x="644202" y="882009"/>
                    <a:pt x="717865" y="666026"/>
                    <a:pt x="732603" y="535960"/>
                  </a:cubicBezTo>
                  <a:cubicBezTo>
                    <a:pt x="747341" y="405895"/>
                    <a:pt x="808722" y="59885"/>
                    <a:pt x="808722" y="59885"/>
                  </a:cubicBezTo>
                  <a:cubicBezTo>
                    <a:pt x="818521" y="-6336"/>
                    <a:pt x="808722" y="987"/>
                    <a:pt x="808722" y="987"/>
                  </a:cubicBezTo>
                  <a:cubicBezTo>
                    <a:pt x="808722" y="987"/>
                    <a:pt x="337454" y="8309"/>
                    <a:pt x="302683" y="10785"/>
                  </a:cubicBezTo>
                  <a:cubicBezTo>
                    <a:pt x="267912" y="13262"/>
                    <a:pt x="283092" y="248777"/>
                    <a:pt x="283092" y="585027"/>
                  </a:cubicBezTo>
                  <a:cubicBezTo>
                    <a:pt x="283515" y="893927"/>
                    <a:pt x="47399" y="1465752"/>
                    <a:pt x="8963" y="1556768"/>
                  </a:cubicBezTo>
                  <a:close/>
                  <a:moveTo>
                    <a:pt x="369433" y="619402"/>
                  </a:moveTo>
                  <a:lnTo>
                    <a:pt x="447929" y="516363"/>
                  </a:lnTo>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9" name="Google Shape;1359;p45"/>
            <p:cNvSpPr/>
            <p:nvPr/>
          </p:nvSpPr>
          <p:spPr>
            <a:xfrm>
              <a:off x="7103245" y="3910395"/>
              <a:ext cx="685114" cy="664769"/>
            </a:xfrm>
            <a:custGeom>
              <a:avLst/>
              <a:gdLst/>
              <a:ahLst/>
              <a:cxnLst/>
              <a:rect l="l" t="t" r="r" b="b"/>
              <a:pathLst>
                <a:path w="861778" h="836188" extrusionOk="0">
                  <a:moveTo>
                    <a:pt x="635576" y="140069"/>
                  </a:moveTo>
                  <a:cubicBezTo>
                    <a:pt x="639340" y="112079"/>
                    <a:pt x="648710" y="69114"/>
                    <a:pt x="661328" y="17650"/>
                  </a:cubicBezTo>
                  <a:lnTo>
                    <a:pt x="571422" y="747"/>
                  </a:lnTo>
                  <a:cubicBezTo>
                    <a:pt x="571422" y="747"/>
                    <a:pt x="263815" y="548794"/>
                    <a:pt x="109952" y="664201"/>
                  </a:cubicBezTo>
                  <a:cubicBezTo>
                    <a:pt x="75498" y="690045"/>
                    <a:pt x="42014" y="713512"/>
                    <a:pt x="12083" y="735513"/>
                  </a:cubicBezTo>
                  <a:cubicBezTo>
                    <a:pt x="8914" y="763496"/>
                    <a:pt x="8154" y="791698"/>
                    <a:pt x="9825" y="819813"/>
                  </a:cubicBezTo>
                  <a:cubicBezTo>
                    <a:pt x="9825" y="826383"/>
                    <a:pt x="10683" y="831877"/>
                    <a:pt x="11007" y="836935"/>
                  </a:cubicBezTo>
                  <a:lnTo>
                    <a:pt x="352856" y="836935"/>
                  </a:lnTo>
                  <a:cubicBezTo>
                    <a:pt x="343705" y="781595"/>
                    <a:pt x="339287" y="651748"/>
                    <a:pt x="422089" y="424777"/>
                  </a:cubicBezTo>
                  <a:cubicBezTo>
                    <a:pt x="422089" y="424777"/>
                    <a:pt x="422089" y="628380"/>
                    <a:pt x="441680" y="687278"/>
                  </a:cubicBezTo>
                  <a:cubicBezTo>
                    <a:pt x="461271" y="746177"/>
                    <a:pt x="458907" y="756075"/>
                    <a:pt x="534920" y="704505"/>
                  </a:cubicBezTo>
                  <a:cubicBezTo>
                    <a:pt x="610934" y="652936"/>
                    <a:pt x="870741" y="319155"/>
                    <a:pt x="870741" y="319155"/>
                  </a:cubicBezTo>
                  <a:lnTo>
                    <a:pt x="870741" y="208760"/>
                  </a:lnTo>
                  <a:cubicBezTo>
                    <a:pt x="870741" y="208760"/>
                    <a:pt x="767636" y="270135"/>
                    <a:pt x="694013" y="306847"/>
                  </a:cubicBezTo>
                  <a:cubicBezTo>
                    <a:pt x="620389" y="343560"/>
                    <a:pt x="615840" y="284780"/>
                    <a:pt x="635576" y="14006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0" name="Google Shape;1360;p45"/>
            <p:cNvSpPr/>
            <p:nvPr/>
          </p:nvSpPr>
          <p:spPr>
            <a:xfrm>
              <a:off x="6421708" y="3929479"/>
              <a:ext cx="238657" cy="645640"/>
            </a:xfrm>
            <a:custGeom>
              <a:avLst/>
              <a:gdLst/>
              <a:ahLst/>
              <a:cxnLst/>
              <a:rect l="l" t="t" r="r" b="b"/>
              <a:pathLst>
                <a:path w="300197" h="812126" extrusionOk="0">
                  <a:moveTo>
                    <a:pt x="309161" y="747"/>
                  </a:moveTo>
                  <a:lnTo>
                    <a:pt x="238509" y="142011"/>
                  </a:lnTo>
                  <a:cubicBezTo>
                    <a:pt x="167989" y="429590"/>
                    <a:pt x="36741" y="747108"/>
                    <a:pt x="8963" y="812873"/>
                  </a:cubicBezTo>
                  <a:lnTo>
                    <a:pt x="115337" y="812873"/>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1" name="Google Shape;1361;p45"/>
            <p:cNvSpPr/>
            <p:nvPr/>
          </p:nvSpPr>
          <p:spPr>
            <a:xfrm>
              <a:off x="6421708" y="3929479"/>
              <a:ext cx="238657" cy="645640"/>
            </a:xfrm>
            <a:custGeom>
              <a:avLst/>
              <a:gdLst/>
              <a:ahLst/>
              <a:cxnLst/>
              <a:rect l="l" t="t" r="r" b="b"/>
              <a:pathLst>
                <a:path w="300197" h="812126" extrusionOk="0">
                  <a:moveTo>
                    <a:pt x="309161" y="747"/>
                  </a:moveTo>
                  <a:lnTo>
                    <a:pt x="238509" y="142011"/>
                  </a:lnTo>
                  <a:cubicBezTo>
                    <a:pt x="167989" y="429590"/>
                    <a:pt x="36741" y="747108"/>
                    <a:pt x="8963" y="812873"/>
                  </a:cubicBezTo>
                  <a:lnTo>
                    <a:pt x="115337" y="81287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2" name="Google Shape;1362;p45"/>
            <p:cNvSpPr/>
            <p:nvPr/>
          </p:nvSpPr>
          <p:spPr>
            <a:xfrm>
              <a:off x="6417443" y="3334207"/>
              <a:ext cx="1375644" cy="1245602"/>
            </a:xfrm>
            <a:custGeom>
              <a:avLst/>
              <a:gdLst/>
              <a:ahLst/>
              <a:cxnLst/>
              <a:rect l="l" t="t" r="r" b="b"/>
              <a:pathLst>
                <a:path w="1730370" h="1566795" extrusionOk="0">
                  <a:moveTo>
                    <a:pt x="1215611" y="1567542"/>
                  </a:moveTo>
                  <a:lnTo>
                    <a:pt x="874197" y="1567542"/>
                  </a:lnTo>
                  <a:cubicBezTo>
                    <a:pt x="871352" y="1567548"/>
                    <a:pt x="868988" y="1565330"/>
                    <a:pt x="868823" y="1562484"/>
                  </a:cubicBezTo>
                  <a:cubicBezTo>
                    <a:pt x="868506" y="1557201"/>
                    <a:pt x="868083" y="1552170"/>
                    <a:pt x="867231" y="1545745"/>
                  </a:cubicBezTo>
                  <a:lnTo>
                    <a:pt x="867231" y="1545395"/>
                  </a:lnTo>
                  <a:cubicBezTo>
                    <a:pt x="863613" y="1491647"/>
                    <a:pt x="868083" y="1374596"/>
                    <a:pt x="938761" y="1194665"/>
                  </a:cubicBezTo>
                  <a:cubicBezTo>
                    <a:pt x="1013098" y="1005390"/>
                    <a:pt x="1073092" y="716147"/>
                    <a:pt x="1088055" y="474940"/>
                  </a:cubicBezTo>
                  <a:cubicBezTo>
                    <a:pt x="1102641" y="239781"/>
                    <a:pt x="1114962" y="83726"/>
                    <a:pt x="1115087" y="82181"/>
                  </a:cubicBezTo>
                  <a:cubicBezTo>
                    <a:pt x="1115087" y="66268"/>
                    <a:pt x="1117068" y="47846"/>
                    <a:pt x="1131714" y="35254"/>
                  </a:cubicBezTo>
                  <a:cubicBezTo>
                    <a:pt x="1152309" y="17505"/>
                    <a:pt x="1194475" y="14547"/>
                    <a:pt x="1268442" y="25706"/>
                  </a:cubicBezTo>
                  <a:lnTo>
                    <a:pt x="1291209" y="29113"/>
                  </a:lnTo>
                  <a:cubicBezTo>
                    <a:pt x="1548665" y="67648"/>
                    <a:pt x="1697292" y="96833"/>
                    <a:pt x="1695186" y="132027"/>
                  </a:cubicBezTo>
                  <a:cubicBezTo>
                    <a:pt x="1694228" y="147828"/>
                    <a:pt x="1669507" y="234921"/>
                    <a:pt x="1635297" y="355472"/>
                  </a:cubicBezTo>
                  <a:cubicBezTo>
                    <a:pt x="1584698" y="533753"/>
                    <a:pt x="1515400" y="777851"/>
                    <a:pt x="1503713" y="866160"/>
                  </a:cubicBezTo>
                  <a:cubicBezTo>
                    <a:pt x="1491827" y="956053"/>
                    <a:pt x="1488182" y="1018979"/>
                    <a:pt x="1509127" y="1033875"/>
                  </a:cubicBezTo>
                  <a:cubicBezTo>
                    <a:pt x="1518206" y="1040386"/>
                    <a:pt x="1533175" y="1038220"/>
                    <a:pt x="1554859" y="1027391"/>
                  </a:cubicBezTo>
                  <a:cubicBezTo>
                    <a:pt x="1627492" y="991075"/>
                    <a:pt x="1730168" y="929997"/>
                    <a:pt x="1731198" y="929383"/>
                  </a:cubicBezTo>
                  <a:cubicBezTo>
                    <a:pt x="1733754" y="927865"/>
                    <a:pt x="1737055" y="928697"/>
                    <a:pt x="1738574" y="931252"/>
                  </a:cubicBezTo>
                  <a:cubicBezTo>
                    <a:pt x="1739069" y="932084"/>
                    <a:pt x="1739333" y="933035"/>
                    <a:pt x="1739333" y="934005"/>
                  </a:cubicBezTo>
                  <a:lnTo>
                    <a:pt x="1739333" y="1044368"/>
                  </a:lnTo>
                  <a:cubicBezTo>
                    <a:pt x="1739333" y="1045563"/>
                    <a:pt x="1738930" y="1046725"/>
                    <a:pt x="1738197" y="1047669"/>
                  </a:cubicBezTo>
                  <a:cubicBezTo>
                    <a:pt x="1727560" y="1061317"/>
                    <a:pt x="1476673" y="1382704"/>
                    <a:pt x="1400712" y="1434161"/>
                  </a:cubicBezTo>
                  <a:cubicBezTo>
                    <a:pt x="1360434" y="1461458"/>
                    <a:pt x="1341358" y="1472109"/>
                    <a:pt x="1327631" y="1467454"/>
                  </a:cubicBezTo>
                  <a:cubicBezTo>
                    <a:pt x="1315409" y="1463267"/>
                    <a:pt x="1310562" y="1448444"/>
                    <a:pt x="1302539" y="1423874"/>
                  </a:cubicBezTo>
                  <a:lnTo>
                    <a:pt x="1299357" y="1414181"/>
                  </a:lnTo>
                  <a:cubicBezTo>
                    <a:pt x="1284130" y="1368422"/>
                    <a:pt x="1280565" y="1239915"/>
                    <a:pt x="1279733" y="1180514"/>
                  </a:cubicBezTo>
                  <a:cubicBezTo>
                    <a:pt x="1208421" y="1387188"/>
                    <a:pt x="1211993" y="1507098"/>
                    <a:pt x="1220966" y="1561249"/>
                  </a:cubicBezTo>
                  <a:cubicBezTo>
                    <a:pt x="1221448" y="1564187"/>
                    <a:pt x="1219454" y="1566961"/>
                    <a:pt x="1216516" y="1567443"/>
                  </a:cubicBezTo>
                  <a:cubicBezTo>
                    <a:pt x="1216239" y="1567489"/>
                    <a:pt x="1215961" y="1567515"/>
                    <a:pt x="1215684" y="1567515"/>
                  </a:cubicBezTo>
                  <a:close/>
                  <a:moveTo>
                    <a:pt x="879222" y="1556772"/>
                  </a:moveTo>
                  <a:lnTo>
                    <a:pt x="1209332" y="1556772"/>
                  </a:lnTo>
                  <a:cubicBezTo>
                    <a:pt x="1200609" y="1496209"/>
                    <a:pt x="1199969" y="1366956"/>
                    <a:pt x="1279779" y="1148167"/>
                  </a:cubicBezTo>
                  <a:cubicBezTo>
                    <a:pt x="1280802" y="1145374"/>
                    <a:pt x="1283899" y="1143940"/>
                    <a:pt x="1286692" y="1144964"/>
                  </a:cubicBezTo>
                  <a:cubicBezTo>
                    <a:pt x="1288812" y="1145743"/>
                    <a:pt x="1290218" y="1147757"/>
                    <a:pt x="1290225" y="1150009"/>
                  </a:cubicBezTo>
                  <a:cubicBezTo>
                    <a:pt x="1290225" y="1152036"/>
                    <a:pt x="1290443" y="1353414"/>
                    <a:pt x="1309545" y="1410826"/>
                  </a:cubicBezTo>
                  <a:lnTo>
                    <a:pt x="1312754" y="1420586"/>
                  </a:lnTo>
                  <a:cubicBezTo>
                    <a:pt x="1319496" y="1441220"/>
                    <a:pt x="1323979" y="1454862"/>
                    <a:pt x="1331091" y="1457312"/>
                  </a:cubicBezTo>
                  <a:cubicBezTo>
                    <a:pt x="1340176" y="1460435"/>
                    <a:pt x="1359695" y="1448985"/>
                    <a:pt x="1394651" y="1425294"/>
                  </a:cubicBezTo>
                  <a:cubicBezTo>
                    <a:pt x="1466670" y="1376504"/>
                    <a:pt x="1709732" y="1066600"/>
                    <a:pt x="1728544" y="1042552"/>
                  </a:cubicBezTo>
                  <a:lnTo>
                    <a:pt x="1728544" y="943448"/>
                  </a:lnTo>
                  <a:cubicBezTo>
                    <a:pt x="1702700" y="958674"/>
                    <a:pt x="1620671" y="1006513"/>
                    <a:pt x="1559646" y="1037032"/>
                  </a:cubicBezTo>
                  <a:cubicBezTo>
                    <a:pt x="1533683" y="1049980"/>
                    <a:pt x="1515631" y="1051763"/>
                    <a:pt x="1502861" y="1042657"/>
                  </a:cubicBezTo>
                  <a:cubicBezTo>
                    <a:pt x="1477327" y="1024466"/>
                    <a:pt x="1479915" y="963640"/>
                    <a:pt x="1493009" y="864727"/>
                  </a:cubicBezTo>
                  <a:cubicBezTo>
                    <a:pt x="1504802" y="775640"/>
                    <a:pt x="1574226" y="531078"/>
                    <a:pt x="1624910" y="352501"/>
                  </a:cubicBezTo>
                  <a:cubicBezTo>
                    <a:pt x="1656360" y="241689"/>
                    <a:pt x="1683531" y="145999"/>
                    <a:pt x="1684409" y="131347"/>
                  </a:cubicBezTo>
                  <a:cubicBezTo>
                    <a:pt x="1686344" y="99125"/>
                    <a:pt x="1398105" y="55981"/>
                    <a:pt x="1289591" y="39737"/>
                  </a:cubicBezTo>
                  <a:lnTo>
                    <a:pt x="1266817" y="36317"/>
                  </a:lnTo>
                  <a:cubicBezTo>
                    <a:pt x="1197202" y="25845"/>
                    <a:pt x="1156475" y="28076"/>
                    <a:pt x="1138720" y="43382"/>
                  </a:cubicBezTo>
                  <a:cubicBezTo>
                    <a:pt x="1129554" y="51260"/>
                    <a:pt x="1125817" y="62617"/>
                    <a:pt x="1125817" y="82571"/>
                  </a:cubicBezTo>
                  <a:cubicBezTo>
                    <a:pt x="1125685" y="84552"/>
                    <a:pt x="1113371" y="240521"/>
                    <a:pt x="1098785" y="475587"/>
                  </a:cubicBezTo>
                  <a:cubicBezTo>
                    <a:pt x="1083763" y="717830"/>
                    <a:pt x="1023471" y="1008388"/>
                    <a:pt x="948778" y="1198613"/>
                  </a:cubicBezTo>
                  <a:cubicBezTo>
                    <a:pt x="878932" y="1376418"/>
                    <a:pt x="874409" y="1491601"/>
                    <a:pt x="877948" y="1544530"/>
                  </a:cubicBezTo>
                  <a:cubicBezTo>
                    <a:pt x="878536" y="1549086"/>
                    <a:pt x="878925" y="1552995"/>
                    <a:pt x="879222" y="1556772"/>
                  </a:cubicBezTo>
                  <a:close/>
                  <a:moveTo>
                    <a:pt x="461069" y="1567542"/>
                  </a:moveTo>
                  <a:lnTo>
                    <a:pt x="14351" y="1567542"/>
                  </a:lnTo>
                  <a:cubicBezTo>
                    <a:pt x="11373" y="1567542"/>
                    <a:pt x="8963" y="1565132"/>
                    <a:pt x="8963" y="1562154"/>
                  </a:cubicBezTo>
                  <a:cubicBezTo>
                    <a:pt x="8963" y="1561434"/>
                    <a:pt x="9108" y="1560721"/>
                    <a:pt x="9385" y="1560060"/>
                  </a:cubicBezTo>
                  <a:cubicBezTo>
                    <a:pt x="37448" y="1493654"/>
                    <a:pt x="283521" y="902285"/>
                    <a:pt x="283092" y="590459"/>
                  </a:cubicBezTo>
                  <a:cubicBezTo>
                    <a:pt x="283092" y="503267"/>
                    <a:pt x="282069" y="422644"/>
                    <a:pt x="281164" y="351504"/>
                  </a:cubicBezTo>
                  <a:cubicBezTo>
                    <a:pt x="278107" y="110700"/>
                    <a:pt x="278041" y="12883"/>
                    <a:pt x="307695" y="10790"/>
                  </a:cubicBezTo>
                  <a:cubicBezTo>
                    <a:pt x="341773" y="8373"/>
                    <a:pt x="783360" y="1460"/>
                    <a:pt x="813093" y="991"/>
                  </a:cubicBezTo>
                  <a:cubicBezTo>
                    <a:pt x="814889" y="496"/>
                    <a:pt x="816818" y="760"/>
                    <a:pt x="818415" y="1717"/>
                  </a:cubicBezTo>
                  <a:cubicBezTo>
                    <a:pt x="823104" y="4510"/>
                    <a:pt x="827435" y="12031"/>
                    <a:pt x="819432" y="66050"/>
                  </a:cubicBezTo>
                  <a:cubicBezTo>
                    <a:pt x="818805" y="69662"/>
                    <a:pt x="757906" y="413572"/>
                    <a:pt x="743340" y="541980"/>
                  </a:cubicBezTo>
                  <a:cubicBezTo>
                    <a:pt x="730074" y="658991"/>
                    <a:pt x="669716" y="844099"/>
                    <a:pt x="616470" y="1007417"/>
                  </a:cubicBezTo>
                  <a:cubicBezTo>
                    <a:pt x="610283" y="1026394"/>
                    <a:pt x="604195" y="1045054"/>
                    <a:pt x="598292" y="1063292"/>
                  </a:cubicBezTo>
                  <a:cubicBezTo>
                    <a:pt x="550090" y="1212209"/>
                    <a:pt x="485084" y="1483737"/>
                    <a:pt x="466305" y="1563408"/>
                  </a:cubicBezTo>
                  <a:cubicBezTo>
                    <a:pt x="465730" y="1565838"/>
                    <a:pt x="463565" y="1567548"/>
                    <a:pt x="461069" y="1567542"/>
                  </a:cubicBezTo>
                  <a:close/>
                  <a:moveTo>
                    <a:pt x="22453" y="1556772"/>
                  </a:moveTo>
                  <a:lnTo>
                    <a:pt x="456810" y="1556772"/>
                  </a:lnTo>
                  <a:cubicBezTo>
                    <a:pt x="476790" y="1472122"/>
                    <a:pt x="540516" y="1206775"/>
                    <a:pt x="588051" y="1059951"/>
                  </a:cubicBezTo>
                  <a:cubicBezTo>
                    <a:pt x="593954" y="1041726"/>
                    <a:pt x="600042" y="1023053"/>
                    <a:pt x="606229" y="1004056"/>
                  </a:cubicBezTo>
                  <a:cubicBezTo>
                    <a:pt x="659317" y="841227"/>
                    <a:pt x="719496" y="656667"/>
                    <a:pt x="732636" y="540745"/>
                  </a:cubicBezTo>
                  <a:cubicBezTo>
                    <a:pt x="747242" y="411987"/>
                    <a:pt x="808194" y="67767"/>
                    <a:pt x="808815" y="64307"/>
                  </a:cubicBezTo>
                  <a:cubicBezTo>
                    <a:pt x="814176" y="27991"/>
                    <a:pt x="813292" y="15683"/>
                    <a:pt x="812486" y="11747"/>
                  </a:cubicBezTo>
                  <a:cubicBezTo>
                    <a:pt x="781234" y="12242"/>
                    <a:pt x="341634" y="19149"/>
                    <a:pt x="308448" y="21513"/>
                  </a:cubicBezTo>
                  <a:cubicBezTo>
                    <a:pt x="287760" y="22986"/>
                    <a:pt x="289695" y="175164"/>
                    <a:pt x="291940" y="351365"/>
                  </a:cubicBezTo>
                  <a:cubicBezTo>
                    <a:pt x="292845" y="422539"/>
                    <a:pt x="293861" y="503194"/>
                    <a:pt x="293861" y="590446"/>
                  </a:cubicBezTo>
                  <a:cubicBezTo>
                    <a:pt x="294278" y="891390"/>
                    <a:pt x="74794" y="1432114"/>
                    <a:pt x="22453" y="15567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3" name="Google Shape;1363;p45"/>
            <p:cNvSpPr/>
            <p:nvPr/>
          </p:nvSpPr>
          <p:spPr>
            <a:xfrm>
              <a:off x="6826656" y="3332284"/>
              <a:ext cx="215437" cy="980289"/>
            </a:xfrm>
            <a:custGeom>
              <a:avLst/>
              <a:gdLst/>
              <a:ahLst/>
              <a:cxnLst/>
              <a:rect l="l" t="t" r="r" b="b"/>
              <a:pathLst>
                <a:path w="270990" h="1233068" extrusionOk="0">
                  <a:moveTo>
                    <a:pt x="14359" y="1233805"/>
                  </a:moveTo>
                  <a:cubicBezTo>
                    <a:pt x="14220" y="1233819"/>
                    <a:pt x="14082" y="1233819"/>
                    <a:pt x="13943" y="1233805"/>
                  </a:cubicBezTo>
                  <a:cubicBezTo>
                    <a:pt x="10985" y="1233587"/>
                    <a:pt x="8760" y="1231012"/>
                    <a:pt x="8977" y="1228054"/>
                  </a:cubicBezTo>
                  <a:cubicBezTo>
                    <a:pt x="8977" y="1228047"/>
                    <a:pt x="8977" y="1228041"/>
                    <a:pt x="8977" y="1228034"/>
                  </a:cubicBezTo>
                  <a:lnTo>
                    <a:pt x="62924" y="526138"/>
                  </a:lnTo>
                  <a:cubicBezTo>
                    <a:pt x="63043" y="524533"/>
                    <a:pt x="63875" y="523067"/>
                    <a:pt x="65195" y="522143"/>
                  </a:cubicBezTo>
                  <a:lnTo>
                    <a:pt x="151489" y="461547"/>
                  </a:lnTo>
                  <a:lnTo>
                    <a:pt x="76215" y="357980"/>
                  </a:lnTo>
                  <a:cubicBezTo>
                    <a:pt x="74987" y="356283"/>
                    <a:pt x="74849" y="354024"/>
                    <a:pt x="75872" y="352195"/>
                  </a:cubicBezTo>
                  <a:lnTo>
                    <a:pt x="269782" y="3670"/>
                  </a:lnTo>
                  <a:cubicBezTo>
                    <a:pt x="271136" y="1029"/>
                    <a:pt x="274384" y="-14"/>
                    <a:pt x="277025" y="1339"/>
                  </a:cubicBezTo>
                  <a:cubicBezTo>
                    <a:pt x="279673" y="2693"/>
                    <a:pt x="280716" y="5942"/>
                    <a:pt x="279356" y="8583"/>
                  </a:cubicBezTo>
                  <a:cubicBezTo>
                    <a:pt x="279304" y="8695"/>
                    <a:pt x="279244" y="8801"/>
                    <a:pt x="279178" y="8906"/>
                  </a:cubicBezTo>
                  <a:lnTo>
                    <a:pt x="86945" y="354420"/>
                  </a:lnTo>
                  <a:lnTo>
                    <a:pt x="163414" y="459639"/>
                  </a:lnTo>
                  <a:cubicBezTo>
                    <a:pt x="164266" y="460801"/>
                    <a:pt x="164610" y="462260"/>
                    <a:pt x="164372" y="463687"/>
                  </a:cubicBezTo>
                  <a:cubicBezTo>
                    <a:pt x="164134" y="465113"/>
                    <a:pt x="163335" y="466381"/>
                    <a:pt x="162153" y="467213"/>
                  </a:cubicBezTo>
                  <a:lnTo>
                    <a:pt x="73462" y="529492"/>
                  </a:lnTo>
                  <a:lnTo>
                    <a:pt x="19721" y="1228840"/>
                  </a:lnTo>
                  <a:cubicBezTo>
                    <a:pt x="19503" y="1231640"/>
                    <a:pt x="17165" y="1233805"/>
                    <a:pt x="14359" y="12338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4" name="Google Shape;1364;p45"/>
            <p:cNvSpPr/>
            <p:nvPr/>
          </p:nvSpPr>
          <p:spPr>
            <a:xfrm>
              <a:off x="7221195" y="3369752"/>
              <a:ext cx="199642" cy="866367"/>
            </a:xfrm>
            <a:custGeom>
              <a:avLst/>
              <a:gdLst/>
              <a:ahLst/>
              <a:cxnLst/>
              <a:rect l="l" t="t" r="r" b="b"/>
              <a:pathLst>
                <a:path w="251122" h="1089770" extrusionOk="0">
                  <a:moveTo>
                    <a:pt x="14338" y="1090517"/>
                  </a:moveTo>
                  <a:cubicBezTo>
                    <a:pt x="11360" y="1090511"/>
                    <a:pt x="8956" y="1088094"/>
                    <a:pt x="8963" y="1085116"/>
                  </a:cubicBezTo>
                  <a:cubicBezTo>
                    <a:pt x="8963" y="1084410"/>
                    <a:pt x="9101" y="1083703"/>
                    <a:pt x="9379" y="1083050"/>
                  </a:cubicBezTo>
                  <a:lnTo>
                    <a:pt x="248288" y="514460"/>
                  </a:lnTo>
                  <a:lnTo>
                    <a:pt x="154981" y="430530"/>
                  </a:lnTo>
                  <a:cubicBezTo>
                    <a:pt x="152769" y="428549"/>
                    <a:pt x="152578" y="425148"/>
                    <a:pt x="154558" y="422930"/>
                  </a:cubicBezTo>
                  <a:cubicBezTo>
                    <a:pt x="154790" y="422679"/>
                    <a:pt x="155034" y="422448"/>
                    <a:pt x="155305" y="422243"/>
                  </a:cubicBezTo>
                  <a:lnTo>
                    <a:pt x="234448" y="361647"/>
                  </a:lnTo>
                  <a:lnTo>
                    <a:pt x="175450" y="6849"/>
                  </a:lnTo>
                  <a:cubicBezTo>
                    <a:pt x="175054" y="3898"/>
                    <a:pt x="177128" y="1191"/>
                    <a:pt x="180072" y="795"/>
                  </a:cubicBezTo>
                  <a:cubicBezTo>
                    <a:pt x="182892" y="418"/>
                    <a:pt x="185520" y="2293"/>
                    <a:pt x="186074" y="5080"/>
                  </a:cubicBezTo>
                  <a:lnTo>
                    <a:pt x="245620" y="363080"/>
                  </a:lnTo>
                  <a:cubicBezTo>
                    <a:pt x="245944" y="365048"/>
                    <a:pt x="245158" y="367029"/>
                    <a:pt x="243580" y="368244"/>
                  </a:cubicBezTo>
                  <a:lnTo>
                    <a:pt x="166985" y="426858"/>
                  </a:lnTo>
                  <a:lnTo>
                    <a:pt x="258305" y="508980"/>
                  </a:lnTo>
                  <a:cubicBezTo>
                    <a:pt x="260001" y="510512"/>
                    <a:pt x="260549" y="512955"/>
                    <a:pt x="259671" y="515068"/>
                  </a:cubicBezTo>
                  <a:lnTo>
                    <a:pt x="19244" y="1087216"/>
                  </a:lnTo>
                  <a:cubicBezTo>
                    <a:pt x="18418" y="1089197"/>
                    <a:pt x="16484" y="1090498"/>
                    <a:pt x="14338" y="10905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5" name="Google Shape;1365;p45"/>
            <p:cNvSpPr/>
            <p:nvPr/>
          </p:nvSpPr>
          <p:spPr>
            <a:xfrm>
              <a:off x="6850348" y="3867008"/>
              <a:ext cx="614914" cy="409696"/>
            </a:xfrm>
            <a:custGeom>
              <a:avLst/>
              <a:gdLst/>
              <a:ahLst/>
              <a:cxnLst/>
              <a:rect l="l" t="t" r="r" b="b"/>
              <a:pathLst>
                <a:path w="773477" h="515341" extrusionOk="0">
                  <a:moveTo>
                    <a:pt x="23720" y="354136"/>
                  </a:moveTo>
                  <a:cubicBezTo>
                    <a:pt x="23720" y="354136"/>
                    <a:pt x="148939" y="302567"/>
                    <a:pt x="222470" y="241305"/>
                  </a:cubicBezTo>
                  <a:cubicBezTo>
                    <a:pt x="296001" y="180042"/>
                    <a:pt x="426179" y="-1685"/>
                    <a:pt x="448576" y="771"/>
                  </a:cubicBezTo>
                  <a:cubicBezTo>
                    <a:pt x="470973" y="3227"/>
                    <a:pt x="603191" y="98964"/>
                    <a:pt x="669512" y="121038"/>
                  </a:cubicBezTo>
                  <a:cubicBezTo>
                    <a:pt x="735832" y="143112"/>
                    <a:pt x="784826" y="143112"/>
                    <a:pt x="782350" y="157856"/>
                  </a:cubicBezTo>
                  <a:cubicBezTo>
                    <a:pt x="779874" y="172601"/>
                    <a:pt x="752954" y="187253"/>
                    <a:pt x="701384" y="187253"/>
                  </a:cubicBezTo>
                  <a:cubicBezTo>
                    <a:pt x="649815" y="187253"/>
                    <a:pt x="509951" y="113610"/>
                    <a:pt x="509951" y="113610"/>
                  </a:cubicBezTo>
                  <a:cubicBezTo>
                    <a:pt x="509951" y="113610"/>
                    <a:pt x="586070" y="211803"/>
                    <a:pt x="573795" y="224077"/>
                  </a:cubicBezTo>
                  <a:cubicBezTo>
                    <a:pt x="525718" y="261866"/>
                    <a:pt x="472908" y="293211"/>
                    <a:pt x="416704" y="317318"/>
                  </a:cubicBezTo>
                  <a:cubicBezTo>
                    <a:pt x="357812" y="339392"/>
                    <a:pt x="318511" y="359095"/>
                    <a:pt x="306235" y="356619"/>
                  </a:cubicBezTo>
                  <a:cubicBezTo>
                    <a:pt x="293961" y="354143"/>
                    <a:pt x="296443" y="329593"/>
                    <a:pt x="303872" y="322284"/>
                  </a:cubicBezTo>
                  <a:lnTo>
                    <a:pt x="325939" y="300210"/>
                  </a:lnTo>
                  <a:cubicBezTo>
                    <a:pt x="325939" y="300210"/>
                    <a:pt x="273828" y="337035"/>
                    <a:pt x="247020" y="337035"/>
                  </a:cubicBezTo>
                  <a:lnTo>
                    <a:pt x="219994" y="337035"/>
                  </a:lnTo>
                  <a:lnTo>
                    <a:pt x="8963" y="516088"/>
                  </a:lnTo>
                  <a:close/>
                </a:path>
              </a:pathLst>
            </a:custGeom>
            <a:solidFill>
              <a:srgbClr val="FFBF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6" name="Google Shape;1366;p45"/>
            <p:cNvSpPr/>
            <p:nvPr/>
          </p:nvSpPr>
          <p:spPr>
            <a:xfrm>
              <a:off x="6850348" y="3867008"/>
              <a:ext cx="614914" cy="409696"/>
            </a:xfrm>
            <a:custGeom>
              <a:avLst/>
              <a:gdLst/>
              <a:ahLst/>
              <a:cxnLst/>
              <a:rect l="l" t="t" r="r" b="b"/>
              <a:pathLst>
                <a:path w="773477" h="515341" extrusionOk="0">
                  <a:moveTo>
                    <a:pt x="23720" y="354136"/>
                  </a:moveTo>
                  <a:cubicBezTo>
                    <a:pt x="23720" y="354136"/>
                    <a:pt x="148939" y="302567"/>
                    <a:pt x="222470" y="241305"/>
                  </a:cubicBezTo>
                  <a:cubicBezTo>
                    <a:pt x="296001" y="180042"/>
                    <a:pt x="426179" y="-1685"/>
                    <a:pt x="448576" y="771"/>
                  </a:cubicBezTo>
                  <a:cubicBezTo>
                    <a:pt x="470973" y="3227"/>
                    <a:pt x="603191" y="98964"/>
                    <a:pt x="669512" y="121038"/>
                  </a:cubicBezTo>
                  <a:cubicBezTo>
                    <a:pt x="735832" y="143112"/>
                    <a:pt x="784826" y="143112"/>
                    <a:pt x="782350" y="157856"/>
                  </a:cubicBezTo>
                  <a:cubicBezTo>
                    <a:pt x="779874" y="172601"/>
                    <a:pt x="752954" y="187253"/>
                    <a:pt x="701384" y="187253"/>
                  </a:cubicBezTo>
                  <a:cubicBezTo>
                    <a:pt x="649815" y="187253"/>
                    <a:pt x="509951" y="113610"/>
                    <a:pt x="509951" y="113610"/>
                  </a:cubicBezTo>
                  <a:cubicBezTo>
                    <a:pt x="509951" y="113610"/>
                    <a:pt x="586070" y="211803"/>
                    <a:pt x="573795" y="224077"/>
                  </a:cubicBezTo>
                  <a:cubicBezTo>
                    <a:pt x="525718" y="261866"/>
                    <a:pt x="472908" y="293211"/>
                    <a:pt x="416704" y="317318"/>
                  </a:cubicBezTo>
                  <a:cubicBezTo>
                    <a:pt x="357812" y="339392"/>
                    <a:pt x="318511" y="359095"/>
                    <a:pt x="306235" y="356619"/>
                  </a:cubicBezTo>
                  <a:cubicBezTo>
                    <a:pt x="293961" y="354143"/>
                    <a:pt x="296443" y="329593"/>
                    <a:pt x="303872" y="322284"/>
                  </a:cubicBezTo>
                  <a:lnTo>
                    <a:pt x="325939" y="300210"/>
                  </a:lnTo>
                  <a:cubicBezTo>
                    <a:pt x="325939" y="300210"/>
                    <a:pt x="273828" y="337035"/>
                    <a:pt x="247020" y="337035"/>
                  </a:cubicBezTo>
                  <a:lnTo>
                    <a:pt x="219994" y="337035"/>
                  </a:lnTo>
                  <a:lnTo>
                    <a:pt x="8963" y="516088"/>
                  </a:ln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7" name="Google Shape;1367;p45"/>
            <p:cNvSpPr/>
            <p:nvPr/>
          </p:nvSpPr>
          <p:spPr>
            <a:xfrm>
              <a:off x="7227064" y="3925283"/>
              <a:ext cx="220500" cy="90198"/>
            </a:xfrm>
            <a:custGeom>
              <a:avLst/>
              <a:gdLst/>
              <a:ahLst/>
              <a:cxnLst/>
              <a:rect l="l" t="t" r="r" b="b"/>
              <a:pathLst>
                <a:path w="277358" h="113456" extrusionOk="0">
                  <a:moveTo>
                    <a:pt x="286321" y="104413"/>
                  </a:moveTo>
                  <a:lnTo>
                    <a:pt x="284168" y="104413"/>
                  </a:lnTo>
                  <a:cubicBezTo>
                    <a:pt x="168425" y="96443"/>
                    <a:pt x="8963" y="747"/>
                    <a:pt x="8963" y="747"/>
                  </a:cubicBezTo>
                  <a:lnTo>
                    <a:pt x="35454" y="40477"/>
                  </a:lnTo>
                  <a:cubicBezTo>
                    <a:pt x="35454" y="40477"/>
                    <a:pt x="175437" y="114126"/>
                    <a:pt x="226888" y="114126"/>
                  </a:cubicBezTo>
                  <a:cubicBezTo>
                    <a:pt x="247139" y="114760"/>
                    <a:pt x="267324" y="111465"/>
                    <a:pt x="286321" y="104413"/>
                  </a:cubicBezTo>
                  <a:close/>
                </a:path>
              </a:pathLst>
            </a:custGeom>
            <a:solidFill>
              <a:srgbClr val="965C4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8" name="Google Shape;1368;p45"/>
            <p:cNvSpPr/>
            <p:nvPr/>
          </p:nvSpPr>
          <p:spPr>
            <a:xfrm>
              <a:off x="6850007" y="3956653"/>
              <a:ext cx="450090" cy="319875"/>
            </a:xfrm>
            <a:custGeom>
              <a:avLst/>
              <a:gdLst/>
              <a:ahLst/>
              <a:cxnLst/>
              <a:rect l="l" t="t" r="r" b="b"/>
              <a:pathLst>
                <a:path w="566151" h="402359" extrusionOk="0">
                  <a:moveTo>
                    <a:pt x="507475" y="92614"/>
                  </a:moveTo>
                  <a:cubicBezTo>
                    <a:pt x="487560" y="108652"/>
                    <a:pt x="455687" y="72693"/>
                    <a:pt x="455687" y="72693"/>
                  </a:cubicBezTo>
                  <a:cubicBezTo>
                    <a:pt x="455687" y="72693"/>
                    <a:pt x="463657" y="152476"/>
                    <a:pt x="439754" y="156458"/>
                  </a:cubicBezTo>
                  <a:cubicBezTo>
                    <a:pt x="415852" y="160440"/>
                    <a:pt x="383873" y="136543"/>
                    <a:pt x="383873" y="136543"/>
                  </a:cubicBezTo>
                  <a:cubicBezTo>
                    <a:pt x="383873" y="136543"/>
                    <a:pt x="383873" y="188331"/>
                    <a:pt x="359970" y="188331"/>
                  </a:cubicBezTo>
                  <a:cubicBezTo>
                    <a:pt x="336068" y="188331"/>
                    <a:pt x="300213" y="112964"/>
                    <a:pt x="300213" y="112964"/>
                  </a:cubicBezTo>
                  <a:cubicBezTo>
                    <a:pt x="300213" y="112964"/>
                    <a:pt x="308831" y="150859"/>
                    <a:pt x="284168" y="176703"/>
                  </a:cubicBezTo>
                  <a:cubicBezTo>
                    <a:pt x="259506" y="202547"/>
                    <a:pt x="212467" y="196617"/>
                    <a:pt x="212467" y="196617"/>
                  </a:cubicBezTo>
                  <a:lnTo>
                    <a:pt x="25015" y="331853"/>
                  </a:lnTo>
                  <a:lnTo>
                    <a:pt x="14245" y="344339"/>
                  </a:lnTo>
                  <a:lnTo>
                    <a:pt x="8963" y="403106"/>
                  </a:lnTo>
                  <a:lnTo>
                    <a:pt x="220423" y="224165"/>
                  </a:lnTo>
                  <a:lnTo>
                    <a:pt x="247344" y="224165"/>
                  </a:lnTo>
                  <a:cubicBezTo>
                    <a:pt x="274370" y="224165"/>
                    <a:pt x="325919" y="187340"/>
                    <a:pt x="325919" y="187340"/>
                  </a:cubicBezTo>
                  <a:lnTo>
                    <a:pt x="303845" y="209414"/>
                  </a:lnTo>
                  <a:cubicBezTo>
                    <a:pt x="296417" y="216737"/>
                    <a:pt x="293941" y="241716"/>
                    <a:pt x="306216" y="243749"/>
                  </a:cubicBezTo>
                  <a:cubicBezTo>
                    <a:pt x="318491" y="245783"/>
                    <a:pt x="357792" y="226522"/>
                    <a:pt x="416684" y="204455"/>
                  </a:cubicBezTo>
                  <a:cubicBezTo>
                    <a:pt x="472888" y="180348"/>
                    <a:pt x="525699" y="149003"/>
                    <a:pt x="573775" y="111214"/>
                  </a:cubicBezTo>
                  <a:cubicBezTo>
                    <a:pt x="586050" y="98939"/>
                    <a:pt x="509924" y="747"/>
                    <a:pt x="509924" y="747"/>
                  </a:cubicBezTo>
                  <a:cubicBezTo>
                    <a:pt x="509924" y="747"/>
                    <a:pt x="527396" y="76674"/>
                    <a:pt x="507475" y="92614"/>
                  </a:cubicBezTo>
                  <a:close/>
                </a:path>
              </a:pathLst>
            </a:custGeom>
            <a:solidFill>
              <a:srgbClr val="965C4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9" name="Google Shape;1369;p45"/>
            <p:cNvSpPr/>
            <p:nvPr/>
          </p:nvSpPr>
          <p:spPr>
            <a:xfrm>
              <a:off x="6846112" y="3862711"/>
              <a:ext cx="623505" cy="418242"/>
            </a:xfrm>
            <a:custGeom>
              <a:avLst/>
              <a:gdLst/>
              <a:ahLst/>
              <a:cxnLst/>
              <a:rect l="l" t="t" r="r" b="b"/>
              <a:pathLst>
                <a:path w="784283" h="526090" extrusionOk="0">
                  <a:moveTo>
                    <a:pt x="746822" y="139818"/>
                  </a:moveTo>
                  <a:cubicBezTo>
                    <a:pt x="727581" y="135592"/>
                    <a:pt x="703639" y="130343"/>
                    <a:pt x="676554" y="121330"/>
                  </a:cubicBezTo>
                  <a:cubicBezTo>
                    <a:pt x="639814" y="109108"/>
                    <a:pt x="581385" y="73214"/>
                    <a:pt x="534431" y="44372"/>
                  </a:cubicBezTo>
                  <a:cubicBezTo>
                    <a:pt x="490402" y="17300"/>
                    <a:pt x="464994" y="1981"/>
                    <a:pt x="454535" y="792"/>
                  </a:cubicBezTo>
                  <a:cubicBezTo>
                    <a:pt x="441494" y="-561"/>
                    <a:pt x="416013" y="27865"/>
                    <a:pt x="352136" y="103568"/>
                  </a:cubicBezTo>
                  <a:cubicBezTo>
                    <a:pt x="308834" y="154899"/>
                    <a:pt x="259754" y="213085"/>
                    <a:pt x="224394" y="242547"/>
                  </a:cubicBezTo>
                  <a:cubicBezTo>
                    <a:pt x="152349" y="302562"/>
                    <a:pt x="28286" y="354032"/>
                    <a:pt x="27025" y="354547"/>
                  </a:cubicBezTo>
                  <a:cubicBezTo>
                    <a:pt x="25176" y="355313"/>
                    <a:pt x="23902" y="357043"/>
                    <a:pt x="23724" y="359037"/>
                  </a:cubicBezTo>
                  <a:lnTo>
                    <a:pt x="8985" y="520969"/>
                  </a:lnTo>
                  <a:cubicBezTo>
                    <a:pt x="8715" y="523927"/>
                    <a:pt x="10887" y="526542"/>
                    <a:pt x="13846" y="526812"/>
                  </a:cubicBezTo>
                  <a:cubicBezTo>
                    <a:pt x="15285" y="526951"/>
                    <a:pt x="16724" y="526495"/>
                    <a:pt x="17827" y="525551"/>
                  </a:cubicBezTo>
                  <a:lnTo>
                    <a:pt x="227346" y="347772"/>
                  </a:lnTo>
                  <a:lnTo>
                    <a:pt x="252398" y="347772"/>
                  </a:lnTo>
                  <a:cubicBezTo>
                    <a:pt x="265868" y="347772"/>
                    <a:pt x="284700" y="339499"/>
                    <a:pt x="300923" y="330677"/>
                  </a:cubicBezTo>
                  <a:cubicBezTo>
                    <a:pt x="297621" y="338026"/>
                    <a:pt x="296585" y="347964"/>
                    <a:pt x="298850" y="355538"/>
                  </a:cubicBezTo>
                  <a:cubicBezTo>
                    <a:pt x="300765" y="361969"/>
                    <a:pt x="304918" y="366102"/>
                    <a:pt x="310550" y="367271"/>
                  </a:cubicBezTo>
                  <a:cubicBezTo>
                    <a:pt x="319933" y="369179"/>
                    <a:pt x="337114" y="362431"/>
                    <a:pt x="372044" y="348228"/>
                  </a:cubicBezTo>
                  <a:cubicBezTo>
                    <a:pt x="387231" y="342054"/>
                    <a:pt x="404399" y="335062"/>
                    <a:pt x="424208" y="327647"/>
                  </a:cubicBezTo>
                  <a:cubicBezTo>
                    <a:pt x="452323" y="315583"/>
                    <a:pt x="479626" y="301703"/>
                    <a:pt x="505939" y="286094"/>
                  </a:cubicBezTo>
                  <a:cubicBezTo>
                    <a:pt x="508197" y="286906"/>
                    <a:pt x="510726" y="286094"/>
                    <a:pt x="512086" y="284113"/>
                  </a:cubicBezTo>
                  <a:cubicBezTo>
                    <a:pt x="512509" y="283360"/>
                    <a:pt x="512833" y="282555"/>
                    <a:pt x="513057" y="281723"/>
                  </a:cubicBezTo>
                  <a:cubicBezTo>
                    <a:pt x="537316" y="266972"/>
                    <a:pt x="560664" y="250788"/>
                    <a:pt x="582989" y="233250"/>
                  </a:cubicBezTo>
                  <a:cubicBezTo>
                    <a:pt x="594214" y="222025"/>
                    <a:pt x="565307" y="176683"/>
                    <a:pt x="533876" y="134483"/>
                  </a:cubicBezTo>
                  <a:cubicBezTo>
                    <a:pt x="575264" y="155124"/>
                    <a:pt x="666180" y="198010"/>
                    <a:pt x="706769" y="198010"/>
                  </a:cubicBezTo>
                  <a:cubicBezTo>
                    <a:pt x="755723" y="198010"/>
                    <a:pt x="789590" y="184712"/>
                    <a:pt x="793050" y="164124"/>
                  </a:cubicBezTo>
                  <a:cubicBezTo>
                    <a:pt x="795301" y="150442"/>
                    <a:pt x="778081" y="146665"/>
                    <a:pt x="746822" y="139818"/>
                  </a:cubicBezTo>
                  <a:close/>
                  <a:moveTo>
                    <a:pt x="706723" y="187280"/>
                  </a:moveTo>
                  <a:cubicBezTo>
                    <a:pt x="657062" y="187280"/>
                    <a:pt x="519198" y="114984"/>
                    <a:pt x="517798" y="114258"/>
                  </a:cubicBezTo>
                  <a:cubicBezTo>
                    <a:pt x="515157" y="112878"/>
                    <a:pt x="511895" y="113902"/>
                    <a:pt x="510521" y="116543"/>
                  </a:cubicBezTo>
                  <a:cubicBezTo>
                    <a:pt x="509544" y="118405"/>
                    <a:pt x="509742" y="120663"/>
                    <a:pt x="511023" y="122327"/>
                  </a:cubicBezTo>
                  <a:cubicBezTo>
                    <a:pt x="543946" y="164784"/>
                    <a:pt x="577225" y="216089"/>
                    <a:pt x="575112" y="225809"/>
                  </a:cubicBezTo>
                  <a:cubicBezTo>
                    <a:pt x="555263" y="241326"/>
                    <a:pt x="534589" y="255760"/>
                    <a:pt x="513183" y="269045"/>
                  </a:cubicBezTo>
                  <a:cubicBezTo>
                    <a:pt x="507042" y="238737"/>
                    <a:pt x="467562" y="180143"/>
                    <a:pt x="448189" y="152734"/>
                  </a:cubicBezTo>
                  <a:cubicBezTo>
                    <a:pt x="446473" y="150304"/>
                    <a:pt x="443112" y="149729"/>
                    <a:pt x="440682" y="151446"/>
                  </a:cubicBezTo>
                  <a:cubicBezTo>
                    <a:pt x="438259" y="153169"/>
                    <a:pt x="437684" y="156524"/>
                    <a:pt x="439401" y="158954"/>
                  </a:cubicBezTo>
                  <a:cubicBezTo>
                    <a:pt x="476021" y="210754"/>
                    <a:pt x="503496" y="260640"/>
                    <a:pt x="503800" y="274816"/>
                  </a:cubicBezTo>
                  <a:cubicBezTo>
                    <a:pt x="478814" y="289812"/>
                    <a:pt x="452910" y="303216"/>
                    <a:pt x="426241" y="314962"/>
                  </a:cubicBezTo>
                  <a:cubicBezTo>
                    <a:pt x="421679" y="295087"/>
                    <a:pt x="400912" y="253984"/>
                    <a:pt x="382305" y="219595"/>
                  </a:cubicBezTo>
                  <a:cubicBezTo>
                    <a:pt x="380885" y="216981"/>
                    <a:pt x="377623" y="216010"/>
                    <a:pt x="375009" y="217430"/>
                  </a:cubicBezTo>
                  <a:cubicBezTo>
                    <a:pt x="372394" y="218849"/>
                    <a:pt x="371423" y="222111"/>
                    <a:pt x="372843" y="224726"/>
                  </a:cubicBezTo>
                  <a:cubicBezTo>
                    <a:pt x="394091" y="264014"/>
                    <a:pt x="415478" y="308716"/>
                    <a:pt x="416818" y="318964"/>
                  </a:cubicBezTo>
                  <a:cubicBezTo>
                    <a:pt x="398542" y="325864"/>
                    <a:pt x="382298" y="332447"/>
                    <a:pt x="367956" y="338284"/>
                  </a:cubicBezTo>
                  <a:cubicBezTo>
                    <a:pt x="341849" y="348888"/>
                    <a:pt x="319346" y="358007"/>
                    <a:pt x="312650" y="356772"/>
                  </a:cubicBezTo>
                  <a:cubicBezTo>
                    <a:pt x="312062" y="356653"/>
                    <a:pt x="310260" y="356290"/>
                    <a:pt x="309137" y="352527"/>
                  </a:cubicBezTo>
                  <a:cubicBezTo>
                    <a:pt x="307097" y="345679"/>
                    <a:pt x="309586" y="334903"/>
                    <a:pt x="313026" y="331516"/>
                  </a:cubicBezTo>
                  <a:lnTo>
                    <a:pt x="335100" y="309436"/>
                  </a:lnTo>
                  <a:cubicBezTo>
                    <a:pt x="337068" y="307461"/>
                    <a:pt x="337200" y="304305"/>
                    <a:pt x="335404" y="302172"/>
                  </a:cubicBezTo>
                  <a:cubicBezTo>
                    <a:pt x="335351" y="302106"/>
                    <a:pt x="335272" y="302080"/>
                    <a:pt x="335219" y="302020"/>
                  </a:cubicBezTo>
                  <a:lnTo>
                    <a:pt x="318626" y="266536"/>
                  </a:lnTo>
                  <a:cubicBezTo>
                    <a:pt x="317351" y="263849"/>
                    <a:pt x="314136" y="262706"/>
                    <a:pt x="311448" y="263981"/>
                  </a:cubicBezTo>
                  <a:cubicBezTo>
                    <a:pt x="308781" y="265248"/>
                    <a:pt x="307632" y="268425"/>
                    <a:pt x="308867" y="271105"/>
                  </a:cubicBezTo>
                  <a:lnTo>
                    <a:pt x="324238" y="303968"/>
                  </a:lnTo>
                  <a:cubicBezTo>
                    <a:pt x="307546" y="315233"/>
                    <a:pt x="271302" y="337082"/>
                    <a:pt x="252371" y="337082"/>
                  </a:cubicBezTo>
                  <a:lnTo>
                    <a:pt x="225345" y="337082"/>
                  </a:lnTo>
                  <a:cubicBezTo>
                    <a:pt x="224071" y="337082"/>
                    <a:pt x="222836" y="337538"/>
                    <a:pt x="221865" y="338363"/>
                  </a:cubicBezTo>
                  <a:lnTo>
                    <a:pt x="20871" y="508911"/>
                  </a:lnTo>
                  <a:lnTo>
                    <a:pt x="34130" y="363303"/>
                  </a:lnTo>
                  <a:cubicBezTo>
                    <a:pt x="53760" y="354956"/>
                    <a:pt x="164307" y="306676"/>
                    <a:pt x="231275" y="250880"/>
                  </a:cubicBezTo>
                  <a:cubicBezTo>
                    <a:pt x="267340" y="220810"/>
                    <a:pt x="316764" y="162216"/>
                    <a:pt x="360343" y="110541"/>
                  </a:cubicBezTo>
                  <a:cubicBezTo>
                    <a:pt x="397287" y="66750"/>
                    <a:pt x="443257" y="12255"/>
                    <a:pt x="453340" y="11536"/>
                  </a:cubicBezTo>
                  <a:cubicBezTo>
                    <a:pt x="461923" y="12486"/>
                    <a:pt x="495922" y="33365"/>
                    <a:pt x="528799" y="53563"/>
                  </a:cubicBezTo>
                  <a:cubicBezTo>
                    <a:pt x="576228" y="82689"/>
                    <a:pt x="635252" y="118933"/>
                    <a:pt x="673153" y="131565"/>
                  </a:cubicBezTo>
                  <a:cubicBezTo>
                    <a:pt x="700786" y="140749"/>
                    <a:pt x="725046" y="146091"/>
                    <a:pt x="744525" y="150343"/>
                  </a:cubicBezTo>
                  <a:cubicBezTo>
                    <a:pt x="759843" y="153698"/>
                    <a:pt x="783000" y="158775"/>
                    <a:pt x="782393" y="162381"/>
                  </a:cubicBezTo>
                  <a:cubicBezTo>
                    <a:pt x="780702" y="172384"/>
                    <a:pt x="759163" y="187280"/>
                    <a:pt x="706723" y="1872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0" name="Google Shape;1370;p45"/>
            <p:cNvSpPr/>
            <p:nvPr/>
          </p:nvSpPr>
          <p:spPr>
            <a:xfrm>
              <a:off x="6308041" y="3336704"/>
              <a:ext cx="586506" cy="1150759"/>
            </a:xfrm>
            <a:custGeom>
              <a:avLst/>
              <a:gdLst/>
              <a:ahLst/>
              <a:cxnLst/>
              <a:rect l="l" t="t" r="r" b="b"/>
              <a:pathLst>
                <a:path w="737744" h="1447496" extrusionOk="0">
                  <a:moveTo>
                    <a:pt x="490459" y="8155"/>
                  </a:moveTo>
                  <a:cubicBezTo>
                    <a:pt x="490459" y="8155"/>
                    <a:pt x="409381" y="747"/>
                    <a:pt x="389783" y="747"/>
                  </a:cubicBezTo>
                  <a:cubicBezTo>
                    <a:pt x="370185" y="747"/>
                    <a:pt x="340690" y="15498"/>
                    <a:pt x="335949" y="81712"/>
                  </a:cubicBezTo>
                  <a:cubicBezTo>
                    <a:pt x="331208" y="147927"/>
                    <a:pt x="8963" y="1387306"/>
                    <a:pt x="8963" y="1419179"/>
                  </a:cubicBezTo>
                  <a:cubicBezTo>
                    <a:pt x="8963" y="1451052"/>
                    <a:pt x="57732" y="1462244"/>
                    <a:pt x="208472" y="1424131"/>
                  </a:cubicBezTo>
                  <a:cubicBezTo>
                    <a:pt x="335626" y="1391829"/>
                    <a:pt x="713329" y="1264669"/>
                    <a:pt x="713329" y="1264669"/>
                  </a:cubicBezTo>
                  <a:lnTo>
                    <a:pt x="746707" y="996681"/>
                  </a:lnTo>
                  <a:lnTo>
                    <a:pt x="353500" y="1075712"/>
                  </a:lnTo>
                  <a:lnTo>
                    <a:pt x="544933" y="513679"/>
                  </a:lnTo>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1" name="Google Shape;1371;p45"/>
            <p:cNvSpPr/>
            <p:nvPr/>
          </p:nvSpPr>
          <p:spPr>
            <a:xfrm>
              <a:off x="6308015" y="3724007"/>
              <a:ext cx="569157" cy="763288"/>
            </a:xfrm>
            <a:custGeom>
              <a:avLst/>
              <a:gdLst/>
              <a:ahLst/>
              <a:cxnLst/>
              <a:rect l="l" t="t" r="r" b="b"/>
              <a:pathLst>
                <a:path w="715921" h="960111" extrusionOk="0">
                  <a:moveTo>
                    <a:pt x="724884" y="687674"/>
                  </a:moveTo>
                  <a:cubicBezTo>
                    <a:pt x="697105" y="695103"/>
                    <a:pt x="257169" y="813217"/>
                    <a:pt x="173403" y="841101"/>
                  </a:cubicBezTo>
                  <a:cubicBezTo>
                    <a:pt x="87267" y="869956"/>
                    <a:pt x="269549" y="725681"/>
                    <a:pt x="207079" y="730528"/>
                  </a:cubicBezTo>
                  <a:cubicBezTo>
                    <a:pt x="144608" y="735374"/>
                    <a:pt x="72378" y="821827"/>
                    <a:pt x="72378" y="821827"/>
                  </a:cubicBezTo>
                  <a:lnTo>
                    <a:pt x="239697" y="747"/>
                  </a:lnTo>
                  <a:cubicBezTo>
                    <a:pt x="143439" y="387813"/>
                    <a:pt x="8963" y="911086"/>
                    <a:pt x="8963" y="931655"/>
                  </a:cubicBezTo>
                  <a:cubicBezTo>
                    <a:pt x="8963" y="963950"/>
                    <a:pt x="57732" y="974719"/>
                    <a:pt x="208472" y="936607"/>
                  </a:cubicBezTo>
                  <a:cubicBezTo>
                    <a:pt x="335625" y="904305"/>
                    <a:pt x="713329" y="777145"/>
                    <a:pt x="713329" y="77714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2" name="Google Shape;1372;p45"/>
            <p:cNvSpPr/>
            <p:nvPr/>
          </p:nvSpPr>
          <p:spPr>
            <a:xfrm>
              <a:off x="6303777" y="3332409"/>
              <a:ext cx="595062" cy="1159271"/>
            </a:xfrm>
            <a:custGeom>
              <a:avLst/>
              <a:gdLst/>
              <a:ahLst/>
              <a:cxnLst/>
              <a:rect l="l" t="t" r="r" b="b"/>
              <a:pathLst>
                <a:path w="748506" h="1458202" extrusionOk="0">
                  <a:moveTo>
                    <a:pt x="755760" y="998127"/>
                  </a:moveTo>
                  <a:cubicBezTo>
                    <a:pt x="754492" y="996951"/>
                    <a:pt x="752736" y="996463"/>
                    <a:pt x="751039" y="996806"/>
                  </a:cubicBezTo>
                  <a:lnTo>
                    <a:pt x="367016" y="1073995"/>
                  </a:lnTo>
                  <a:lnTo>
                    <a:pt x="517392" y="632368"/>
                  </a:lnTo>
                  <a:cubicBezTo>
                    <a:pt x="517557" y="632368"/>
                    <a:pt x="517722" y="632447"/>
                    <a:pt x="517887" y="632447"/>
                  </a:cubicBezTo>
                  <a:cubicBezTo>
                    <a:pt x="519565" y="632447"/>
                    <a:pt x="521149" y="631661"/>
                    <a:pt x="522166" y="630321"/>
                  </a:cubicBezTo>
                  <a:lnTo>
                    <a:pt x="600649" y="527281"/>
                  </a:lnTo>
                  <a:cubicBezTo>
                    <a:pt x="602452" y="524911"/>
                    <a:pt x="601990" y="521530"/>
                    <a:pt x="599619" y="519728"/>
                  </a:cubicBezTo>
                  <a:cubicBezTo>
                    <a:pt x="597249" y="517925"/>
                    <a:pt x="593868" y="518387"/>
                    <a:pt x="592065" y="520758"/>
                  </a:cubicBezTo>
                  <a:lnTo>
                    <a:pt x="525705" y="607917"/>
                  </a:lnTo>
                  <a:lnTo>
                    <a:pt x="555366" y="520837"/>
                  </a:lnTo>
                  <a:cubicBezTo>
                    <a:pt x="556323" y="518017"/>
                    <a:pt x="554818" y="514960"/>
                    <a:pt x="552005" y="513996"/>
                  </a:cubicBezTo>
                  <a:cubicBezTo>
                    <a:pt x="549185" y="513039"/>
                    <a:pt x="546122" y="514544"/>
                    <a:pt x="545164" y="517364"/>
                  </a:cubicBezTo>
                  <a:lnTo>
                    <a:pt x="353770" y="1079363"/>
                  </a:lnTo>
                  <a:cubicBezTo>
                    <a:pt x="352813" y="1082176"/>
                    <a:pt x="354312" y="1085233"/>
                    <a:pt x="357125" y="1086197"/>
                  </a:cubicBezTo>
                  <a:cubicBezTo>
                    <a:pt x="358029" y="1086501"/>
                    <a:pt x="358993" y="1086567"/>
                    <a:pt x="359931" y="1086376"/>
                  </a:cubicBezTo>
                  <a:lnTo>
                    <a:pt x="745802" y="1008824"/>
                  </a:lnTo>
                  <a:lnTo>
                    <a:pt x="713778" y="1266003"/>
                  </a:lnTo>
                  <a:cubicBezTo>
                    <a:pt x="676722" y="1278443"/>
                    <a:pt x="331815" y="1393975"/>
                    <a:pt x="212519" y="1424277"/>
                  </a:cubicBezTo>
                  <a:cubicBezTo>
                    <a:pt x="84633" y="1456631"/>
                    <a:pt x="40842" y="1450193"/>
                    <a:pt x="26632" y="1439147"/>
                  </a:cubicBezTo>
                  <a:cubicBezTo>
                    <a:pt x="21971" y="1435515"/>
                    <a:pt x="19712" y="1430741"/>
                    <a:pt x="19712" y="1424541"/>
                  </a:cubicBezTo>
                  <a:cubicBezTo>
                    <a:pt x="19871" y="1410212"/>
                    <a:pt x="89704" y="1133151"/>
                    <a:pt x="157266" y="865229"/>
                  </a:cubicBezTo>
                  <a:cubicBezTo>
                    <a:pt x="244821" y="517912"/>
                    <a:pt x="344057" y="124315"/>
                    <a:pt x="346692" y="87450"/>
                  </a:cubicBezTo>
                  <a:cubicBezTo>
                    <a:pt x="351730" y="16970"/>
                    <a:pt x="385062" y="11516"/>
                    <a:pt x="395158" y="11516"/>
                  </a:cubicBezTo>
                  <a:cubicBezTo>
                    <a:pt x="414306" y="11516"/>
                    <a:pt x="494520" y="18852"/>
                    <a:pt x="495325" y="18925"/>
                  </a:cubicBezTo>
                  <a:cubicBezTo>
                    <a:pt x="498270" y="19149"/>
                    <a:pt x="500865" y="16996"/>
                    <a:pt x="501182" y="14058"/>
                  </a:cubicBezTo>
                  <a:cubicBezTo>
                    <a:pt x="501453" y="11100"/>
                    <a:pt x="499274" y="8479"/>
                    <a:pt x="496316" y="8201"/>
                  </a:cubicBezTo>
                  <a:cubicBezTo>
                    <a:pt x="493014" y="7897"/>
                    <a:pt x="414775" y="747"/>
                    <a:pt x="395158" y="747"/>
                  </a:cubicBezTo>
                  <a:cubicBezTo>
                    <a:pt x="382705" y="747"/>
                    <a:pt x="341674" y="6947"/>
                    <a:pt x="335949" y="86704"/>
                  </a:cubicBezTo>
                  <a:cubicBezTo>
                    <a:pt x="333380" y="122618"/>
                    <a:pt x="234263" y="515759"/>
                    <a:pt x="146826" y="862614"/>
                  </a:cubicBezTo>
                  <a:cubicBezTo>
                    <a:pt x="61338" y="1201710"/>
                    <a:pt x="8963" y="1410265"/>
                    <a:pt x="8963" y="1424567"/>
                  </a:cubicBezTo>
                  <a:cubicBezTo>
                    <a:pt x="8963" y="1434168"/>
                    <a:pt x="12680" y="1441946"/>
                    <a:pt x="20029" y="1447678"/>
                  </a:cubicBezTo>
                  <a:cubicBezTo>
                    <a:pt x="29683" y="1455185"/>
                    <a:pt x="45939" y="1458949"/>
                    <a:pt x="69050" y="1458949"/>
                  </a:cubicBezTo>
                  <a:cubicBezTo>
                    <a:pt x="102844" y="1458949"/>
                    <a:pt x="151303" y="1450900"/>
                    <a:pt x="215180" y="1434749"/>
                  </a:cubicBezTo>
                  <a:cubicBezTo>
                    <a:pt x="341073" y="1402770"/>
                    <a:pt x="716650" y="1276442"/>
                    <a:pt x="720427" y="1275168"/>
                  </a:cubicBezTo>
                  <a:cubicBezTo>
                    <a:pt x="722388" y="1274514"/>
                    <a:pt x="723801" y="1272784"/>
                    <a:pt x="724052" y="1270731"/>
                  </a:cubicBezTo>
                  <a:lnTo>
                    <a:pt x="757424" y="1002749"/>
                  </a:lnTo>
                  <a:cubicBezTo>
                    <a:pt x="757648" y="1001032"/>
                    <a:pt x="757028" y="999309"/>
                    <a:pt x="755760" y="998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3" name="Google Shape;1373;p45"/>
            <p:cNvSpPr/>
            <p:nvPr/>
          </p:nvSpPr>
          <p:spPr>
            <a:xfrm>
              <a:off x="6681568" y="3877718"/>
              <a:ext cx="162703" cy="232741"/>
            </a:xfrm>
            <a:custGeom>
              <a:avLst/>
              <a:gdLst/>
              <a:ahLst/>
              <a:cxnLst/>
              <a:rect l="l" t="t" r="r" b="b"/>
              <a:pathLst>
                <a:path w="204658" h="292756" extrusionOk="0">
                  <a:moveTo>
                    <a:pt x="208744" y="15518"/>
                  </a:moveTo>
                  <a:lnTo>
                    <a:pt x="36902" y="767"/>
                  </a:lnTo>
                  <a:cubicBezTo>
                    <a:pt x="35469" y="641"/>
                    <a:pt x="34042" y="1097"/>
                    <a:pt x="32940" y="2022"/>
                  </a:cubicBezTo>
                  <a:cubicBezTo>
                    <a:pt x="31844" y="2946"/>
                    <a:pt x="31170" y="4273"/>
                    <a:pt x="31058" y="5699"/>
                  </a:cubicBezTo>
                  <a:lnTo>
                    <a:pt x="8984" y="280581"/>
                  </a:lnTo>
                  <a:cubicBezTo>
                    <a:pt x="8852" y="282041"/>
                    <a:pt x="9334" y="283493"/>
                    <a:pt x="10305" y="284589"/>
                  </a:cubicBezTo>
                  <a:cubicBezTo>
                    <a:pt x="11275" y="285679"/>
                    <a:pt x="12649" y="286333"/>
                    <a:pt x="14108" y="286399"/>
                  </a:cubicBezTo>
                  <a:lnTo>
                    <a:pt x="191332" y="293503"/>
                  </a:lnTo>
                  <a:lnTo>
                    <a:pt x="191557" y="293503"/>
                  </a:lnTo>
                  <a:cubicBezTo>
                    <a:pt x="194396" y="293503"/>
                    <a:pt x="196747" y="291292"/>
                    <a:pt x="196925" y="288459"/>
                  </a:cubicBezTo>
                  <a:lnTo>
                    <a:pt x="213610" y="21223"/>
                  </a:lnTo>
                  <a:cubicBezTo>
                    <a:pt x="213796" y="18318"/>
                    <a:pt x="211643" y="15795"/>
                    <a:pt x="208744" y="155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4" name="Google Shape;1374;p45"/>
            <p:cNvSpPr/>
            <p:nvPr/>
          </p:nvSpPr>
          <p:spPr>
            <a:xfrm>
              <a:off x="6762374" y="3827081"/>
              <a:ext cx="38949" cy="87821"/>
            </a:xfrm>
            <a:custGeom>
              <a:avLst/>
              <a:gdLst/>
              <a:ahLst/>
              <a:cxnLst/>
              <a:rect l="l" t="t" r="r" b="b"/>
              <a:pathLst>
                <a:path w="48993" h="110467" extrusionOk="0">
                  <a:moveTo>
                    <a:pt x="2377" y="0"/>
                  </a:moveTo>
                  <a:lnTo>
                    <a:pt x="0" y="107992"/>
                  </a:lnTo>
                  <a:lnTo>
                    <a:pt x="46617" y="110468"/>
                  </a:lnTo>
                  <a:lnTo>
                    <a:pt x="48994" y="0"/>
                  </a:lnTo>
                  <a:lnTo>
                    <a:pt x="2377"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5" name="Google Shape;1375;p45"/>
            <p:cNvSpPr/>
            <p:nvPr/>
          </p:nvSpPr>
          <p:spPr>
            <a:xfrm>
              <a:off x="6749931" y="3822801"/>
              <a:ext cx="47508" cy="96404"/>
            </a:xfrm>
            <a:custGeom>
              <a:avLst/>
              <a:gdLst/>
              <a:ahLst/>
              <a:cxnLst/>
              <a:rect l="l" t="t" r="r" b="b"/>
              <a:pathLst>
                <a:path w="59758" h="121263" extrusionOk="0">
                  <a:moveTo>
                    <a:pt x="60969" y="121984"/>
                  </a:moveTo>
                  <a:lnTo>
                    <a:pt x="60685" y="121984"/>
                  </a:lnTo>
                  <a:lnTo>
                    <a:pt x="14068" y="119508"/>
                  </a:lnTo>
                  <a:cubicBezTo>
                    <a:pt x="11163" y="119356"/>
                    <a:pt x="8904" y="116926"/>
                    <a:pt x="8964" y="114021"/>
                  </a:cubicBezTo>
                  <a:lnTo>
                    <a:pt x="11334" y="6029"/>
                  </a:lnTo>
                  <a:cubicBezTo>
                    <a:pt x="11387" y="3097"/>
                    <a:pt x="13777" y="740"/>
                    <a:pt x="16716" y="747"/>
                  </a:cubicBezTo>
                  <a:lnTo>
                    <a:pt x="63333" y="747"/>
                  </a:lnTo>
                  <a:cubicBezTo>
                    <a:pt x="66311" y="747"/>
                    <a:pt x="68721" y="3157"/>
                    <a:pt x="68721" y="6135"/>
                  </a:cubicBezTo>
                  <a:cubicBezTo>
                    <a:pt x="68721" y="6174"/>
                    <a:pt x="68721" y="6220"/>
                    <a:pt x="68721" y="6267"/>
                  </a:cubicBezTo>
                  <a:lnTo>
                    <a:pt x="66357" y="116728"/>
                  </a:lnTo>
                  <a:cubicBezTo>
                    <a:pt x="66291" y="119660"/>
                    <a:pt x="63901" y="122004"/>
                    <a:pt x="60969" y="122010"/>
                  </a:cubicBezTo>
                  <a:close/>
                  <a:moveTo>
                    <a:pt x="19859" y="109029"/>
                  </a:moveTo>
                  <a:lnTo>
                    <a:pt x="55713" y="110937"/>
                  </a:lnTo>
                  <a:lnTo>
                    <a:pt x="57852" y="11516"/>
                  </a:lnTo>
                  <a:lnTo>
                    <a:pt x="21998" y="1151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6" name="Google Shape;1376;p45"/>
            <p:cNvSpPr/>
            <p:nvPr/>
          </p:nvSpPr>
          <p:spPr>
            <a:xfrm>
              <a:off x="7261913" y="3755895"/>
              <a:ext cx="721135" cy="605017"/>
            </a:xfrm>
            <a:custGeom>
              <a:avLst/>
              <a:gdLst/>
              <a:ahLst/>
              <a:cxnLst/>
              <a:rect l="l" t="t" r="r" b="b"/>
              <a:pathLst>
                <a:path w="907088" h="761028" extrusionOk="0">
                  <a:moveTo>
                    <a:pt x="914199" y="38537"/>
                  </a:moveTo>
                  <a:cubicBezTo>
                    <a:pt x="909663" y="25463"/>
                    <a:pt x="897506" y="16556"/>
                    <a:pt x="883673" y="16173"/>
                  </a:cubicBezTo>
                  <a:lnTo>
                    <a:pt x="358908" y="768"/>
                  </a:lnTo>
                  <a:cubicBezTo>
                    <a:pt x="345484" y="286"/>
                    <a:pt x="333084" y="7926"/>
                    <a:pt x="327478" y="20135"/>
                  </a:cubicBezTo>
                  <a:cubicBezTo>
                    <a:pt x="327478" y="20148"/>
                    <a:pt x="327478" y="20155"/>
                    <a:pt x="327478" y="20168"/>
                  </a:cubicBezTo>
                  <a:lnTo>
                    <a:pt x="12001" y="710318"/>
                  </a:lnTo>
                  <a:cubicBezTo>
                    <a:pt x="4341" y="727017"/>
                    <a:pt x="11664" y="746773"/>
                    <a:pt x="28369" y="754432"/>
                  </a:cubicBezTo>
                  <a:cubicBezTo>
                    <a:pt x="32628" y="756387"/>
                    <a:pt x="37250" y="757424"/>
                    <a:pt x="41938" y="757463"/>
                  </a:cubicBezTo>
                  <a:lnTo>
                    <a:pt x="553121" y="761775"/>
                  </a:lnTo>
                  <a:lnTo>
                    <a:pt x="553511" y="761775"/>
                  </a:lnTo>
                  <a:cubicBezTo>
                    <a:pt x="566189" y="761735"/>
                    <a:pt x="577751" y="754512"/>
                    <a:pt x="583337" y="743128"/>
                  </a:cubicBezTo>
                  <a:lnTo>
                    <a:pt x="912700" y="63959"/>
                  </a:lnTo>
                  <a:cubicBezTo>
                    <a:pt x="916576" y="56022"/>
                    <a:pt x="917111" y="46870"/>
                    <a:pt x="914199" y="385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7" name="Google Shape;1377;p45"/>
            <p:cNvSpPr/>
            <p:nvPr/>
          </p:nvSpPr>
          <p:spPr>
            <a:xfrm>
              <a:off x="7329373" y="3764280"/>
              <a:ext cx="337421" cy="445371"/>
            </a:xfrm>
            <a:custGeom>
              <a:avLst/>
              <a:gdLst/>
              <a:ahLst/>
              <a:cxnLst/>
              <a:rect l="l" t="t" r="r" b="b"/>
              <a:pathLst>
                <a:path w="424429" h="560215" extrusionOk="0">
                  <a:moveTo>
                    <a:pt x="14344" y="560962"/>
                  </a:moveTo>
                  <a:cubicBezTo>
                    <a:pt x="11373" y="560962"/>
                    <a:pt x="8963" y="558552"/>
                    <a:pt x="8963" y="555581"/>
                  </a:cubicBezTo>
                  <a:cubicBezTo>
                    <a:pt x="8963" y="554814"/>
                    <a:pt x="9128" y="554049"/>
                    <a:pt x="9445" y="553349"/>
                  </a:cubicBezTo>
                  <a:lnTo>
                    <a:pt x="34642" y="498115"/>
                  </a:lnTo>
                  <a:cubicBezTo>
                    <a:pt x="35876" y="495407"/>
                    <a:pt x="39066" y="494212"/>
                    <a:pt x="41773" y="495447"/>
                  </a:cubicBezTo>
                  <a:cubicBezTo>
                    <a:pt x="44480" y="496682"/>
                    <a:pt x="45675" y="499871"/>
                    <a:pt x="44441" y="502578"/>
                  </a:cubicBezTo>
                  <a:lnTo>
                    <a:pt x="19243" y="557806"/>
                  </a:lnTo>
                  <a:cubicBezTo>
                    <a:pt x="18372" y="559727"/>
                    <a:pt x="16457" y="560962"/>
                    <a:pt x="14344" y="560962"/>
                  </a:cubicBezTo>
                  <a:close/>
                  <a:moveTo>
                    <a:pt x="63384" y="460484"/>
                  </a:moveTo>
                  <a:lnTo>
                    <a:pt x="262900" y="24740"/>
                  </a:lnTo>
                  <a:cubicBezTo>
                    <a:pt x="266650" y="16487"/>
                    <a:pt x="274931" y="11052"/>
                    <a:pt x="283990" y="11534"/>
                  </a:cubicBezTo>
                  <a:lnTo>
                    <a:pt x="362050" y="13905"/>
                  </a:lnTo>
                  <a:lnTo>
                    <a:pt x="362222" y="13905"/>
                  </a:lnTo>
                  <a:cubicBezTo>
                    <a:pt x="365200" y="13859"/>
                    <a:pt x="367571" y="11409"/>
                    <a:pt x="367524" y="8431"/>
                  </a:cubicBezTo>
                  <a:cubicBezTo>
                    <a:pt x="367478" y="5585"/>
                    <a:pt x="365226" y="3267"/>
                    <a:pt x="362387" y="3135"/>
                  </a:cubicBezTo>
                  <a:lnTo>
                    <a:pt x="284294" y="772"/>
                  </a:lnTo>
                  <a:cubicBezTo>
                    <a:pt x="271028" y="243"/>
                    <a:pt x="258654" y="8088"/>
                    <a:pt x="253101" y="20277"/>
                  </a:cubicBezTo>
                  <a:lnTo>
                    <a:pt x="53586" y="456008"/>
                  </a:lnTo>
                  <a:cubicBezTo>
                    <a:pt x="52357" y="458708"/>
                    <a:pt x="53533" y="461897"/>
                    <a:pt x="56227" y="463145"/>
                  </a:cubicBezTo>
                  <a:cubicBezTo>
                    <a:pt x="56933" y="463462"/>
                    <a:pt x="57693" y="463627"/>
                    <a:pt x="58465" y="463627"/>
                  </a:cubicBezTo>
                  <a:cubicBezTo>
                    <a:pt x="60578" y="463634"/>
                    <a:pt x="62506" y="462406"/>
                    <a:pt x="63384" y="460484"/>
                  </a:cubicBezTo>
                  <a:close/>
                  <a:moveTo>
                    <a:pt x="433389" y="10597"/>
                  </a:moveTo>
                  <a:cubicBezTo>
                    <a:pt x="433488" y="7632"/>
                    <a:pt x="431164" y="5143"/>
                    <a:pt x="428199" y="5044"/>
                  </a:cubicBezTo>
                  <a:cubicBezTo>
                    <a:pt x="428193" y="5044"/>
                    <a:pt x="428186" y="5044"/>
                    <a:pt x="428179" y="5044"/>
                  </a:cubicBezTo>
                  <a:lnTo>
                    <a:pt x="386831" y="3723"/>
                  </a:lnTo>
                  <a:cubicBezTo>
                    <a:pt x="384124" y="3829"/>
                    <a:pt x="381377" y="5975"/>
                    <a:pt x="381285" y="8939"/>
                  </a:cubicBezTo>
                  <a:cubicBezTo>
                    <a:pt x="381186" y="11911"/>
                    <a:pt x="383517" y="14394"/>
                    <a:pt x="386488" y="14493"/>
                  </a:cubicBezTo>
                  <a:cubicBezTo>
                    <a:pt x="386488" y="14493"/>
                    <a:pt x="386495" y="14493"/>
                    <a:pt x="386495" y="14493"/>
                  </a:cubicBezTo>
                  <a:lnTo>
                    <a:pt x="427842" y="15813"/>
                  </a:lnTo>
                  <a:lnTo>
                    <a:pt x="428008" y="15813"/>
                  </a:lnTo>
                  <a:cubicBezTo>
                    <a:pt x="430920" y="15813"/>
                    <a:pt x="433297" y="13502"/>
                    <a:pt x="433389" y="1059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8" name="Google Shape;1378;p45"/>
            <p:cNvSpPr/>
            <p:nvPr/>
          </p:nvSpPr>
          <p:spPr>
            <a:xfrm>
              <a:off x="7789978" y="4092414"/>
              <a:ext cx="125484" cy="63349"/>
            </a:xfrm>
            <a:custGeom>
              <a:avLst/>
              <a:gdLst/>
              <a:ahLst/>
              <a:cxnLst/>
              <a:rect l="l" t="t" r="r" b="b"/>
              <a:pathLst>
                <a:path w="157841" h="79684" extrusionOk="0">
                  <a:moveTo>
                    <a:pt x="142606" y="1294"/>
                  </a:moveTo>
                  <a:cubicBezTo>
                    <a:pt x="142606" y="1294"/>
                    <a:pt x="81555" y="27706"/>
                    <a:pt x="34931" y="45759"/>
                  </a:cubicBezTo>
                  <a:cubicBezTo>
                    <a:pt x="-11693" y="63811"/>
                    <a:pt x="15122" y="80431"/>
                    <a:pt x="33320" y="80431"/>
                  </a:cubicBezTo>
                  <a:cubicBezTo>
                    <a:pt x="51517" y="80431"/>
                    <a:pt x="122361" y="58899"/>
                    <a:pt x="148740" y="42530"/>
                  </a:cubicBezTo>
                  <a:cubicBezTo>
                    <a:pt x="175119" y="26161"/>
                    <a:pt x="172213" y="-3658"/>
                    <a:pt x="142606" y="1294"/>
                  </a:cubicBezTo>
                  <a:close/>
                </a:path>
              </a:pathLst>
            </a:custGeom>
            <a:solidFill>
              <a:srgbClr val="FFBF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9" name="Google Shape;1379;p45"/>
            <p:cNvSpPr/>
            <p:nvPr/>
          </p:nvSpPr>
          <p:spPr>
            <a:xfrm>
              <a:off x="7789978" y="4092414"/>
              <a:ext cx="125484" cy="63349"/>
            </a:xfrm>
            <a:custGeom>
              <a:avLst/>
              <a:gdLst/>
              <a:ahLst/>
              <a:cxnLst/>
              <a:rect l="l" t="t" r="r" b="b"/>
              <a:pathLst>
                <a:path w="157841" h="79684" extrusionOk="0">
                  <a:moveTo>
                    <a:pt x="142606" y="1294"/>
                  </a:moveTo>
                  <a:cubicBezTo>
                    <a:pt x="142606" y="1294"/>
                    <a:pt x="81555" y="27706"/>
                    <a:pt x="34931" y="45759"/>
                  </a:cubicBezTo>
                  <a:cubicBezTo>
                    <a:pt x="-11693" y="63811"/>
                    <a:pt x="15122" y="80431"/>
                    <a:pt x="33320" y="80431"/>
                  </a:cubicBezTo>
                  <a:cubicBezTo>
                    <a:pt x="51517" y="80431"/>
                    <a:pt x="122361" y="58899"/>
                    <a:pt x="148740" y="42530"/>
                  </a:cubicBezTo>
                  <a:cubicBezTo>
                    <a:pt x="175119" y="26161"/>
                    <a:pt x="172213" y="-3658"/>
                    <a:pt x="142606" y="1294"/>
                  </a:cubicBez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0" name="Google Shape;1380;p45"/>
            <p:cNvSpPr/>
            <p:nvPr/>
          </p:nvSpPr>
          <p:spPr>
            <a:xfrm>
              <a:off x="7785695" y="4088149"/>
              <a:ext cx="134088" cy="71894"/>
            </a:xfrm>
            <a:custGeom>
              <a:avLst/>
              <a:gdLst/>
              <a:ahLst/>
              <a:cxnLst/>
              <a:rect l="l" t="t" r="r" b="b"/>
              <a:pathLst>
                <a:path w="168664" h="90433" extrusionOk="0">
                  <a:moveTo>
                    <a:pt x="38704" y="91180"/>
                  </a:moveTo>
                  <a:cubicBezTo>
                    <a:pt x="26059" y="91180"/>
                    <a:pt x="11169" y="84650"/>
                    <a:pt x="9202" y="74098"/>
                  </a:cubicBezTo>
                  <a:cubicBezTo>
                    <a:pt x="7267" y="63784"/>
                    <a:pt x="17086" y="54369"/>
                    <a:pt x="38380" y="46115"/>
                  </a:cubicBezTo>
                  <a:cubicBezTo>
                    <a:pt x="84370" y="28287"/>
                    <a:pt x="145250" y="1987"/>
                    <a:pt x="145857" y="1723"/>
                  </a:cubicBezTo>
                  <a:cubicBezTo>
                    <a:pt x="146260" y="1558"/>
                    <a:pt x="146682" y="1433"/>
                    <a:pt x="147112" y="1360"/>
                  </a:cubicBezTo>
                  <a:cubicBezTo>
                    <a:pt x="161473" y="-1030"/>
                    <a:pt x="172375" y="3651"/>
                    <a:pt x="176244" y="13906"/>
                  </a:cubicBezTo>
                  <a:cubicBezTo>
                    <a:pt x="181031" y="26597"/>
                    <a:pt x="173101" y="42457"/>
                    <a:pt x="156977" y="52467"/>
                  </a:cubicBezTo>
                  <a:cubicBezTo>
                    <a:pt x="130644" y="68809"/>
                    <a:pt x="58936" y="91180"/>
                    <a:pt x="38704" y="91180"/>
                  </a:cubicBezTo>
                  <a:close/>
                  <a:moveTo>
                    <a:pt x="149509" y="11879"/>
                  </a:moveTo>
                  <a:cubicBezTo>
                    <a:pt x="142906" y="14711"/>
                    <a:pt x="85948" y="39202"/>
                    <a:pt x="42269" y="56118"/>
                  </a:cubicBezTo>
                  <a:cubicBezTo>
                    <a:pt x="23524" y="63382"/>
                    <a:pt x="19304" y="69582"/>
                    <a:pt x="19780" y="72084"/>
                  </a:cubicBezTo>
                  <a:cubicBezTo>
                    <a:pt x="20440" y="75743"/>
                    <a:pt x="29519" y="80391"/>
                    <a:pt x="38704" y="80391"/>
                  </a:cubicBezTo>
                  <a:cubicBezTo>
                    <a:pt x="55277" y="80391"/>
                    <a:pt x="125619" y="59222"/>
                    <a:pt x="151298" y="43302"/>
                  </a:cubicBezTo>
                  <a:cubicBezTo>
                    <a:pt x="164207" y="35293"/>
                    <a:pt x="168591" y="24153"/>
                    <a:pt x="166161" y="17689"/>
                  </a:cubicBezTo>
                  <a:cubicBezTo>
                    <a:pt x="164273" y="12684"/>
                    <a:pt x="158218" y="10512"/>
                    <a:pt x="149509" y="118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1" name="Google Shape;1381;p45"/>
            <p:cNvSpPr/>
            <p:nvPr/>
          </p:nvSpPr>
          <p:spPr>
            <a:xfrm>
              <a:off x="7779379" y="4041352"/>
              <a:ext cx="170065" cy="86025"/>
            </a:xfrm>
            <a:custGeom>
              <a:avLst/>
              <a:gdLst/>
              <a:ahLst/>
              <a:cxnLst/>
              <a:rect l="l" t="t" r="r" b="b"/>
              <a:pathLst>
                <a:path w="213918" h="108208" extrusionOk="0">
                  <a:moveTo>
                    <a:pt x="189641" y="1504"/>
                  </a:moveTo>
                  <a:cubicBezTo>
                    <a:pt x="189641" y="1504"/>
                    <a:pt x="106741" y="37359"/>
                    <a:pt x="43967" y="61908"/>
                  </a:cubicBezTo>
                  <a:cubicBezTo>
                    <a:pt x="-18808" y="86458"/>
                    <a:pt x="17158" y="108955"/>
                    <a:pt x="41814" y="108955"/>
                  </a:cubicBezTo>
                  <a:cubicBezTo>
                    <a:pt x="66469" y="108955"/>
                    <a:pt x="162728" y="79902"/>
                    <a:pt x="198582" y="57491"/>
                  </a:cubicBezTo>
                  <a:cubicBezTo>
                    <a:pt x="234436" y="35081"/>
                    <a:pt x="229913" y="-5277"/>
                    <a:pt x="189641" y="1504"/>
                  </a:cubicBezTo>
                  <a:close/>
                </a:path>
              </a:pathLst>
            </a:custGeom>
            <a:solidFill>
              <a:srgbClr val="FFBF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2" name="Google Shape;1382;p45"/>
            <p:cNvSpPr/>
            <p:nvPr/>
          </p:nvSpPr>
          <p:spPr>
            <a:xfrm>
              <a:off x="7779379" y="4041352"/>
              <a:ext cx="170065" cy="86025"/>
            </a:xfrm>
            <a:custGeom>
              <a:avLst/>
              <a:gdLst/>
              <a:ahLst/>
              <a:cxnLst/>
              <a:rect l="l" t="t" r="r" b="b"/>
              <a:pathLst>
                <a:path w="213918" h="108208" extrusionOk="0">
                  <a:moveTo>
                    <a:pt x="189641" y="1504"/>
                  </a:moveTo>
                  <a:cubicBezTo>
                    <a:pt x="189641" y="1504"/>
                    <a:pt x="106741" y="37359"/>
                    <a:pt x="43967" y="61908"/>
                  </a:cubicBezTo>
                  <a:cubicBezTo>
                    <a:pt x="-18808" y="86458"/>
                    <a:pt x="17158" y="108955"/>
                    <a:pt x="41814" y="108955"/>
                  </a:cubicBezTo>
                  <a:cubicBezTo>
                    <a:pt x="66469" y="108955"/>
                    <a:pt x="162728" y="79902"/>
                    <a:pt x="198582" y="57491"/>
                  </a:cubicBezTo>
                  <a:cubicBezTo>
                    <a:pt x="234436" y="35081"/>
                    <a:pt x="229913" y="-5277"/>
                    <a:pt x="189641" y="1504"/>
                  </a:cubicBez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3" name="Google Shape;1383;p45"/>
            <p:cNvSpPr/>
            <p:nvPr/>
          </p:nvSpPr>
          <p:spPr>
            <a:xfrm>
              <a:off x="7775087" y="4037071"/>
              <a:ext cx="178690" cy="94588"/>
            </a:xfrm>
            <a:custGeom>
              <a:avLst/>
              <a:gdLst/>
              <a:ahLst/>
              <a:cxnLst/>
              <a:rect l="l" t="t" r="r" b="b"/>
              <a:pathLst>
                <a:path w="224767" h="118978" extrusionOk="0">
                  <a:moveTo>
                    <a:pt x="47210" y="119725"/>
                  </a:moveTo>
                  <a:cubicBezTo>
                    <a:pt x="30913" y="119725"/>
                    <a:pt x="11765" y="111485"/>
                    <a:pt x="9256" y="98160"/>
                  </a:cubicBezTo>
                  <a:cubicBezTo>
                    <a:pt x="6813" y="85205"/>
                    <a:pt x="19655" y="73135"/>
                    <a:pt x="47414" y="62273"/>
                  </a:cubicBezTo>
                  <a:cubicBezTo>
                    <a:pt x="109377" y="38046"/>
                    <a:pt x="192079" y="2311"/>
                    <a:pt x="192911" y="1954"/>
                  </a:cubicBezTo>
                  <a:cubicBezTo>
                    <a:pt x="193307" y="1783"/>
                    <a:pt x="193723" y="1657"/>
                    <a:pt x="194152" y="1585"/>
                  </a:cubicBezTo>
                  <a:cubicBezTo>
                    <a:pt x="212911" y="-1598"/>
                    <a:pt x="226976" y="4404"/>
                    <a:pt x="231955" y="17524"/>
                  </a:cubicBezTo>
                  <a:cubicBezTo>
                    <a:pt x="238135" y="33820"/>
                    <a:pt x="227808" y="54349"/>
                    <a:pt x="206830" y="67449"/>
                  </a:cubicBezTo>
                  <a:cubicBezTo>
                    <a:pt x="169160" y="90982"/>
                    <a:pt x="72301" y="119725"/>
                    <a:pt x="47210" y="119725"/>
                  </a:cubicBezTo>
                  <a:close/>
                  <a:moveTo>
                    <a:pt x="196569" y="12097"/>
                  </a:moveTo>
                  <a:cubicBezTo>
                    <a:pt x="188850" y="15431"/>
                    <a:pt x="110638" y="49113"/>
                    <a:pt x="51303" y="72303"/>
                  </a:cubicBezTo>
                  <a:cubicBezTo>
                    <a:pt x="26595" y="81969"/>
                    <a:pt x="18837" y="90969"/>
                    <a:pt x="19821" y="96166"/>
                  </a:cubicBezTo>
                  <a:cubicBezTo>
                    <a:pt x="21042" y="102617"/>
                    <a:pt x="34598" y="108962"/>
                    <a:pt x="47190" y="108962"/>
                  </a:cubicBezTo>
                  <a:cubicBezTo>
                    <a:pt x="70650" y="108962"/>
                    <a:pt x="165436" y="80570"/>
                    <a:pt x="201112" y="58324"/>
                  </a:cubicBezTo>
                  <a:cubicBezTo>
                    <a:pt x="219567" y="46789"/>
                    <a:pt x="225543" y="30994"/>
                    <a:pt x="221872" y="21347"/>
                  </a:cubicBezTo>
                  <a:cubicBezTo>
                    <a:pt x="218861" y="13391"/>
                    <a:pt x="209669" y="10069"/>
                    <a:pt x="196569" y="120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4" name="Google Shape;1384;p45"/>
            <p:cNvSpPr/>
            <p:nvPr/>
          </p:nvSpPr>
          <p:spPr>
            <a:xfrm>
              <a:off x="7763737" y="3993790"/>
              <a:ext cx="186622" cy="94235"/>
            </a:xfrm>
            <a:custGeom>
              <a:avLst/>
              <a:gdLst/>
              <a:ahLst/>
              <a:cxnLst/>
              <a:rect l="l" t="t" r="r" b="b"/>
              <a:pathLst>
                <a:path w="234745" h="118534" extrusionOk="0">
                  <a:moveTo>
                    <a:pt x="206853" y="1510"/>
                  </a:moveTo>
                  <a:cubicBezTo>
                    <a:pt x="206853" y="1510"/>
                    <a:pt x="115984" y="40699"/>
                    <a:pt x="47293" y="67705"/>
                  </a:cubicBezTo>
                  <a:cubicBezTo>
                    <a:pt x="-21398" y="94711"/>
                    <a:pt x="17896" y="119281"/>
                    <a:pt x="44816" y="119281"/>
                  </a:cubicBezTo>
                  <a:cubicBezTo>
                    <a:pt x="71737" y="119281"/>
                    <a:pt x="177352" y="86979"/>
                    <a:pt x="217082" y="62753"/>
                  </a:cubicBezTo>
                  <a:cubicBezTo>
                    <a:pt x="256812" y="38526"/>
                    <a:pt x="251001" y="-5588"/>
                    <a:pt x="206853" y="1510"/>
                  </a:cubicBezTo>
                  <a:close/>
                </a:path>
              </a:pathLst>
            </a:custGeom>
            <a:solidFill>
              <a:srgbClr val="FFBF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5" name="Google Shape;1385;p45"/>
            <p:cNvSpPr/>
            <p:nvPr/>
          </p:nvSpPr>
          <p:spPr>
            <a:xfrm>
              <a:off x="7763737" y="3993790"/>
              <a:ext cx="186622" cy="94235"/>
            </a:xfrm>
            <a:custGeom>
              <a:avLst/>
              <a:gdLst/>
              <a:ahLst/>
              <a:cxnLst/>
              <a:rect l="l" t="t" r="r" b="b"/>
              <a:pathLst>
                <a:path w="234745" h="118534" extrusionOk="0">
                  <a:moveTo>
                    <a:pt x="206853" y="1510"/>
                  </a:moveTo>
                  <a:cubicBezTo>
                    <a:pt x="206853" y="1510"/>
                    <a:pt x="115984" y="40699"/>
                    <a:pt x="47293" y="67705"/>
                  </a:cubicBezTo>
                  <a:cubicBezTo>
                    <a:pt x="-21398" y="94711"/>
                    <a:pt x="17896" y="119281"/>
                    <a:pt x="44816" y="119281"/>
                  </a:cubicBezTo>
                  <a:cubicBezTo>
                    <a:pt x="71737" y="119281"/>
                    <a:pt x="177352" y="86979"/>
                    <a:pt x="217082" y="62753"/>
                  </a:cubicBezTo>
                  <a:cubicBezTo>
                    <a:pt x="256812" y="38526"/>
                    <a:pt x="251001" y="-5588"/>
                    <a:pt x="206853" y="1510"/>
                  </a:cubicBez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6" name="Google Shape;1386;p45"/>
            <p:cNvSpPr/>
            <p:nvPr/>
          </p:nvSpPr>
          <p:spPr>
            <a:xfrm>
              <a:off x="7759442" y="3989504"/>
              <a:ext cx="195238" cy="102816"/>
            </a:xfrm>
            <a:custGeom>
              <a:avLst/>
              <a:gdLst/>
              <a:ahLst/>
              <a:cxnLst/>
              <a:rect l="l" t="t" r="r" b="b"/>
              <a:pathLst>
                <a:path w="245582" h="129328" extrusionOk="0">
                  <a:moveTo>
                    <a:pt x="50217" y="130075"/>
                  </a:moveTo>
                  <a:cubicBezTo>
                    <a:pt x="32640" y="130075"/>
                    <a:pt x="11986" y="121234"/>
                    <a:pt x="9278" y="106965"/>
                  </a:cubicBezTo>
                  <a:cubicBezTo>
                    <a:pt x="6637" y="93052"/>
                    <a:pt x="20582" y="79985"/>
                    <a:pt x="50725" y="68133"/>
                  </a:cubicBezTo>
                  <a:cubicBezTo>
                    <a:pt x="118544" y="41450"/>
                    <a:pt x="209197" y="2367"/>
                    <a:pt x="210114" y="1977"/>
                  </a:cubicBezTo>
                  <a:cubicBezTo>
                    <a:pt x="210524" y="1799"/>
                    <a:pt x="210960" y="1674"/>
                    <a:pt x="211402" y="1608"/>
                  </a:cubicBezTo>
                  <a:cubicBezTo>
                    <a:pt x="231871" y="-1780"/>
                    <a:pt x="247382" y="4962"/>
                    <a:pt x="252724" y="19436"/>
                  </a:cubicBezTo>
                  <a:cubicBezTo>
                    <a:pt x="259221" y="37033"/>
                    <a:pt x="247936" y="58968"/>
                    <a:pt x="225288" y="72775"/>
                  </a:cubicBezTo>
                  <a:cubicBezTo>
                    <a:pt x="185644" y="96942"/>
                    <a:pt x="79574" y="130075"/>
                    <a:pt x="50217" y="130075"/>
                  </a:cubicBezTo>
                  <a:close/>
                  <a:moveTo>
                    <a:pt x="213759" y="12113"/>
                  </a:moveTo>
                  <a:cubicBezTo>
                    <a:pt x="205552" y="15646"/>
                    <a:pt x="119680" y="52550"/>
                    <a:pt x="54667" y="78143"/>
                  </a:cubicBezTo>
                  <a:cubicBezTo>
                    <a:pt x="20219" y="91699"/>
                    <a:pt x="19315" y="102092"/>
                    <a:pt x="19863" y="104958"/>
                  </a:cubicBezTo>
                  <a:cubicBezTo>
                    <a:pt x="21243" y="112221"/>
                    <a:pt x="36278" y="119326"/>
                    <a:pt x="50236" y="119326"/>
                  </a:cubicBezTo>
                  <a:cubicBezTo>
                    <a:pt x="75387" y="119326"/>
                    <a:pt x="179516" y="88100"/>
                    <a:pt x="219702" y="63590"/>
                  </a:cubicBezTo>
                  <a:cubicBezTo>
                    <a:pt x="239993" y="51216"/>
                    <a:pt x="246609" y="33876"/>
                    <a:pt x="242641" y="23160"/>
                  </a:cubicBezTo>
                  <a:cubicBezTo>
                    <a:pt x="239260" y="14015"/>
                    <a:pt x="228471" y="9908"/>
                    <a:pt x="213759" y="121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7" name="Google Shape;1387;p45"/>
            <p:cNvSpPr/>
            <p:nvPr/>
          </p:nvSpPr>
          <p:spPr>
            <a:xfrm>
              <a:off x="7769441" y="3950218"/>
              <a:ext cx="186195" cy="94266"/>
            </a:xfrm>
            <a:custGeom>
              <a:avLst/>
              <a:gdLst/>
              <a:ahLst/>
              <a:cxnLst/>
              <a:rect l="l" t="t" r="r" b="b"/>
              <a:pathLst>
                <a:path w="234208" h="118573" extrusionOk="0">
                  <a:moveTo>
                    <a:pt x="206780" y="1549"/>
                  </a:moveTo>
                  <a:cubicBezTo>
                    <a:pt x="206780" y="1549"/>
                    <a:pt x="116015" y="40850"/>
                    <a:pt x="47324" y="67744"/>
                  </a:cubicBezTo>
                  <a:cubicBezTo>
                    <a:pt x="-21366" y="94638"/>
                    <a:pt x="17822" y="119320"/>
                    <a:pt x="44848" y="119320"/>
                  </a:cubicBezTo>
                  <a:cubicBezTo>
                    <a:pt x="71874" y="119320"/>
                    <a:pt x="177390" y="87018"/>
                    <a:pt x="216578" y="62898"/>
                  </a:cubicBezTo>
                  <a:cubicBezTo>
                    <a:pt x="255767" y="38777"/>
                    <a:pt x="250927" y="-5773"/>
                    <a:pt x="206780" y="1549"/>
                  </a:cubicBezTo>
                  <a:close/>
                </a:path>
              </a:pathLst>
            </a:custGeom>
            <a:solidFill>
              <a:srgbClr val="FFBF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8" name="Google Shape;1388;p45"/>
            <p:cNvSpPr/>
            <p:nvPr/>
          </p:nvSpPr>
          <p:spPr>
            <a:xfrm>
              <a:off x="7769441" y="3950218"/>
              <a:ext cx="186195" cy="94266"/>
            </a:xfrm>
            <a:custGeom>
              <a:avLst/>
              <a:gdLst/>
              <a:ahLst/>
              <a:cxnLst/>
              <a:rect l="l" t="t" r="r" b="b"/>
              <a:pathLst>
                <a:path w="234208" h="118573" extrusionOk="0">
                  <a:moveTo>
                    <a:pt x="206780" y="1549"/>
                  </a:moveTo>
                  <a:cubicBezTo>
                    <a:pt x="206780" y="1549"/>
                    <a:pt x="116015" y="40850"/>
                    <a:pt x="47324" y="67744"/>
                  </a:cubicBezTo>
                  <a:cubicBezTo>
                    <a:pt x="-21366" y="94638"/>
                    <a:pt x="17822" y="119320"/>
                    <a:pt x="44848" y="119320"/>
                  </a:cubicBezTo>
                  <a:cubicBezTo>
                    <a:pt x="71874" y="119320"/>
                    <a:pt x="177390" y="87018"/>
                    <a:pt x="216578" y="62898"/>
                  </a:cubicBezTo>
                  <a:cubicBezTo>
                    <a:pt x="255767" y="38777"/>
                    <a:pt x="250927" y="-5773"/>
                    <a:pt x="206780" y="1549"/>
                  </a:cubicBez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9" name="Google Shape;1389;p45"/>
            <p:cNvSpPr/>
            <p:nvPr/>
          </p:nvSpPr>
          <p:spPr>
            <a:xfrm>
              <a:off x="7765144" y="3945942"/>
              <a:ext cx="194829" cy="102839"/>
            </a:xfrm>
            <a:custGeom>
              <a:avLst/>
              <a:gdLst/>
              <a:ahLst/>
              <a:cxnLst/>
              <a:rect l="l" t="t" r="r" b="b"/>
              <a:pathLst>
                <a:path w="245068" h="129357" extrusionOk="0">
                  <a:moveTo>
                    <a:pt x="50256" y="130104"/>
                  </a:moveTo>
                  <a:cubicBezTo>
                    <a:pt x="32653" y="130104"/>
                    <a:pt x="11992" y="121256"/>
                    <a:pt x="9278" y="106941"/>
                  </a:cubicBezTo>
                  <a:cubicBezTo>
                    <a:pt x="6637" y="93015"/>
                    <a:pt x="20615" y="79954"/>
                    <a:pt x="50771" y="68135"/>
                  </a:cubicBezTo>
                  <a:cubicBezTo>
                    <a:pt x="118590" y="41565"/>
                    <a:pt x="209137" y="2389"/>
                    <a:pt x="210055" y="1986"/>
                  </a:cubicBezTo>
                  <a:cubicBezTo>
                    <a:pt x="210457" y="1821"/>
                    <a:pt x="210873" y="1696"/>
                    <a:pt x="211303" y="1616"/>
                  </a:cubicBezTo>
                  <a:cubicBezTo>
                    <a:pt x="231521" y="-1744"/>
                    <a:pt x="246820" y="4753"/>
                    <a:pt x="252155" y="19022"/>
                  </a:cubicBezTo>
                  <a:cubicBezTo>
                    <a:pt x="258758" y="36751"/>
                    <a:pt x="247533" y="58904"/>
                    <a:pt x="224806" y="72889"/>
                  </a:cubicBezTo>
                  <a:cubicBezTo>
                    <a:pt x="185584" y="97030"/>
                    <a:pt x="79798" y="130104"/>
                    <a:pt x="50256" y="130104"/>
                  </a:cubicBezTo>
                  <a:close/>
                  <a:moveTo>
                    <a:pt x="213700" y="12135"/>
                  </a:moveTo>
                  <a:cubicBezTo>
                    <a:pt x="205551" y="15654"/>
                    <a:pt x="119733" y="52677"/>
                    <a:pt x="54700" y="78165"/>
                  </a:cubicBezTo>
                  <a:cubicBezTo>
                    <a:pt x="20232" y="91668"/>
                    <a:pt x="19321" y="102074"/>
                    <a:pt x="19869" y="104947"/>
                  </a:cubicBezTo>
                  <a:cubicBezTo>
                    <a:pt x="21236" y="112210"/>
                    <a:pt x="36291" y="119341"/>
                    <a:pt x="50243" y="119341"/>
                  </a:cubicBezTo>
                  <a:cubicBezTo>
                    <a:pt x="75539" y="119341"/>
                    <a:pt x="179410" y="88175"/>
                    <a:pt x="219154" y="63718"/>
                  </a:cubicBezTo>
                  <a:cubicBezTo>
                    <a:pt x="239544" y="51172"/>
                    <a:pt x="246114" y="33628"/>
                    <a:pt x="242059" y="22779"/>
                  </a:cubicBezTo>
                  <a:cubicBezTo>
                    <a:pt x="238672" y="13733"/>
                    <a:pt x="228325" y="9870"/>
                    <a:pt x="213700" y="121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0" name="Google Shape;1390;p45"/>
            <p:cNvSpPr/>
            <p:nvPr/>
          </p:nvSpPr>
          <p:spPr>
            <a:xfrm>
              <a:off x="7003414" y="2874614"/>
              <a:ext cx="461577" cy="582487"/>
            </a:xfrm>
            <a:custGeom>
              <a:avLst/>
              <a:gdLst/>
              <a:ahLst/>
              <a:cxnLst/>
              <a:rect l="l" t="t" r="r" b="b"/>
              <a:pathLst>
                <a:path w="580600" h="732688" extrusionOk="0">
                  <a:moveTo>
                    <a:pt x="245793" y="747"/>
                  </a:moveTo>
                  <a:cubicBezTo>
                    <a:pt x="245793" y="747"/>
                    <a:pt x="69110" y="113691"/>
                    <a:pt x="32265" y="157818"/>
                  </a:cubicBezTo>
                  <a:cubicBezTo>
                    <a:pt x="-4579" y="201946"/>
                    <a:pt x="12674" y="295312"/>
                    <a:pt x="15151" y="324709"/>
                  </a:cubicBezTo>
                  <a:cubicBezTo>
                    <a:pt x="17627" y="354105"/>
                    <a:pt x="19997" y="550808"/>
                    <a:pt x="37218" y="582357"/>
                  </a:cubicBezTo>
                  <a:cubicBezTo>
                    <a:pt x="54438" y="613906"/>
                    <a:pt x="107097" y="740828"/>
                    <a:pt x="278504" y="733096"/>
                  </a:cubicBezTo>
                  <a:cubicBezTo>
                    <a:pt x="401979" y="727385"/>
                    <a:pt x="464233" y="626828"/>
                    <a:pt x="488782" y="562977"/>
                  </a:cubicBezTo>
                  <a:cubicBezTo>
                    <a:pt x="504517" y="518658"/>
                    <a:pt x="514402" y="472477"/>
                    <a:pt x="518179" y="425596"/>
                  </a:cubicBezTo>
                  <a:cubicBezTo>
                    <a:pt x="518179" y="425596"/>
                    <a:pt x="589563" y="413208"/>
                    <a:pt x="589563" y="354283"/>
                  </a:cubicBezTo>
                  <a:cubicBezTo>
                    <a:pt x="589563" y="295358"/>
                    <a:pt x="573624" y="226694"/>
                    <a:pt x="540253" y="234109"/>
                  </a:cubicBezTo>
                  <a:cubicBezTo>
                    <a:pt x="523342" y="237879"/>
                    <a:pt x="501057" y="275781"/>
                    <a:pt x="501057" y="275781"/>
                  </a:cubicBezTo>
                  <a:cubicBezTo>
                    <a:pt x="437649" y="232273"/>
                    <a:pt x="379800" y="181186"/>
                    <a:pt x="328785" y="123641"/>
                  </a:cubicBezTo>
                  <a:cubicBezTo>
                    <a:pt x="250745" y="32725"/>
                    <a:pt x="245793" y="747"/>
                    <a:pt x="245793" y="747"/>
                  </a:cubicBezTo>
                  <a:close/>
                </a:path>
              </a:pathLst>
            </a:custGeom>
            <a:solidFill>
              <a:srgbClr val="FFBF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1" name="Google Shape;1391;p45"/>
            <p:cNvSpPr/>
            <p:nvPr/>
          </p:nvSpPr>
          <p:spPr>
            <a:xfrm>
              <a:off x="7003414" y="2874614"/>
              <a:ext cx="461577" cy="582487"/>
            </a:xfrm>
            <a:custGeom>
              <a:avLst/>
              <a:gdLst/>
              <a:ahLst/>
              <a:cxnLst/>
              <a:rect l="l" t="t" r="r" b="b"/>
              <a:pathLst>
                <a:path w="580600" h="732688" extrusionOk="0">
                  <a:moveTo>
                    <a:pt x="245793" y="747"/>
                  </a:moveTo>
                  <a:cubicBezTo>
                    <a:pt x="245793" y="747"/>
                    <a:pt x="69110" y="113691"/>
                    <a:pt x="32265" y="157818"/>
                  </a:cubicBezTo>
                  <a:cubicBezTo>
                    <a:pt x="-4579" y="201946"/>
                    <a:pt x="12674" y="295312"/>
                    <a:pt x="15151" y="324709"/>
                  </a:cubicBezTo>
                  <a:cubicBezTo>
                    <a:pt x="17627" y="354105"/>
                    <a:pt x="19997" y="550808"/>
                    <a:pt x="37218" y="582357"/>
                  </a:cubicBezTo>
                  <a:cubicBezTo>
                    <a:pt x="54438" y="613906"/>
                    <a:pt x="107097" y="740828"/>
                    <a:pt x="278504" y="733096"/>
                  </a:cubicBezTo>
                  <a:cubicBezTo>
                    <a:pt x="401979" y="727385"/>
                    <a:pt x="464233" y="626828"/>
                    <a:pt x="488782" y="562977"/>
                  </a:cubicBezTo>
                  <a:cubicBezTo>
                    <a:pt x="504517" y="518658"/>
                    <a:pt x="514402" y="472477"/>
                    <a:pt x="518179" y="425596"/>
                  </a:cubicBezTo>
                  <a:cubicBezTo>
                    <a:pt x="518179" y="425596"/>
                    <a:pt x="589563" y="413208"/>
                    <a:pt x="589563" y="354283"/>
                  </a:cubicBezTo>
                  <a:cubicBezTo>
                    <a:pt x="589563" y="295358"/>
                    <a:pt x="573624" y="226694"/>
                    <a:pt x="540253" y="234109"/>
                  </a:cubicBezTo>
                  <a:cubicBezTo>
                    <a:pt x="523342" y="237879"/>
                    <a:pt x="501057" y="275781"/>
                    <a:pt x="501057" y="275781"/>
                  </a:cubicBezTo>
                  <a:cubicBezTo>
                    <a:pt x="437649" y="232273"/>
                    <a:pt x="379800" y="181186"/>
                    <a:pt x="328785" y="123641"/>
                  </a:cubicBezTo>
                  <a:cubicBezTo>
                    <a:pt x="250745" y="32725"/>
                    <a:pt x="245793" y="747"/>
                    <a:pt x="245793" y="747"/>
                  </a:cubicBez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2" name="Google Shape;1392;p45"/>
            <p:cNvSpPr/>
            <p:nvPr/>
          </p:nvSpPr>
          <p:spPr>
            <a:xfrm>
              <a:off x="7007832" y="2874273"/>
              <a:ext cx="386810" cy="222785"/>
            </a:xfrm>
            <a:custGeom>
              <a:avLst/>
              <a:gdLst/>
              <a:ahLst/>
              <a:cxnLst/>
              <a:rect l="l" t="t" r="r" b="b"/>
              <a:pathLst>
                <a:path w="486553" h="280233" extrusionOk="0">
                  <a:moveTo>
                    <a:pt x="229146" y="103350"/>
                  </a:moveTo>
                  <a:cubicBezTo>
                    <a:pt x="229146" y="103350"/>
                    <a:pt x="390648" y="317181"/>
                    <a:pt x="495517" y="275622"/>
                  </a:cubicBezTo>
                  <a:cubicBezTo>
                    <a:pt x="432108" y="232115"/>
                    <a:pt x="374259" y="181028"/>
                    <a:pt x="323245" y="123483"/>
                  </a:cubicBezTo>
                  <a:cubicBezTo>
                    <a:pt x="244755" y="32718"/>
                    <a:pt x="239803" y="747"/>
                    <a:pt x="239803" y="747"/>
                  </a:cubicBezTo>
                  <a:cubicBezTo>
                    <a:pt x="239803" y="747"/>
                    <a:pt x="63120" y="113657"/>
                    <a:pt x="26296" y="157831"/>
                  </a:cubicBezTo>
                  <a:cubicBezTo>
                    <a:pt x="17923" y="168548"/>
                    <a:pt x="12007" y="180975"/>
                    <a:pt x="8963" y="194227"/>
                  </a:cubicBezTo>
                  <a:close/>
                </a:path>
              </a:pathLst>
            </a:custGeom>
            <a:solidFill>
              <a:srgbClr val="965C4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3" name="Google Shape;1393;p45"/>
            <p:cNvSpPr/>
            <p:nvPr/>
          </p:nvSpPr>
          <p:spPr>
            <a:xfrm>
              <a:off x="7007438" y="3107600"/>
              <a:ext cx="457708" cy="349356"/>
            </a:xfrm>
            <a:custGeom>
              <a:avLst/>
              <a:gdLst/>
              <a:ahLst/>
              <a:cxnLst/>
              <a:rect l="l" t="t" r="r" b="b"/>
              <a:pathLst>
                <a:path w="575733" h="439442" extrusionOk="0">
                  <a:moveTo>
                    <a:pt x="582148" y="24781"/>
                  </a:moveTo>
                  <a:cubicBezTo>
                    <a:pt x="580345" y="44029"/>
                    <a:pt x="575670" y="62900"/>
                    <a:pt x="568282" y="80768"/>
                  </a:cubicBezTo>
                  <a:cubicBezTo>
                    <a:pt x="548255" y="124697"/>
                    <a:pt x="496467" y="116727"/>
                    <a:pt x="496467" y="116727"/>
                  </a:cubicBezTo>
                  <a:cubicBezTo>
                    <a:pt x="496467" y="116727"/>
                    <a:pt x="464166" y="284153"/>
                    <a:pt x="421101" y="335946"/>
                  </a:cubicBezTo>
                  <a:cubicBezTo>
                    <a:pt x="378036" y="387740"/>
                    <a:pt x="257657" y="431690"/>
                    <a:pt x="138038" y="371913"/>
                  </a:cubicBezTo>
                  <a:cubicBezTo>
                    <a:pt x="18418" y="312136"/>
                    <a:pt x="34371" y="164540"/>
                    <a:pt x="34371" y="164540"/>
                  </a:cubicBezTo>
                  <a:cubicBezTo>
                    <a:pt x="34371" y="164540"/>
                    <a:pt x="106185" y="164540"/>
                    <a:pt x="134076" y="96707"/>
                  </a:cubicBezTo>
                  <a:cubicBezTo>
                    <a:pt x="161967" y="28875"/>
                    <a:pt x="126106" y="-2998"/>
                    <a:pt x="54292" y="1096"/>
                  </a:cubicBezTo>
                  <a:cubicBezTo>
                    <a:pt x="37494" y="1743"/>
                    <a:pt x="21449" y="8260"/>
                    <a:pt x="8963" y="19512"/>
                  </a:cubicBezTo>
                  <a:cubicBezTo>
                    <a:pt x="9504" y="24134"/>
                    <a:pt x="9934" y="28234"/>
                    <a:pt x="10283" y="31463"/>
                  </a:cubicBezTo>
                  <a:cubicBezTo>
                    <a:pt x="12759" y="60965"/>
                    <a:pt x="15130" y="257562"/>
                    <a:pt x="32357" y="289111"/>
                  </a:cubicBezTo>
                  <a:cubicBezTo>
                    <a:pt x="49584" y="320660"/>
                    <a:pt x="102230" y="447583"/>
                    <a:pt x="273643" y="439851"/>
                  </a:cubicBezTo>
                  <a:cubicBezTo>
                    <a:pt x="397119" y="434139"/>
                    <a:pt x="459372" y="333583"/>
                    <a:pt x="483915" y="269732"/>
                  </a:cubicBezTo>
                  <a:cubicBezTo>
                    <a:pt x="499657" y="225412"/>
                    <a:pt x="509535" y="179231"/>
                    <a:pt x="513312" y="132350"/>
                  </a:cubicBezTo>
                  <a:cubicBezTo>
                    <a:pt x="513312" y="132350"/>
                    <a:pt x="584696" y="119963"/>
                    <a:pt x="584696" y="61038"/>
                  </a:cubicBezTo>
                  <a:cubicBezTo>
                    <a:pt x="584492" y="48915"/>
                    <a:pt x="583640" y="36812"/>
                    <a:pt x="582148" y="24781"/>
                  </a:cubicBezTo>
                  <a:close/>
                </a:path>
              </a:pathLst>
            </a:custGeom>
            <a:solidFill>
              <a:srgbClr val="965C4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4" name="Google Shape;1394;p45"/>
            <p:cNvSpPr/>
            <p:nvPr/>
          </p:nvSpPr>
          <p:spPr>
            <a:xfrm rot="-2700000">
              <a:off x="7194302" y="3066939"/>
              <a:ext cx="156570" cy="156570"/>
            </a:xfrm>
            <a:custGeom>
              <a:avLst/>
              <a:gdLst/>
              <a:ahLst/>
              <a:cxnLst/>
              <a:rect l="l" t="t" r="r" b="b"/>
              <a:pathLst>
                <a:path w="196821" h="196821" extrusionOk="0">
                  <a:moveTo>
                    <a:pt x="205784" y="99157"/>
                  </a:moveTo>
                  <a:cubicBezTo>
                    <a:pt x="205784" y="153508"/>
                    <a:pt x="161724" y="197568"/>
                    <a:pt x="107373" y="197568"/>
                  </a:cubicBezTo>
                  <a:cubicBezTo>
                    <a:pt x="53023" y="197568"/>
                    <a:pt x="8963" y="153508"/>
                    <a:pt x="8963" y="99157"/>
                  </a:cubicBezTo>
                  <a:cubicBezTo>
                    <a:pt x="8963" y="44807"/>
                    <a:pt x="53023" y="746"/>
                    <a:pt x="107373" y="746"/>
                  </a:cubicBezTo>
                  <a:cubicBezTo>
                    <a:pt x="161724" y="746"/>
                    <a:pt x="205784" y="44807"/>
                    <a:pt x="205784" y="99157"/>
                  </a:cubicBezTo>
                  <a:close/>
                </a:path>
              </a:pathLst>
            </a:custGeom>
            <a:solidFill>
              <a:srgbClr val="965C4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5" name="Google Shape;1395;p45"/>
            <p:cNvSpPr/>
            <p:nvPr/>
          </p:nvSpPr>
          <p:spPr>
            <a:xfrm>
              <a:off x="6999126" y="2870331"/>
              <a:ext cx="470168" cy="591071"/>
            </a:xfrm>
            <a:custGeom>
              <a:avLst/>
              <a:gdLst/>
              <a:ahLst/>
              <a:cxnLst/>
              <a:rect l="l" t="t" r="r" b="b"/>
              <a:pathLst>
                <a:path w="591406" h="743485" extrusionOk="0">
                  <a:moveTo>
                    <a:pt x="268900" y="744232"/>
                  </a:moveTo>
                  <a:cubicBezTo>
                    <a:pt x="117394" y="744232"/>
                    <a:pt x="62854" y="638551"/>
                    <a:pt x="41902" y="597963"/>
                  </a:cubicBezTo>
                  <a:cubicBezTo>
                    <a:pt x="40397" y="595031"/>
                    <a:pt x="39070" y="592463"/>
                    <a:pt x="37941" y="590337"/>
                  </a:cubicBezTo>
                  <a:cubicBezTo>
                    <a:pt x="25118" y="566850"/>
                    <a:pt x="20436" y="465639"/>
                    <a:pt x="17069" y="372617"/>
                  </a:cubicBezTo>
                  <a:cubicBezTo>
                    <a:pt x="16349" y="352808"/>
                    <a:pt x="15748" y="337152"/>
                    <a:pt x="15233" y="330569"/>
                  </a:cubicBezTo>
                  <a:cubicBezTo>
                    <a:pt x="14903" y="326759"/>
                    <a:pt x="14335" y="321879"/>
                    <a:pt x="13662" y="316161"/>
                  </a:cubicBezTo>
                  <a:cubicBezTo>
                    <a:pt x="8921" y="275533"/>
                    <a:pt x="93" y="199916"/>
                    <a:pt x="33576" y="159783"/>
                  </a:cubicBezTo>
                  <a:cubicBezTo>
                    <a:pt x="70507" y="115503"/>
                    <a:pt x="241075" y="6224"/>
                    <a:pt x="248318" y="1602"/>
                  </a:cubicBezTo>
                  <a:cubicBezTo>
                    <a:pt x="250814" y="-3"/>
                    <a:pt x="254142" y="717"/>
                    <a:pt x="255747" y="3206"/>
                  </a:cubicBezTo>
                  <a:cubicBezTo>
                    <a:pt x="256143" y="3827"/>
                    <a:pt x="256414" y="4520"/>
                    <a:pt x="256533" y="5246"/>
                  </a:cubicBezTo>
                  <a:cubicBezTo>
                    <a:pt x="256664" y="5907"/>
                    <a:pt x="263545" y="38433"/>
                    <a:pt x="338323" y="125599"/>
                  </a:cubicBezTo>
                  <a:cubicBezTo>
                    <a:pt x="387786" y="181355"/>
                    <a:pt x="443701" y="231029"/>
                    <a:pt x="504890" y="273578"/>
                  </a:cubicBezTo>
                  <a:cubicBezTo>
                    <a:pt x="511936" y="262518"/>
                    <a:pt x="529222" y="237711"/>
                    <a:pt x="544508" y="234304"/>
                  </a:cubicBezTo>
                  <a:cubicBezTo>
                    <a:pt x="552815" y="232448"/>
                    <a:pt x="560890" y="234443"/>
                    <a:pt x="567883" y="240035"/>
                  </a:cubicBezTo>
                  <a:cubicBezTo>
                    <a:pt x="590333" y="258035"/>
                    <a:pt x="600370" y="313110"/>
                    <a:pt x="600370" y="359721"/>
                  </a:cubicBezTo>
                  <a:cubicBezTo>
                    <a:pt x="600370" y="413865"/>
                    <a:pt x="544449" y="431489"/>
                    <a:pt x="528641" y="435398"/>
                  </a:cubicBezTo>
                  <a:cubicBezTo>
                    <a:pt x="524594" y="481387"/>
                    <a:pt x="514735" y="526677"/>
                    <a:pt x="499297" y="570184"/>
                  </a:cubicBezTo>
                  <a:cubicBezTo>
                    <a:pt x="479984" y="620400"/>
                    <a:pt x="420471" y="737577"/>
                    <a:pt x="284192" y="743843"/>
                  </a:cubicBezTo>
                  <a:cubicBezTo>
                    <a:pt x="278969" y="744113"/>
                    <a:pt x="273885" y="744232"/>
                    <a:pt x="268900" y="744232"/>
                  </a:cubicBezTo>
                  <a:close/>
                  <a:moveTo>
                    <a:pt x="248186" y="14477"/>
                  </a:moveTo>
                  <a:cubicBezTo>
                    <a:pt x="217192" y="34517"/>
                    <a:pt x="73927" y="128181"/>
                    <a:pt x="41817" y="166676"/>
                  </a:cubicBezTo>
                  <a:cubicBezTo>
                    <a:pt x="11291" y="203270"/>
                    <a:pt x="20106" y="278676"/>
                    <a:pt x="24332" y="314913"/>
                  </a:cubicBezTo>
                  <a:cubicBezTo>
                    <a:pt x="24992" y="320770"/>
                    <a:pt x="25607" y="325775"/>
                    <a:pt x="25930" y="329664"/>
                  </a:cubicBezTo>
                  <a:cubicBezTo>
                    <a:pt x="26511" y="336498"/>
                    <a:pt x="27053" y="351454"/>
                    <a:pt x="27799" y="372227"/>
                  </a:cubicBezTo>
                  <a:cubicBezTo>
                    <a:pt x="30030" y="433806"/>
                    <a:pt x="34679" y="561950"/>
                    <a:pt x="47357" y="585186"/>
                  </a:cubicBezTo>
                  <a:cubicBezTo>
                    <a:pt x="48558" y="587372"/>
                    <a:pt x="49912" y="590000"/>
                    <a:pt x="51470" y="593017"/>
                  </a:cubicBezTo>
                  <a:cubicBezTo>
                    <a:pt x="72243" y="633296"/>
                    <a:pt x="127213" y="740105"/>
                    <a:pt x="283684" y="733126"/>
                  </a:cubicBezTo>
                  <a:cubicBezTo>
                    <a:pt x="413624" y="727111"/>
                    <a:pt x="470687" y="614563"/>
                    <a:pt x="489182" y="566447"/>
                  </a:cubicBezTo>
                  <a:cubicBezTo>
                    <a:pt x="504725" y="522610"/>
                    <a:pt x="514491" y="476930"/>
                    <a:pt x="518235" y="430571"/>
                  </a:cubicBezTo>
                  <a:cubicBezTo>
                    <a:pt x="518426" y="428121"/>
                    <a:pt x="520256" y="426120"/>
                    <a:pt x="522672" y="425705"/>
                  </a:cubicBezTo>
                  <a:cubicBezTo>
                    <a:pt x="525406" y="425216"/>
                    <a:pt x="589600" y="413324"/>
                    <a:pt x="589600" y="359721"/>
                  </a:cubicBezTo>
                  <a:cubicBezTo>
                    <a:pt x="589600" y="307637"/>
                    <a:pt x="577899" y="261878"/>
                    <a:pt x="561148" y="248441"/>
                  </a:cubicBezTo>
                  <a:cubicBezTo>
                    <a:pt x="556664" y="244862"/>
                    <a:pt x="551989" y="243667"/>
                    <a:pt x="546839" y="244822"/>
                  </a:cubicBezTo>
                  <a:cubicBezTo>
                    <a:pt x="536208" y="247186"/>
                    <a:pt x="519291" y="270085"/>
                    <a:pt x="511117" y="283965"/>
                  </a:cubicBezTo>
                  <a:cubicBezTo>
                    <a:pt x="509611" y="286527"/>
                    <a:pt x="506310" y="287379"/>
                    <a:pt x="503748" y="285873"/>
                  </a:cubicBezTo>
                  <a:cubicBezTo>
                    <a:pt x="503642" y="285807"/>
                    <a:pt x="503537" y="285741"/>
                    <a:pt x="503431" y="285668"/>
                  </a:cubicBezTo>
                  <a:cubicBezTo>
                    <a:pt x="439673" y="241904"/>
                    <a:pt x="381487" y="190526"/>
                    <a:pt x="330175" y="132671"/>
                  </a:cubicBezTo>
                  <a:cubicBezTo>
                    <a:pt x="271673" y="64488"/>
                    <a:pt x="253640" y="28740"/>
                    <a:pt x="248186" y="14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6" name="Google Shape;1396;p45"/>
            <p:cNvSpPr/>
            <p:nvPr/>
          </p:nvSpPr>
          <p:spPr>
            <a:xfrm>
              <a:off x="6975240" y="3040386"/>
              <a:ext cx="378426" cy="159895"/>
            </a:xfrm>
            <a:custGeom>
              <a:avLst/>
              <a:gdLst/>
              <a:ahLst/>
              <a:cxnLst/>
              <a:rect l="l" t="t" r="r" b="b"/>
              <a:pathLst>
                <a:path w="476008" h="201126" extrusionOk="0">
                  <a:moveTo>
                    <a:pt x="109526" y="747"/>
                  </a:moveTo>
                  <a:cubicBezTo>
                    <a:pt x="165064" y="747"/>
                    <a:pt x="210090" y="45772"/>
                    <a:pt x="210090" y="101310"/>
                  </a:cubicBezTo>
                  <a:cubicBezTo>
                    <a:pt x="210090" y="156848"/>
                    <a:pt x="165064" y="201873"/>
                    <a:pt x="109526" y="201873"/>
                  </a:cubicBezTo>
                  <a:cubicBezTo>
                    <a:pt x="53988" y="201873"/>
                    <a:pt x="8963" y="156848"/>
                    <a:pt x="8963" y="101310"/>
                  </a:cubicBezTo>
                  <a:cubicBezTo>
                    <a:pt x="8963" y="45772"/>
                    <a:pt x="53988" y="747"/>
                    <a:pt x="109526" y="747"/>
                  </a:cubicBezTo>
                  <a:close/>
                  <a:moveTo>
                    <a:pt x="384408" y="747"/>
                  </a:moveTo>
                  <a:cubicBezTo>
                    <a:pt x="439946" y="747"/>
                    <a:pt x="484971" y="45772"/>
                    <a:pt x="484971" y="101310"/>
                  </a:cubicBezTo>
                  <a:cubicBezTo>
                    <a:pt x="484971" y="156848"/>
                    <a:pt x="439946" y="201873"/>
                    <a:pt x="384408" y="201873"/>
                  </a:cubicBezTo>
                  <a:cubicBezTo>
                    <a:pt x="328871" y="201873"/>
                    <a:pt x="283845" y="156848"/>
                    <a:pt x="283845" y="101310"/>
                  </a:cubicBezTo>
                  <a:cubicBezTo>
                    <a:pt x="283845" y="45772"/>
                    <a:pt x="328871" y="747"/>
                    <a:pt x="384408" y="74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7" name="Google Shape;1397;p45"/>
            <p:cNvSpPr/>
            <p:nvPr/>
          </p:nvSpPr>
          <p:spPr>
            <a:xfrm>
              <a:off x="6989010" y="3095215"/>
              <a:ext cx="364642" cy="105113"/>
            </a:xfrm>
            <a:custGeom>
              <a:avLst/>
              <a:gdLst/>
              <a:ahLst/>
              <a:cxnLst/>
              <a:rect l="l" t="t" r="r" b="b"/>
              <a:pathLst>
                <a:path w="458669" h="132217" extrusionOk="0">
                  <a:moveTo>
                    <a:pt x="8963" y="88929"/>
                  </a:moveTo>
                  <a:cubicBezTo>
                    <a:pt x="40380" y="134807"/>
                    <a:pt x="103036" y="146527"/>
                    <a:pt x="148913" y="115110"/>
                  </a:cubicBezTo>
                  <a:cubicBezTo>
                    <a:pt x="185401" y="90124"/>
                    <a:pt x="201307" y="44254"/>
                    <a:pt x="188128" y="2041"/>
                  </a:cubicBezTo>
                  <a:cubicBezTo>
                    <a:pt x="179729" y="20450"/>
                    <a:pt x="169719" y="34342"/>
                    <a:pt x="158844" y="35201"/>
                  </a:cubicBezTo>
                  <a:cubicBezTo>
                    <a:pt x="124819" y="38106"/>
                    <a:pt x="118466" y="30790"/>
                    <a:pt x="92193" y="32296"/>
                  </a:cubicBezTo>
                  <a:cubicBezTo>
                    <a:pt x="75184" y="33372"/>
                    <a:pt x="35210" y="65885"/>
                    <a:pt x="8963" y="88929"/>
                  </a:cubicBezTo>
                  <a:close/>
                  <a:moveTo>
                    <a:pt x="367075" y="132965"/>
                  </a:moveTo>
                  <a:cubicBezTo>
                    <a:pt x="422626" y="132905"/>
                    <a:pt x="467632" y="87846"/>
                    <a:pt x="467632" y="32296"/>
                  </a:cubicBezTo>
                  <a:cubicBezTo>
                    <a:pt x="467632" y="21566"/>
                    <a:pt x="465889" y="10915"/>
                    <a:pt x="462468" y="747"/>
                  </a:cubicBezTo>
                  <a:cubicBezTo>
                    <a:pt x="427585" y="63085"/>
                    <a:pt x="385055" y="30572"/>
                    <a:pt x="342413" y="26267"/>
                  </a:cubicBezTo>
                  <a:cubicBezTo>
                    <a:pt x="316794" y="23679"/>
                    <a:pt x="292673" y="51893"/>
                    <a:pt x="276740" y="76549"/>
                  </a:cubicBezTo>
                  <a:cubicBezTo>
                    <a:pt x="293604" y="111062"/>
                    <a:pt x="328659" y="132958"/>
                    <a:pt x="367075" y="1329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8" name="Google Shape;1398;p45"/>
            <p:cNvSpPr/>
            <p:nvPr/>
          </p:nvSpPr>
          <p:spPr>
            <a:xfrm>
              <a:off x="6970965" y="3036121"/>
              <a:ext cx="386983" cy="168452"/>
            </a:xfrm>
            <a:custGeom>
              <a:avLst/>
              <a:gdLst/>
              <a:ahLst/>
              <a:cxnLst/>
              <a:rect l="l" t="t" r="r" b="b"/>
              <a:pathLst>
                <a:path w="486771" h="211889" extrusionOk="0">
                  <a:moveTo>
                    <a:pt x="389790" y="747"/>
                  </a:moveTo>
                  <a:cubicBezTo>
                    <a:pt x="347854" y="747"/>
                    <a:pt x="311643" y="25296"/>
                    <a:pt x="294482" y="60721"/>
                  </a:cubicBezTo>
                  <a:cubicBezTo>
                    <a:pt x="255393" y="26148"/>
                    <a:pt x="212354" y="63079"/>
                    <a:pt x="211905" y="63455"/>
                  </a:cubicBezTo>
                  <a:cubicBezTo>
                    <a:pt x="211806" y="63541"/>
                    <a:pt x="211767" y="63666"/>
                    <a:pt x="211674" y="63759"/>
                  </a:cubicBezTo>
                  <a:cubicBezTo>
                    <a:pt x="195167" y="26690"/>
                    <a:pt x="158038" y="747"/>
                    <a:pt x="114907" y="747"/>
                  </a:cubicBezTo>
                  <a:cubicBezTo>
                    <a:pt x="56491" y="747"/>
                    <a:pt x="8963" y="48288"/>
                    <a:pt x="8963" y="106691"/>
                  </a:cubicBezTo>
                  <a:cubicBezTo>
                    <a:pt x="8963" y="165095"/>
                    <a:pt x="56504" y="212636"/>
                    <a:pt x="114907" y="212636"/>
                  </a:cubicBezTo>
                  <a:cubicBezTo>
                    <a:pt x="173311" y="212636"/>
                    <a:pt x="220852" y="165095"/>
                    <a:pt x="220852" y="106691"/>
                  </a:cubicBezTo>
                  <a:cubicBezTo>
                    <a:pt x="220833" y="95176"/>
                    <a:pt x="218931" y="83746"/>
                    <a:pt x="215213" y="72851"/>
                  </a:cubicBezTo>
                  <a:cubicBezTo>
                    <a:pt x="216606" y="72924"/>
                    <a:pt x="217973" y="72448"/>
                    <a:pt x="219023" y="71530"/>
                  </a:cubicBezTo>
                  <a:cubicBezTo>
                    <a:pt x="220575" y="70164"/>
                    <a:pt x="257380" y="38687"/>
                    <a:pt x="290104" y="71148"/>
                  </a:cubicBezTo>
                  <a:cubicBezTo>
                    <a:pt x="285984" y="82544"/>
                    <a:pt x="283871" y="94562"/>
                    <a:pt x="283845" y="106678"/>
                  </a:cubicBezTo>
                  <a:cubicBezTo>
                    <a:pt x="283845" y="165101"/>
                    <a:pt x="331386" y="212623"/>
                    <a:pt x="389790" y="212623"/>
                  </a:cubicBezTo>
                  <a:cubicBezTo>
                    <a:pt x="448193" y="212623"/>
                    <a:pt x="495734" y="165082"/>
                    <a:pt x="495734" y="106678"/>
                  </a:cubicBezTo>
                  <a:cubicBezTo>
                    <a:pt x="495734" y="48275"/>
                    <a:pt x="448206" y="747"/>
                    <a:pt x="389790" y="747"/>
                  </a:cubicBezTo>
                  <a:close/>
                  <a:moveTo>
                    <a:pt x="114907" y="201873"/>
                  </a:moveTo>
                  <a:cubicBezTo>
                    <a:pt x="62427" y="201873"/>
                    <a:pt x="19725" y="159172"/>
                    <a:pt x="19725" y="106691"/>
                  </a:cubicBezTo>
                  <a:cubicBezTo>
                    <a:pt x="19725" y="54211"/>
                    <a:pt x="62427" y="11516"/>
                    <a:pt x="114907" y="11516"/>
                  </a:cubicBezTo>
                  <a:cubicBezTo>
                    <a:pt x="167388" y="11516"/>
                    <a:pt x="210083" y="54217"/>
                    <a:pt x="210083" y="106691"/>
                  </a:cubicBezTo>
                  <a:cubicBezTo>
                    <a:pt x="210083" y="159165"/>
                    <a:pt x="167381" y="201860"/>
                    <a:pt x="114907" y="201860"/>
                  </a:cubicBezTo>
                  <a:close/>
                  <a:moveTo>
                    <a:pt x="389790" y="201873"/>
                  </a:moveTo>
                  <a:cubicBezTo>
                    <a:pt x="337309" y="201873"/>
                    <a:pt x="294608" y="159172"/>
                    <a:pt x="294608" y="106691"/>
                  </a:cubicBezTo>
                  <a:cubicBezTo>
                    <a:pt x="294608" y="54211"/>
                    <a:pt x="337309" y="11516"/>
                    <a:pt x="389790" y="11516"/>
                  </a:cubicBezTo>
                  <a:cubicBezTo>
                    <a:pt x="442270" y="11516"/>
                    <a:pt x="484965" y="54217"/>
                    <a:pt x="484965" y="106691"/>
                  </a:cubicBezTo>
                  <a:cubicBezTo>
                    <a:pt x="484965" y="159165"/>
                    <a:pt x="442263" y="201860"/>
                    <a:pt x="389790" y="2018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9" name="Google Shape;1399;p45"/>
            <p:cNvSpPr/>
            <p:nvPr/>
          </p:nvSpPr>
          <p:spPr>
            <a:xfrm>
              <a:off x="7021597" y="2976185"/>
              <a:ext cx="279728" cy="333872"/>
            </a:xfrm>
            <a:custGeom>
              <a:avLst/>
              <a:gdLst/>
              <a:ahLst/>
              <a:cxnLst/>
              <a:rect l="l" t="t" r="r" b="b"/>
              <a:pathLst>
                <a:path w="351859" h="419965" extrusionOk="0">
                  <a:moveTo>
                    <a:pt x="14351" y="59912"/>
                  </a:moveTo>
                  <a:cubicBezTo>
                    <a:pt x="13229" y="59906"/>
                    <a:pt x="12139" y="59562"/>
                    <a:pt x="11221" y="58915"/>
                  </a:cubicBezTo>
                  <a:cubicBezTo>
                    <a:pt x="8798" y="57185"/>
                    <a:pt x="8237" y="53818"/>
                    <a:pt x="9967" y="51395"/>
                  </a:cubicBezTo>
                  <a:cubicBezTo>
                    <a:pt x="11565" y="49163"/>
                    <a:pt x="49512" y="-2902"/>
                    <a:pt x="111171" y="9967"/>
                  </a:cubicBezTo>
                  <a:cubicBezTo>
                    <a:pt x="114089" y="10575"/>
                    <a:pt x="115958" y="13434"/>
                    <a:pt x="115350" y="16353"/>
                  </a:cubicBezTo>
                  <a:cubicBezTo>
                    <a:pt x="114743" y="19271"/>
                    <a:pt x="111884" y="21140"/>
                    <a:pt x="108965" y="20532"/>
                  </a:cubicBezTo>
                  <a:cubicBezTo>
                    <a:pt x="54253" y="9182"/>
                    <a:pt x="19086" y="57192"/>
                    <a:pt x="18735" y="57687"/>
                  </a:cubicBezTo>
                  <a:cubicBezTo>
                    <a:pt x="17712" y="59087"/>
                    <a:pt x="16088" y="59912"/>
                    <a:pt x="14351" y="59912"/>
                  </a:cubicBezTo>
                  <a:close/>
                  <a:moveTo>
                    <a:pt x="358934" y="56155"/>
                  </a:moveTo>
                  <a:cubicBezTo>
                    <a:pt x="361193" y="54227"/>
                    <a:pt x="361463" y="50833"/>
                    <a:pt x="359542" y="48568"/>
                  </a:cubicBezTo>
                  <a:cubicBezTo>
                    <a:pt x="301244" y="-19871"/>
                    <a:pt x="238707" y="5174"/>
                    <a:pt x="238047" y="5411"/>
                  </a:cubicBezTo>
                  <a:cubicBezTo>
                    <a:pt x="235313" y="6593"/>
                    <a:pt x="234059" y="9763"/>
                    <a:pt x="235234" y="12496"/>
                  </a:cubicBezTo>
                  <a:cubicBezTo>
                    <a:pt x="236389" y="15171"/>
                    <a:pt x="239473" y="16445"/>
                    <a:pt x="242180" y="15362"/>
                  </a:cubicBezTo>
                  <a:cubicBezTo>
                    <a:pt x="244419" y="14438"/>
                    <a:pt x="298306" y="-6679"/>
                    <a:pt x="351328" y="55548"/>
                  </a:cubicBezTo>
                  <a:cubicBezTo>
                    <a:pt x="352351" y="56750"/>
                    <a:pt x="353850" y="57443"/>
                    <a:pt x="355428" y="57443"/>
                  </a:cubicBezTo>
                  <a:cubicBezTo>
                    <a:pt x="356716" y="57449"/>
                    <a:pt x="357957" y="56994"/>
                    <a:pt x="358934" y="56155"/>
                  </a:cubicBezTo>
                  <a:close/>
                  <a:moveTo>
                    <a:pt x="183889" y="358011"/>
                  </a:moveTo>
                  <a:cubicBezTo>
                    <a:pt x="184582" y="355125"/>
                    <a:pt x="182813" y="352226"/>
                    <a:pt x="179927" y="351520"/>
                  </a:cubicBezTo>
                  <a:cubicBezTo>
                    <a:pt x="168966" y="348879"/>
                    <a:pt x="138500" y="338915"/>
                    <a:pt x="129408" y="324395"/>
                  </a:cubicBezTo>
                  <a:cubicBezTo>
                    <a:pt x="124423" y="316471"/>
                    <a:pt x="129342" y="309868"/>
                    <a:pt x="142614" y="295731"/>
                  </a:cubicBezTo>
                  <a:cubicBezTo>
                    <a:pt x="149877" y="288006"/>
                    <a:pt x="158105" y="279224"/>
                    <a:pt x="163915" y="268434"/>
                  </a:cubicBezTo>
                  <a:cubicBezTo>
                    <a:pt x="179208" y="240042"/>
                    <a:pt x="172143" y="181552"/>
                    <a:pt x="171839" y="179083"/>
                  </a:cubicBezTo>
                  <a:cubicBezTo>
                    <a:pt x="171476" y="176131"/>
                    <a:pt x="168788" y="174038"/>
                    <a:pt x="165837" y="174401"/>
                  </a:cubicBezTo>
                  <a:cubicBezTo>
                    <a:pt x="162885" y="174765"/>
                    <a:pt x="160792" y="177452"/>
                    <a:pt x="161155" y="180404"/>
                  </a:cubicBezTo>
                  <a:cubicBezTo>
                    <a:pt x="161228" y="180978"/>
                    <a:pt x="168095" y="237929"/>
                    <a:pt x="154433" y="263330"/>
                  </a:cubicBezTo>
                  <a:cubicBezTo>
                    <a:pt x="149290" y="272885"/>
                    <a:pt x="141577" y="281099"/>
                    <a:pt x="134770" y="288356"/>
                  </a:cubicBezTo>
                  <a:cubicBezTo>
                    <a:pt x="122772" y="301119"/>
                    <a:pt x="110378" y="314325"/>
                    <a:pt x="120243" y="330106"/>
                  </a:cubicBezTo>
                  <a:cubicBezTo>
                    <a:pt x="133542" y="351328"/>
                    <a:pt x="175609" y="361570"/>
                    <a:pt x="177385" y="361986"/>
                  </a:cubicBezTo>
                  <a:cubicBezTo>
                    <a:pt x="177795" y="362085"/>
                    <a:pt x="178217" y="362137"/>
                    <a:pt x="178640" y="362137"/>
                  </a:cubicBezTo>
                  <a:cubicBezTo>
                    <a:pt x="181136" y="362144"/>
                    <a:pt x="183308" y="360434"/>
                    <a:pt x="183889" y="358011"/>
                  </a:cubicBezTo>
                  <a:close/>
                  <a:moveTo>
                    <a:pt x="275922" y="387064"/>
                  </a:moveTo>
                  <a:cubicBezTo>
                    <a:pt x="277896" y="384838"/>
                    <a:pt x="277698" y="381431"/>
                    <a:pt x="275473" y="379457"/>
                  </a:cubicBezTo>
                  <a:cubicBezTo>
                    <a:pt x="273340" y="377562"/>
                    <a:pt x="270091" y="377661"/>
                    <a:pt x="268077" y="379681"/>
                  </a:cubicBezTo>
                  <a:cubicBezTo>
                    <a:pt x="229120" y="421069"/>
                    <a:pt x="170809" y="407771"/>
                    <a:pt x="170221" y="407645"/>
                  </a:cubicBezTo>
                  <a:cubicBezTo>
                    <a:pt x="167309" y="407044"/>
                    <a:pt x="164457" y="408919"/>
                    <a:pt x="163856" y="411838"/>
                  </a:cubicBezTo>
                  <a:cubicBezTo>
                    <a:pt x="163288" y="414618"/>
                    <a:pt x="164972" y="417365"/>
                    <a:pt x="167705" y="418118"/>
                  </a:cubicBezTo>
                  <a:cubicBezTo>
                    <a:pt x="168735" y="418355"/>
                    <a:pt x="178930" y="420712"/>
                    <a:pt x="193530" y="420712"/>
                  </a:cubicBezTo>
                  <a:cubicBezTo>
                    <a:pt x="216224" y="420686"/>
                    <a:pt x="249582" y="415021"/>
                    <a:pt x="275922" y="3870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0" name="Google Shape;1400;p45"/>
            <p:cNvSpPr/>
            <p:nvPr/>
          </p:nvSpPr>
          <p:spPr>
            <a:xfrm>
              <a:off x="4727693" y="4570402"/>
              <a:ext cx="660380" cy="8568"/>
            </a:xfrm>
            <a:custGeom>
              <a:avLst/>
              <a:gdLst/>
              <a:ahLst/>
              <a:cxnLst/>
              <a:rect l="l" t="t" r="r" b="b"/>
              <a:pathLst>
                <a:path w="830667" h="10777" extrusionOk="0">
                  <a:moveTo>
                    <a:pt x="834054" y="11519"/>
                  </a:moveTo>
                  <a:lnTo>
                    <a:pt x="14162" y="11519"/>
                  </a:lnTo>
                  <a:cubicBezTo>
                    <a:pt x="11188" y="11414"/>
                    <a:pt x="8862" y="8918"/>
                    <a:pt x="8966" y="5947"/>
                  </a:cubicBezTo>
                  <a:cubicBezTo>
                    <a:pt x="9065" y="3120"/>
                    <a:pt x="11335" y="849"/>
                    <a:pt x="14162" y="750"/>
                  </a:cubicBezTo>
                  <a:lnTo>
                    <a:pt x="834054" y="750"/>
                  </a:lnTo>
                  <a:cubicBezTo>
                    <a:pt x="837026" y="644"/>
                    <a:pt x="839522" y="2975"/>
                    <a:pt x="839627" y="5947"/>
                  </a:cubicBezTo>
                  <a:cubicBezTo>
                    <a:pt x="839733" y="8918"/>
                    <a:pt x="837409" y="11414"/>
                    <a:pt x="834431" y="11519"/>
                  </a:cubicBezTo>
                  <a:cubicBezTo>
                    <a:pt x="834305" y="11526"/>
                    <a:pt x="834180" y="11526"/>
                    <a:pt x="834054" y="115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1" name="Google Shape;1401;p45"/>
            <p:cNvSpPr/>
            <p:nvPr/>
          </p:nvSpPr>
          <p:spPr>
            <a:xfrm>
              <a:off x="5455385" y="4570405"/>
              <a:ext cx="2246598" cy="8561"/>
            </a:xfrm>
            <a:custGeom>
              <a:avLst/>
              <a:gdLst/>
              <a:ahLst/>
              <a:cxnLst/>
              <a:rect l="l" t="t" r="r" b="b"/>
              <a:pathLst>
                <a:path w="2825910" h="10769" extrusionOk="0">
                  <a:moveTo>
                    <a:pt x="2829674" y="11516"/>
                  </a:moveTo>
                  <a:lnTo>
                    <a:pt x="14163" y="11516"/>
                  </a:lnTo>
                  <a:cubicBezTo>
                    <a:pt x="11191" y="11410"/>
                    <a:pt x="8861" y="8914"/>
                    <a:pt x="8966" y="5943"/>
                  </a:cubicBezTo>
                  <a:cubicBezTo>
                    <a:pt x="9065" y="3117"/>
                    <a:pt x="11337" y="846"/>
                    <a:pt x="14163" y="747"/>
                  </a:cubicBezTo>
                  <a:lnTo>
                    <a:pt x="2829674" y="747"/>
                  </a:lnTo>
                  <a:cubicBezTo>
                    <a:pt x="2832645" y="852"/>
                    <a:pt x="2834976" y="3348"/>
                    <a:pt x="2834870" y="6319"/>
                  </a:cubicBezTo>
                  <a:cubicBezTo>
                    <a:pt x="2834771" y="9145"/>
                    <a:pt x="2832499" y="11417"/>
                    <a:pt x="2829674" y="115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2" name="Google Shape;1402;p45"/>
            <p:cNvSpPr/>
            <p:nvPr/>
          </p:nvSpPr>
          <p:spPr>
            <a:xfrm>
              <a:off x="7755462" y="4570401"/>
              <a:ext cx="87995" cy="8569"/>
            </a:xfrm>
            <a:custGeom>
              <a:avLst/>
              <a:gdLst/>
              <a:ahLst/>
              <a:cxnLst/>
              <a:rect l="l" t="t" r="r" b="b"/>
              <a:pathLst>
                <a:path w="110686" h="10778" extrusionOk="0">
                  <a:moveTo>
                    <a:pt x="114449" y="11521"/>
                  </a:moveTo>
                  <a:lnTo>
                    <a:pt x="14539" y="11521"/>
                  </a:lnTo>
                  <a:cubicBezTo>
                    <a:pt x="11568" y="11627"/>
                    <a:pt x="9072" y="9296"/>
                    <a:pt x="8966" y="6324"/>
                  </a:cubicBezTo>
                  <a:cubicBezTo>
                    <a:pt x="8860" y="3353"/>
                    <a:pt x="11191" y="857"/>
                    <a:pt x="14163" y="752"/>
                  </a:cubicBezTo>
                  <a:cubicBezTo>
                    <a:pt x="14288" y="745"/>
                    <a:pt x="14414" y="745"/>
                    <a:pt x="14539" y="752"/>
                  </a:cubicBezTo>
                  <a:lnTo>
                    <a:pt x="114449" y="752"/>
                  </a:lnTo>
                  <a:cubicBezTo>
                    <a:pt x="117420" y="857"/>
                    <a:pt x="119751" y="3353"/>
                    <a:pt x="119645" y="6324"/>
                  </a:cubicBezTo>
                  <a:cubicBezTo>
                    <a:pt x="119546" y="9150"/>
                    <a:pt x="117275" y="11422"/>
                    <a:pt x="114449" y="115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3" name="Google Shape;1403;p45"/>
            <p:cNvSpPr/>
            <p:nvPr/>
          </p:nvSpPr>
          <p:spPr>
            <a:xfrm>
              <a:off x="5122563" y="2832784"/>
              <a:ext cx="1555036" cy="968524"/>
            </a:xfrm>
            <a:custGeom>
              <a:avLst/>
              <a:gdLst/>
              <a:ahLst/>
              <a:cxnLst/>
              <a:rect l="l" t="t" r="r" b="b"/>
              <a:pathLst>
                <a:path w="1956020" h="1218269" extrusionOk="0">
                  <a:moveTo>
                    <a:pt x="0" y="0"/>
                  </a:moveTo>
                  <a:lnTo>
                    <a:pt x="1956021" y="0"/>
                  </a:lnTo>
                  <a:lnTo>
                    <a:pt x="1956021" y="1218270"/>
                  </a:lnTo>
                  <a:lnTo>
                    <a:pt x="0" y="121827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4" name="Google Shape;1404;p45"/>
            <p:cNvSpPr/>
            <p:nvPr/>
          </p:nvSpPr>
          <p:spPr>
            <a:xfrm>
              <a:off x="5097242" y="2774959"/>
              <a:ext cx="1605367" cy="1084168"/>
            </a:xfrm>
            <a:custGeom>
              <a:avLst/>
              <a:gdLst/>
              <a:ahLst/>
              <a:cxnLst/>
              <a:rect l="l" t="t" r="r" b="b"/>
              <a:pathLst>
                <a:path w="2019329" h="1363733" extrusionOk="0">
                  <a:moveTo>
                    <a:pt x="8963" y="747"/>
                  </a:moveTo>
                  <a:lnTo>
                    <a:pt x="8963" y="1364480"/>
                  </a:lnTo>
                  <a:lnTo>
                    <a:pt x="2028293" y="1364480"/>
                  </a:lnTo>
                  <a:lnTo>
                    <a:pt x="2028293" y="747"/>
                  </a:lnTo>
                  <a:close/>
                  <a:moveTo>
                    <a:pt x="1996744" y="1291695"/>
                  </a:moveTo>
                  <a:lnTo>
                    <a:pt x="40835" y="1291695"/>
                  </a:lnTo>
                  <a:lnTo>
                    <a:pt x="40835" y="73531"/>
                  </a:lnTo>
                  <a:lnTo>
                    <a:pt x="1996744" y="73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5" name="Google Shape;1405;p45"/>
            <p:cNvSpPr/>
            <p:nvPr/>
          </p:nvSpPr>
          <p:spPr>
            <a:xfrm>
              <a:off x="5092966" y="2770684"/>
              <a:ext cx="1613923" cy="1092729"/>
            </a:xfrm>
            <a:custGeom>
              <a:avLst/>
              <a:gdLst/>
              <a:ahLst/>
              <a:cxnLst/>
              <a:rect l="l" t="t" r="r" b="b"/>
              <a:pathLst>
                <a:path w="2030092" h="1374502" extrusionOk="0">
                  <a:moveTo>
                    <a:pt x="2033674" y="1375249"/>
                  </a:moveTo>
                  <a:lnTo>
                    <a:pt x="14344" y="1375249"/>
                  </a:lnTo>
                  <a:cubicBezTo>
                    <a:pt x="11372" y="1375249"/>
                    <a:pt x="8963" y="1372839"/>
                    <a:pt x="8963" y="1369868"/>
                  </a:cubicBezTo>
                  <a:cubicBezTo>
                    <a:pt x="8963" y="1369868"/>
                    <a:pt x="8963" y="1369861"/>
                    <a:pt x="8963" y="1369861"/>
                  </a:cubicBezTo>
                  <a:lnTo>
                    <a:pt x="8963" y="6128"/>
                  </a:lnTo>
                  <a:cubicBezTo>
                    <a:pt x="8963" y="3157"/>
                    <a:pt x="11372" y="747"/>
                    <a:pt x="14344" y="747"/>
                  </a:cubicBezTo>
                  <a:lnTo>
                    <a:pt x="2033674" y="747"/>
                  </a:lnTo>
                  <a:cubicBezTo>
                    <a:pt x="2036645" y="747"/>
                    <a:pt x="2039056" y="3157"/>
                    <a:pt x="2039056" y="6128"/>
                  </a:cubicBezTo>
                  <a:lnTo>
                    <a:pt x="2039056" y="1369861"/>
                  </a:lnTo>
                  <a:cubicBezTo>
                    <a:pt x="2039062" y="1372833"/>
                    <a:pt x="2036652" y="1375243"/>
                    <a:pt x="2033681" y="1375249"/>
                  </a:cubicBezTo>
                  <a:cubicBezTo>
                    <a:pt x="2033681" y="1375249"/>
                    <a:pt x="2033674" y="1375249"/>
                    <a:pt x="2033674" y="1375249"/>
                  </a:cubicBezTo>
                  <a:close/>
                  <a:moveTo>
                    <a:pt x="19765" y="1364480"/>
                  </a:moveTo>
                  <a:lnTo>
                    <a:pt x="2028286" y="1364480"/>
                  </a:lnTo>
                  <a:lnTo>
                    <a:pt x="2028286" y="11529"/>
                  </a:lnTo>
                  <a:lnTo>
                    <a:pt x="19732" y="11529"/>
                  </a:lnTo>
                  <a:close/>
                  <a:moveTo>
                    <a:pt x="2002165" y="1302458"/>
                  </a:moveTo>
                  <a:lnTo>
                    <a:pt x="46217" y="1302458"/>
                  </a:lnTo>
                  <a:cubicBezTo>
                    <a:pt x="43245" y="1302458"/>
                    <a:pt x="40835" y="1300048"/>
                    <a:pt x="40835" y="1297077"/>
                  </a:cubicBezTo>
                  <a:cubicBezTo>
                    <a:pt x="40835" y="1297077"/>
                    <a:pt x="40835" y="1297070"/>
                    <a:pt x="40835" y="1297070"/>
                  </a:cubicBezTo>
                  <a:lnTo>
                    <a:pt x="40835" y="78913"/>
                  </a:lnTo>
                  <a:cubicBezTo>
                    <a:pt x="40831" y="75941"/>
                    <a:pt x="43235" y="73538"/>
                    <a:pt x="46204" y="73531"/>
                  </a:cubicBezTo>
                  <a:cubicBezTo>
                    <a:pt x="46208" y="73531"/>
                    <a:pt x="46212" y="73531"/>
                    <a:pt x="46217" y="73531"/>
                  </a:cubicBezTo>
                  <a:lnTo>
                    <a:pt x="2002132" y="73531"/>
                  </a:lnTo>
                  <a:cubicBezTo>
                    <a:pt x="2005103" y="73531"/>
                    <a:pt x="2007513" y="75941"/>
                    <a:pt x="2007513" y="78913"/>
                  </a:cubicBezTo>
                  <a:lnTo>
                    <a:pt x="2007513" y="1297070"/>
                  </a:lnTo>
                  <a:cubicBezTo>
                    <a:pt x="2007520" y="1300041"/>
                    <a:pt x="2005110" y="1302451"/>
                    <a:pt x="2002138" y="1302458"/>
                  </a:cubicBezTo>
                  <a:cubicBezTo>
                    <a:pt x="2002138" y="1302458"/>
                    <a:pt x="2002132" y="1302458"/>
                    <a:pt x="2002132" y="1302458"/>
                  </a:cubicBezTo>
                  <a:close/>
                  <a:moveTo>
                    <a:pt x="51644" y="1291689"/>
                  </a:moveTo>
                  <a:lnTo>
                    <a:pt x="1996744" y="1291689"/>
                  </a:lnTo>
                  <a:lnTo>
                    <a:pt x="1996744" y="84294"/>
                  </a:lnTo>
                  <a:lnTo>
                    <a:pt x="51598" y="8429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6" name="Google Shape;1406;p45"/>
            <p:cNvSpPr/>
            <p:nvPr/>
          </p:nvSpPr>
          <p:spPr>
            <a:xfrm>
              <a:off x="5155837" y="2863408"/>
              <a:ext cx="1096834" cy="85879"/>
            </a:xfrm>
            <a:custGeom>
              <a:avLst/>
              <a:gdLst/>
              <a:ahLst/>
              <a:cxnLst/>
              <a:rect l="l" t="t" r="r" b="b"/>
              <a:pathLst>
                <a:path w="1379666" h="108024" extrusionOk="0">
                  <a:moveTo>
                    <a:pt x="45246" y="747"/>
                  </a:moveTo>
                  <a:lnTo>
                    <a:pt x="1352346" y="747"/>
                  </a:lnTo>
                  <a:cubicBezTo>
                    <a:pt x="1372392" y="766"/>
                    <a:pt x="1388629" y="17016"/>
                    <a:pt x="1388629" y="37063"/>
                  </a:cubicBezTo>
                  <a:lnTo>
                    <a:pt x="1388629" y="72376"/>
                  </a:lnTo>
                  <a:cubicBezTo>
                    <a:pt x="1388629" y="92475"/>
                    <a:pt x="1372340" y="108765"/>
                    <a:pt x="1352240" y="108771"/>
                  </a:cubicBezTo>
                  <a:lnTo>
                    <a:pt x="45246" y="108771"/>
                  </a:lnTo>
                  <a:cubicBezTo>
                    <a:pt x="25202" y="108751"/>
                    <a:pt x="8963" y="92502"/>
                    <a:pt x="8963" y="72455"/>
                  </a:cubicBezTo>
                  <a:lnTo>
                    <a:pt x="8963" y="37142"/>
                  </a:lnTo>
                  <a:cubicBezTo>
                    <a:pt x="8922" y="17109"/>
                    <a:pt x="25109" y="832"/>
                    <a:pt x="45141" y="7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7" name="Google Shape;1407;p45"/>
            <p:cNvSpPr/>
            <p:nvPr/>
          </p:nvSpPr>
          <p:spPr>
            <a:xfrm>
              <a:off x="5151557" y="2859128"/>
              <a:ext cx="1105401" cy="94415"/>
            </a:xfrm>
            <a:custGeom>
              <a:avLst/>
              <a:gdLst/>
              <a:ahLst/>
              <a:cxnLst/>
              <a:rect l="l" t="t" r="r" b="b"/>
              <a:pathLst>
                <a:path w="1390442" h="118761" extrusionOk="0">
                  <a:moveTo>
                    <a:pt x="1357595" y="119508"/>
                  </a:moveTo>
                  <a:lnTo>
                    <a:pt x="50634" y="119508"/>
                  </a:lnTo>
                  <a:cubicBezTo>
                    <a:pt x="27633" y="119481"/>
                    <a:pt x="8992" y="100841"/>
                    <a:pt x="8963" y="77843"/>
                  </a:cubicBezTo>
                  <a:lnTo>
                    <a:pt x="8963" y="42524"/>
                  </a:lnTo>
                  <a:cubicBezTo>
                    <a:pt x="8941" y="19532"/>
                    <a:pt x="27517" y="852"/>
                    <a:pt x="50509" y="747"/>
                  </a:cubicBezTo>
                  <a:lnTo>
                    <a:pt x="1357734" y="747"/>
                  </a:lnTo>
                  <a:cubicBezTo>
                    <a:pt x="1380739" y="773"/>
                    <a:pt x="1399379" y="19413"/>
                    <a:pt x="1399405" y="42418"/>
                  </a:cubicBezTo>
                  <a:lnTo>
                    <a:pt x="1399405" y="77737"/>
                  </a:lnTo>
                  <a:cubicBezTo>
                    <a:pt x="1399379" y="100808"/>
                    <a:pt x="1380666" y="119501"/>
                    <a:pt x="1357595" y="119508"/>
                  </a:cubicBezTo>
                  <a:close/>
                  <a:moveTo>
                    <a:pt x="50529" y="11516"/>
                  </a:moveTo>
                  <a:cubicBezTo>
                    <a:pt x="33476" y="11595"/>
                    <a:pt x="19703" y="25455"/>
                    <a:pt x="19732" y="42510"/>
                  </a:cubicBezTo>
                  <a:lnTo>
                    <a:pt x="19732" y="77843"/>
                  </a:lnTo>
                  <a:cubicBezTo>
                    <a:pt x="19751" y="94905"/>
                    <a:pt x="33575" y="108725"/>
                    <a:pt x="50634" y="108745"/>
                  </a:cubicBezTo>
                  <a:lnTo>
                    <a:pt x="1357595" y="108745"/>
                  </a:lnTo>
                  <a:cubicBezTo>
                    <a:pt x="1374736" y="108745"/>
                    <a:pt x="1388629" y="94852"/>
                    <a:pt x="1388629" y="77711"/>
                  </a:cubicBezTo>
                  <a:lnTo>
                    <a:pt x="1388629" y="42392"/>
                  </a:lnTo>
                  <a:cubicBezTo>
                    <a:pt x="1388616" y="25329"/>
                    <a:pt x="1374789" y="11503"/>
                    <a:pt x="1357727" y="114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8" name="Google Shape;1408;p45"/>
            <p:cNvSpPr/>
            <p:nvPr/>
          </p:nvSpPr>
          <p:spPr>
            <a:xfrm>
              <a:off x="5169350" y="3042004"/>
              <a:ext cx="1043165" cy="164350"/>
            </a:xfrm>
            <a:custGeom>
              <a:avLst/>
              <a:gdLst/>
              <a:ahLst/>
              <a:cxnLst/>
              <a:rect l="l" t="t" r="r" b="b"/>
              <a:pathLst>
                <a:path w="1312157" h="206729" extrusionOk="0">
                  <a:moveTo>
                    <a:pt x="298272" y="11519"/>
                  </a:moveTo>
                  <a:lnTo>
                    <a:pt x="14344" y="11519"/>
                  </a:lnTo>
                  <a:cubicBezTo>
                    <a:pt x="11370" y="11414"/>
                    <a:pt x="9044" y="8918"/>
                    <a:pt x="9148" y="5947"/>
                  </a:cubicBezTo>
                  <a:cubicBezTo>
                    <a:pt x="9247" y="3121"/>
                    <a:pt x="11517" y="849"/>
                    <a:pt x="14344" y="750"/>
                  </a:cubicBezTo>
                  <a:lnTo>
                    <a:pt x="298272" y="750"/>
                  </a:lnTo>
                  <a:cubicBezTo>
                    <a:pt x="301244" y="856"/>
                    <a:pt x="303574" y="3352"/>
                    <a:pt x="303469" y="6323"/>
                  </a:cubicBezTo>
                  <a:cubicBezTo>
                    <a:pt x="303370" y="9149"/>
                    <a:pt x="301098" y="11420"/>
                    <a:pt x="298272" y="11519"/>
                  </a:cubicBezTo>
                  <a:close/>
                  <a:moveTo>
                    <a:pt x="303654" y="70094"/>
                  </a:moveTo>
                  <a:cubicBezTo>
                    <a:pt x="303654" y="67123"/>
                    <a:pt x="301244" y="64713"/>
                    <a:pt x="298272" y="64713"/>
                  </a:cubicBezTo>
                  <a:lnTo>
                    <a:pt x="14344" y="64713"/>
                  </a:lnTo>
                  <a:cubicBezTo>
                    <a:pt x="11370" y="64819"/>
                    <a:pt x="9044" y="67315"/>
                    <a:pt x="9148" y="70286"/>
                  </a:cubicBezTo>
                  <a:cubicBezTo>
                    <a:pt x="9247" y="73112"/>
                    <a:pt x="11517" y="75383"/>
                    <a:pt x="14344" y="75483"/>
                  </a:cubicBezTo>
                  <a:lnTo>
                    <a:pt x="298272" y="75483"/>
                  </a:lnTo>
                  <a:cubicBezTo>
                    <a:pt x="301244" y="75483"/>
                    <a:pt x="303654" y="73072"/>
                    <a:pt x="303654" y="70101"/>
                  </a:cubicBezTo>
                  <a:cubicBezTo>
                    <a:pt x="303654" y="70101"/>
                    <a:pt x="303654" y="70094"/>
                    <a:pt x="303654" y="70094"/>
                  </a:cubicBezTo>
                  <a:close/>
                  <a:moveTo>
                    <a:pt x="303654" y="134044"/>
                  </a:moveTo>
                  <a:cubicBezTo>
                    <a:pt x="303654" y="131073"/>
                    <a:pt x="301244" y="128663"/>
                    <a:pt x="298272" y="128663"/>
                  </a:cubicBezTo>
                  <a:lnTo>
                    <a:pt x="14344" y="128663"/>
                  </a:lnTo>
                  <a:cubicBezTo>
                    <a:pt x="11370" y="128769"/>
                    <a:pt x="9044" y="131265"/>
                    <a:pt x="9148" y="134236"/>
                  </a:cubicBezTo>
                  <a:cubicBezTo>
                    <a:pt x="9247" y="137062"/>
                    <a:pt x="11517" y="139333"/>
                    <a:pt x="14344" y="139432"/>
                  </a:cubicBezTo>
                  <a:lnTo>
                    <a:pt x="298272" y="139432"/>
                  </a:lnTo>
                  <a:cubicBezTo>
                    <a:pt x="301244" y="139432"/>
                    <a:pt x="303654" y="137022"/>
                    <a:pt x="303654" y="134051"/>
                  </a:cubicBezTo>
                  <a:cubicBezTo>
                    <a:pt x="303654" y="134051"/>
                    <a:pt x="303654" y="134044"/>
                    <a:pt x="303654" y="134044"/>
                  </a:cubicBezTo>
                  <a:close/>
                  <a:moveTo>
                    <a:pt x="303654" y="202095"/>
                  </a:moveTo>
                  <a:cubicBezTo>
                    <a:pt x="303654" y="199123"/>
                    <a:pt x="301244" y="196713"/>
                    <a:pt x="298272" y="196713"/>
                  </a:cubicBezTo>
                  <a:lnTo>
                    <a:pt x="14344" y="196713"/>
                  </a:lnTo>
                  <a:cubicBezTo>
                    <a:pt x="11372" y="196713"/>
                    <a:pt x="8963" y="199123"/>
                    <a:pt x="8963" y="202095"/>
                  </a:cubicBezTo>
                  <a:cubicBezTo>
                    <a:pt x="8963" y="205066"/>
                    <a:pt x="11372" y="207476"/>
                    <a:pt x="14344" y="207476"/>
                  </a:cubicBezTo>
                  <a:lnTo>
                    <a:pt x="298272" y="207476"/>
                  </a:lnTo>
                  <a:cubicBezTo>
                    <a:pt x="301244" y="207476"/>
                    <a:pt x="303654" y="205066"/>
                    <a:pt x="303654" y="202095"/>
                  </a:cubicBezTo>
                  <a:close/>
                  <a:moveTo>
                    <a:pt x="642809" y="6138"/>
                  </a:moveTo>
                  <a:cubicBezTo>
                    <a:pt x="642816" y="3167"/>
                    <a:pt x="640406" y="757"/>
                    <a:pt x="637434" y="750"/>
                  </a:cubicBezTo>
                  <a:cubicBezTo>
                    <a:pt x="637434" y="750"/>
                    <a:pt x="637428" y="750"/>
                    <a:pt x="637428" y="750"/>
                  </a:cubicBezTo>
                  <a:lnTo>
                    <a:pt x="353500" y="750"/>
                  </a:lnTo>
                  <a:cubicBezTo>
                    <a:pt x="350528" y="856"/>
                    <a:pt x="348197" y="3352"/>
                    <a:pt x="348303" y="6323"/>
                  </a:cubicBezTo>
                  <a:cubicBezTo>
                    <a:pt x="348402" y="9149"/>
                    <a:pt x="350674" y="11420"/>
                    <a:pt x="353500" y="11519"/>
                  </a:cubicBezTo>
                  <a:lnTo>
                    <a:pt x="637428" y="11519"/>
                  </a:lnTo>
                  <a:cubicBezTo>
                    <a:pt x="640399" y="11519"/>
                    <a:pt x="642809" y="9109"/>
                    <a:pt x="642809" y="6138"/>
                  </a:cubicBezTo>
                  <a:close/>
                  <a:moveTo>
                    <a:pt x="642809" y="70094"/>
                  </a:moveTo>
                  <a:cubicBezTo>
                    <a:pt x="642809" y="67123"/>
                    <a:pt x="640399" y="64713"/>
                    <a:pt x="637428" y="64713"/>
                  </a:cubicBezTo>
                  <a:lnTo>
                    <a:pt x="353500" y="64713"/>
                  </a:lnTo>
                  <a:cubicBezTo>
                    <a:pt x="350528" y="64819"/>
                    <a:pt x="348197" y="67315"/>
                    <a:pt x="348303" y="70286"/>
                  </a:cubicBezTo>
                  <a:cubicBezTo>
                    <a:pt x="348402" y="73112"/>
                    <a:pt x="350674" y="75383"/>
                    <a:pt x="353500" y="75483"/>
                  </a:cubicBezTo>
                  <a:lnTo>
                    <a:pt x="637428" y="75483"/>
                  </a:lnTo>
                  <a:cubicBezTo>
                    <a:pt x="640399" y="75483"/>
                    <a:pt x="642809" y="73072"/>
                    <a:pt x="642809" y="70101"/>
                  </a:cubicBezTo>
                  <a:cubicBezTo>
                    <a:pt x="642809" y="70101"/>
                    <a:pt x="642809" y="70094"/>
                    <a:pt x="642809" y="70094"/>
                  </a:cubicBezTo>
                  <a:close/>
                  <a:moveTo>
                    <a:pt x="642809" y="134044"/>
                  </a:moveTo>
                  <a:cubicBezTo>
                    <a:pt x="642809" y="131073"/>
                    <a:pt x="640399" y="128663"/>
                    <a:pt x="637428" y="128663"/>
                  </a:cubicBezTo>
                  <a:lnTo>
                    <a:pt x="353500" y="128663"/>
                  </a:lnTo>
                  <a:cubicBezTo>
                    <a:pt x="350528" y="128769"/>
                    <a:pt x="348197" y="131265"/>
                    <a:pt x="348303" y="134236"/>
                  </a:cubicBezTo>
                  <a:cubicBezTo>
                    <a:pt x="348402" y="137062"/>
                    <a:pt x="350674" y="139333"/>
                    <a:pt x="353500" y="139432"/>
                  </a:cubicBezTo>
                  <a:lnTo>
                    <a:pt x="637428" y="139432"/>
                  </a:lnTo>
                  <a:cubicBezTo>
                    <a:pt x="640399" y="139432"/>
                    <a:pt x="642809" y="137022"/>
                    <a:pt x="642809" y="134051"/>
                  </a:cubicBezTo>
                  <a:cubicBezTo>
                    <a:pt x="642809" y="134051"/>
                    <a:pt x="642809" y="134044"/>
                    <a:pt x="642809" y="134044"/>
                  </a:cubicBezTo>
                  <a:close/>
                  <a:moveTo>
                    <a:pt x="642809" y="202095"/>
                  </a:moveTo>
                  <a:cubicBezTo>
                    <a:pt x="642809" y="199123"/>
                    <a:pt x="640399" y="196713"/>
                    <a:pt x="637428" y="196713"/>
                  </a:cubicBezTo>
                  <a:lnTo>
                    <a:pt x="353500" y="196713"/>
                  </a:lnTo>
                  <a:cubicBezTo>
                    <a:pt x="350528" y="196713"/>
                    <a:pt x="348118" y="199123"/>
                    <a:pt x="348118" y="202095"/>
                  </a:cubicBezTo>
                  <a:cubicBezTo>
                    <a:pt x="348118" y="205066"/>
                    <a:pt x="350528" y="207476"/>
                    <a:pt x="353500" y="207476"/>
                  </a:cubicBezTo>
                  <a:lnTo>
                    <a:pt x="637428" y="207476"/>
                  </a:lnTo>
                  <a:cubicBezTo>
                    <a:pt x="640399" y="207476"/>
                    <a:pt x="642809" y="205066"/>
                    <a:pt x="642809" y="202095"/>
                  </a:cubicBezTo>
                  <a:close/>
                  <a:moveTo>
                    <a:pt x="981938" y="6138"/>
                  </a:moveTo>
                  <a:cubicBezTo>
                    <a:pt x="981945" y="3167"/>
                    <a:pt x="979535" y="757"/>
                    <a:pt x="976563" y="750"/>
                  </a:cubicBezTo>
                  <a:cubicBezTo>
                    <a:pt x="976563" y="750"/>
                    <a:pt x="976557" y="750"/>
                    <a:pt x="976557" y="750"/>
                  </a:cubicBezTo>
                  <a:lnTo>
                    <a:pt x="692629" y="750"/>
                  </a:lnTo>
                  <a:cubicBezTo>
                    <a:pt x="689657" y="644"/>
                    <a:pt x="687161" y="2975"/>
                    <a:pt x="687056" y="5947"/>
                  </a:cubicBezTo>
                  <a:cubicBezTo>
                    <a:pt x="686950" y="8918"/>
                    <a:pt x="689274" y="11414"/>
                    <a:pt x="692252" y="11519"/>
                  </a:cubicBezTo>
                  <a:cubicBezTo>
                    <a:pt x="692378" y="11526"/>
                    <a:pt x="692503" y="11526"/>
                    <a:pt x="692629" y="11519"/>
                  </a:cubicBezTo>
                  <a:lnTo>
                    <a:pt x="976557" y="11519"/>
                  </a:lnTo>
                  <a:cubicBezTo>
                    <a:pt x="979528" y="11519"/>
                    <a:pt x="981938" y="9109"/>
                    <a:pt x="981938" y="6138"/>
                  </a:cubicBezTo>
                  <a:close/>
                  <a:moveTo>
                    <a:pt x="981938" y="70094"/>
                  </a:moveTo>
                  <a:cubicBezTo>
                    <a:pt x="981938" y="67123"/>
                    <a:pt x="979528" y="64713"/>
                    <a:pt x="976557" y="64713"/>
                  </a:cubicBezTo>
                  <a:lnTo>
                    <a:pt x="692629" y="64713"/>
                  </a:lnTo>
                  <a:cubicBezTo>
                    <a:pt x="689657" y="64607"/>
                    <a:pt x="687161" y="66938"/>
                    <a:pt x="687056" y="69910"/>
                  </a:cubicBezTo>
                  <a:cubicBezTo>
                    <a:pt x="686950" y="72881"/>
                    <a:pt x="689274" y="75377"/>
                    <a:pt x="692252" y="75483"/>
                  </a:cubicBezTo>
                  <a:cubicBezTo>
                    <a:pt x="692378" y="75489"/>
                    <a:pt x="692503" y="75489"/>
                    <a:pt x="692629" y="75483"/>
                  </a:cubicBezTo>
                  <a:lnTo>
                    <a:pt x="976557" y="75483"/>
                  </a:lnTo>
                  <a:cubicBezTo>
                    <a:pt x="979528" y="75483"/>
                    <a:pt x="981938" y="73072"/>
                    <a:pt x="981938" y="70101"/>
                  </a:cubicBezTo>
                  <a:cubicBezTo>
                    <a:pt x="981938" y="70101"/>
                    <a:pt x="981938" y="70094"/>
                    <a:pt x="981938" y="70094"/>
                  </a:cubicBezTo>
                  <a:close/>
                  <a:moveTo>
                    <a:pt x="981938" y="134044"/>
                  </a:moveTo>
                  <a:cubicBezTo>
                    <a:pt x="981938" y="131073"/>
                    <a:pt x="979528" y="128663"/>
                    <a:pt x="976557" y="128663"/>
                  </a:cubicBezTo>
                  <a:lnTo>
                    <a:pt x="692629" y="128663"/>
                  </a:lnTo>
                  <a:cubicBezTo>
                    <a:pt x="689657" y="128557"/>
                    <a:pt x="687161" y="130888"/>
                    <a:pt x="687056" y="133860"/>
                  </a:cubicBezTo>
                  <a:cubicBezTo>
                    <a:pt x="686950" y="136831"/>
                    <a:pt x="689274" y="139327"/>
                    <a:pt x="692252" y="139432"/>
                  </a:cubicBezTo>
                  <a:cubicBezTo>
                    <a:pt x="692378" y="139439"/>
                    <a:pt x="692503" y="139439"/>
                    <a:pt x="692629" y="139432"/>
                  </a:cubicBezTo>
                  <a:lnTo>
                    <a:pt x="976557" y="139432"/>
                  </a:lnTo>
                  <a:cubicBezTo>
                    <a:pt x="979528" y="139432"/>
                    <a:pt x="981938" y="137022"/>
                    <a:pt x="981938" y="134051"/>
                  </a:cubicBezTo>
                  <a:cubicBezTo>
                    <a:pt x="981938" y="134051"/>
                    <a:pt x="981938" y="134044"/>
                    <a:pt x="981938" y="134044"/>
                  </a:cubicBezTo>
                  <a:close/>
                  <a:moveTo>
                    <a:pt x="981938" y="202095"/>
                  </a:moveTo>
                  <a:cubicBezTo>
                    <a:pt x="981938" y="199123"/>
                    <a:pt x="979528" y="196713"/>
                    <a:pt x="976557" y="196713"/>
                  </a:cubicBezTo>
                  <a:lnTo>
                    <a:pt x="692629" y="196713"/>
                  </a:lnTo>
                  <a:cubicBezTo>
                    <a:pt x="689657" y="196713"/>
                    <a:pt x="687247" y="199123"/>
                    <a:pt x="687247" y="202095"/>
                  </a:cubicBezTo>
                  <a:cubicBezTo>
                    <a:pt x="687247" y="205066"/>
                    <a:pt x="689657" y="207476"/>
                    <a:pt x="692629" y="207476"/>
                  </a:cubicBezTo>
                  <a:lnTo>
                    <a:pt x="976557" y="207476"/>
                  </a:lnTo>
                  <a:cubicBezTo>
                    <a:pt x="979528" y="207483"/>
                    <a:pt x="981932" y="205079"/>
                    <a:pt x="981938" y="202108"/>
                  </a:cubicBezTo>
                  <a:cubicBezTo>
                    <a:pt x="981938" y="202101"/>
                    <a:pt x="981938" y="202101"/>
                    <a:pt x="981938" y="202095"/>
                  </a:cubicBezTo>
                  <a:close/>
                  <a:moveTo>
                    <a:pt x="1321094" y="6138"/>
                  </a:moveTo>
                  <a:cubicBezTo>
                    <a:pt x="1321100" y="3167"/>
                    <a:pt x="1318690" y="757"/>
                    <a:pt x="1315719" y="750"/>
                  </a:cubicBezTo>
                  <a:cubicBezTo>
                    <a:pt x="1315719" y="750"/>
                    <a:pt x="1315712" y="750"/>
                    <a:pt x="1315712" y="750"/>
                  </a:cubicBezTo>
                  <a:lnTo>
                    <a:pt x="1031784" y="750"/>
                  </a:lnTo>
                  <a:cubicBezTo>
                    <a:pt x="1028813" y="644"/>
                    <a:pt x="1026317" y="2975"/>
                    <a:pt x="1026211" y="5947"/>
                  </a:cubicBezTo>
                  <a:cubicBezTo>
                    <a:pt x="1026106" y="8918"/>
                    <a:pt x="1028430" y="11414"/>
                    <a:pt x="1031408" y="11519"/>
                  </a:cubicBezTo>
                  <a:cubicBezTo>
                    <a:pt x="1031533" y="11526"/>
                    <a:pt x="1031659" y="11526"/>
                    <a:pt x="1031784" y="11519"/>
                  </a:cubicBezTo>
                  <a:lnTo>
                    <a:pt x="1315712" y="11519"/>
                  </a:lnTo>
                  <a:cubicBezTo>
                    <a:pt x="1318684" y="11533"/>
                    <a:pt x="1321107" y="9136"/>
                    <a:pt x="1321120" y="6164"/>
                  </a:cubicBezTo>
                  <a:cubicBezTo>
                    <a:pt x="1321120" y="6158"/>
                    <a:pt x="1321120" y="6145"/>
                    <a:pt x="1321120" y="6138"/>
                  </a:cubicBezTo>
                  <a:close/>
                  <a:moveTo>
                    <a:pt x="1321094" y="70094"/>
                  </a:moveTo>
                  <a:cubicBezTo>
                    <a:pt x="1321094" y="67123"/>
                    <a:pt x="1318684" y="64713"/>
                    <a:pt x="1315712" y="64713"/>
                  </a:cubicBezTo>
                  <a:lnTo>
                    <a:pt x="1031784" y="64713"/>
                  </a:lnTo>
                  <a:cubicBezTo>
                    <a:pt x="1028813" y="64607"/>
                    <a:pt x="1026317" y="66938"/>
                    <a:pt x="1026211" y="69910"/>
                  </a:cubicBezTo>
                  <a:cubicBezTo>
                    <a:pt x="1026106" y="72881"/>
                    <a:pt x="1028430" y="75377"/>
                    <a:pt x="1031408" y="75483"/>
                  </a:cubicBezTo>
                  <a:cubicBezTo>
                    <a:pt x="1031533" y="75489"/>
                    <a:pt x="1031659" y="75489"/>
                    <a:pt x="1031784" y="75483"/>
                  </a:cubicBezTo>
                  <a:lnTo>
                    <a:pt x="1315712" y="75483"/>
                  </a:lnTo>
                  <a:cubicBezTo>
                    <a:pt x="1318684" y="75496"/>
                    <a:pt x="1321107" y="73099"/>
                    <a:pt x="1321120" y="70128"/>
                  </a:cubicBezTo>
                  <a:cubicBezTo>
                    <a:pt x="1321120" y="70114"/>
                    <a:pt x="1321120" y="70108"/>
                    <a:pt x="1321120" y="70094"/>
                  </a:cubicBezTo>
                  <a:close/>
                  <a:moveTo>
                    <a:pt x="1321094" y="134044"/>
                  </a:moveTo>
                  <a:cubicBezTo>
                    <a:pt x="1321094" y="131073"/>
                    <a:pt x="1318684" y="128663"/>
                    <a:pt x="1315712" y="128663"/>
                  </a:cubicBezTo>
                  <a:lnTo>
                    <a:pt x="1031784" y="128663"/>
                  </a:lnTo>
                  <a:cubicBezTo>
                    <a:pt x="1028813" y="128557"/>
                    <a:pt x="1026317" y="130888"/>
                    <a:pt x="1026211" y="133860"/>
                  </a:cubicBezTo>
                  <a:cubicBezTo>
                    <a:pt x="1026106" y="136831"/>
                    <a:pt x="1028430" y="139327"/>
                    <a:pt x="1031408" y="139432"/>
                  </a:cubicBezTo>
                  <a:cubicBezTo>
                    <a:pt x="1031533" y="139439"/>
                    <a:pt x="1031659" y="139439"/>
                    <a:pt x="1031784" y="139432"/>
                  </a:cubicBezTo>
                  <a:lnTo>
                    <a:pt x="1315712" y="139432"/>
                  </a:lnTo>
                  <a:cubicBezTo>
                    <a:pt x="1318684" y="139446"/>
                    <a:pt x="1321107" y="137049"/>
                    <a:pt x="1321120" y="134077"/>
                  </a:cubicBezTo>
                  <a:cubicBezTo>
                    <a:pt x="1321120" y="134064"/>
                    <a:pt x="1321120" y="134058"/>
                    <a:pt x="1321120" y="134044"/>
                  </a:cubicBezTo>
                  <a:close/>
                  <a:moveTo>
                    <a:pt x="1321094" y="202095"/>
                  </a:moveTo>
                  <a:cubicBezTo>
                    <a:pt x="1321094" y="199123"/>
                    <a:pt x="1318684" y="196713"/>
                    <a:pt x="1315712" y="196713"/>
                  </a:cubicBezTo>
                  <a:lnTo>
                    <a:pt x="1031784" y="196713"/>
                  </a:lnTo>
                  <a:cubicBezTo>
                    <a:pt x="1028813" y="196713"/>
                    <a:pt x="1026403" y="199123"/>
                    <a:pt x="1026403" y="202095"/>
                  </a:cubicBezTo>
                  <a:cubicBezTo>
                    <a:pt x="1026403" y="205066"/>
                    <a:pt x="1028813" y="207476"/>
                    <a:pt x="1031784" y="207476"/>
                  </a:cubicBezTo>
                  <a:lnTo>
                    <a:pt x="1315712" y="207476"/>
                  </a:lnTo>
                  <a:cubicBezTo>
                    <a:pt x="1318684" y="207496"/>
                    <a:pt x="1321100" y="205106"/>
                    <a:pt x="1321120" y="202134"/>
                  </a:cubicBezTo>
                  <a:cubicBezTo>
                    <a:pt x="1321120" y="202121"/>
                    <a:pt x="1321120" y="202108"/>
                    <a:pt x="1321120" y="2020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9" name="Google Shape;1409;p45"/>
            <p:cNvSpPr/>
            <p:nvPr/>
          </p:nvSpPr>
          <p:spPr>
            <a:xfrm>
              <a:off x="5305190" y="3316746"/>
              <a:ext cx="829511" cy="250892"/>
            </a:xfrm>
            <a:custGeom>
              <a:avLst/>
              <a:gdLst/>
              <a:ahLst/>
              <a:cxnLst/>
              <a:rect l="l" t="t" r="r" b="b"/>
              <a:pathLst>
                <a:path w="1043410" h="315587" extrusionOk="0">
                  <a:moveTo>
                    <a:pt x="14338" y="316334"/>
                  </a:moveTo>
                  <a:cubicBezTo>
                    <a:pt x="11360" y="316327"/>
                    <a:pt x="8956" y="313911"/>
                    <a:pt x="8963" y="310933"/>
                  </a:cubicBezTo>
                  <a:cubicBezTo>
                    <a:pt x="8969" y="309513"/>
                    <a:pt x="9531" y="308146"/>
                    <a:pt x="10534" y="307142"/>
                  </a:cubicBezTo>
                  <a:lnTo>
                    <a:pt x="251609" y="66081"/>
                  </a:lnTo>
                  <a:cubicBezTo>
                    <a:pt x="253623" y="64041"/>
                    <a:pt x="256885" y="63955"/>
                    <a:pt x="259011" y="65876"/>
                  </a:cubicBezTo>
                  <a:lnTo>
                    <a:pt x="432828" y="221872"/>
                  </a:lnTo>
                  <a:lnTo>
                    <a:pt x="579315" y="88597"/>
                  </a:lnTo>
                  <a:cubicBezTo>
                    <a:pt x="581230" y="86854"/>
                    <a:pt x="584115" y="86722"/>
                    <a:pt x="586182" y="88280"/>
                  </a:cubicBezTo>
                  <a:lnTo>
                    <a:pt x="805328" y="253672"/>
                  </a:lnTo>
                  <a:lnTo>
                    <a:pt x="1043082" y="2428"/>
                  </a:lnTo>
                  <a:cubicBezTo>
                    <a:pt x="1045129" y="269"/>
                    <a:pt x="1048536" y="177"/>
                    <a:pt x="1050689" y="2223"/>
                  </a:cubicBezTo>
                  <a:cubicBezTo>
                    <a:pt x="1052848" y="4264"/>
                    <a:pt x="1052947" y="7671"/>
                    <a:pt x="1050900" y="9830"/>
                  </a:cubicBezTo>
                  <a:lnTo>
                    <a:pt x="809838" y="264573"/>
                  </a:lnTo>
                  <a:cubicBezTo>
                    <a:pt x="807956" y="266567"/>
                    <a:pt x="804873" y="266825"/>
                    <a:pt x="802687" y="265174"/>
                  </a:cubicBezTo>
                  <a:lnTo>
                    <a:pt x="583257" y="99571"/>
                  </a:lnTo>
                  <a:lnTo>
                    <a:pt x="436473" y="233090"/>
                  </a:lnTo>
                  <a:cubicBezTo>
                    <a:pt x="434419" y="234939"/>
                    <a:pt x="431309" y="234939"/>
                    <a:pt x="429256" y="233090"/>
                  </a:cubicBezTo>
                  <a:lnTo>
                    <a:pt x="255597" y="77260"/>
                  </a:lnTo>
                  <a:lnTo>
                    <a:pt x="18128" y="314716"/>
                  </a:lnTo>
                  <a:cubicBezTo>
                    <a:pt x="17131" y="315740"/>
                    <a:pt x="15764" y="316321"/>
                    <a:pt x="14338" y="3163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0" name="Google Shape;1410;p45"/>
            <p:cNvSpPr/>
            <p:nvPr/>
          </p:nvSpPr>
          <p:spPr>
            <a:xfrm>
              <a:off x="5284144" y="3295719"/>
              <a:ext cx="868025" cy="292998"/>
            </a:xfrm>
            <a:custGeom>
              <a:avLst/>
              <a:gdLst/>
              <a:ahLst/>
              <a:cxnLst/>
              <a:rect l="l" t="t" r="r" b="b"/>
              <a:pathLst>
                <a:path w="1091855" h="368551" extrusionOk="0">
                  <a:moveTo>
                    <a:pt x="281904" y="64485"/>
                  </a:moveTo>
                  <a:cubicBezTo>
                    <a:pt x="299507" y="64485"/>
                    <a:pt x="313776" y="78754"/>
                    <a:pt x="313776" y="96358"/>
                  </a:cubicBezTo>
                  <a:cubicBezTo>
                    <a:pt x="313776" y="113961"/>
                    <a:pt x="299507" y="128230"/>
                    <a:pt x="281904" y="128230"/>
                  </a:cubicBezTo>
                  <a:cubicBezTo>
                    <a:pt x="264300" y="128230"/>
                    <a:pt x="250031" y="113961"/>
                    <a:pt x="250031" y="96358"/>
                  </a:cubicBezTo>
                  <a:cubicBezTo>
                    <a:pt x="250031" y="96358"/>
                    <a:pt x="250031" y="96351"/>
                    <a:pt x="250031" y="96351"/>
                  </a:cubicBezTo>
                  <a:cubicBezTo>
                    <a:pt x="250038" y="78754"/>
                    <a:pt x="264307" y="64485"/>
                    <a:pt x="281904" y="64485"/>
                  </a:cubicBezTo>
                  <a:close/>
                  <a:moveTo>
                    <a:pt x="609411" y="87199"/>
                  </a:moveTo>
                  <a:cubicBezTo>
                    <a:pt x="627015" y="87199"/>
                    <a:pt x="641284" y="101468"/>
                    <a:pt x="641284" y="119072"/>
                  </a:cubicBezTo>
                  <a:cubicBezTo>
                    <a:pt x="641284" y="136675"/>
                    <a:pt x="627015" y="150945"/>
                    <a:pt x="609411" y="150945"/>
                  </a:cubicBezTo>
                  <a:cubicBezTo>
                    <a:pt x="591808" y="150945"/>
                    <a:pt x="577539" y="136675"/>
                    <a:pt x="577539" y="119072"/>
                  </a:cubicBezTo>
                  <a:cubicBezTo>
                    <a:pt x="577539" y="101468"/>
                    <a:pt x="591808" y="87199"/>
                    <a:pt x="609411" y="87199"/>
                  </a:cubicBezTo>
                  <a:cubicBezTo>
                    <a:pt x="609418" y="87199"/>
                    <a:pt x="609425" y="87199"/>
                    <a:pt x="609431" y="87199"/>
                  </a:cubicBezTo>
                  <a:close/>
                  <a:moveTo>
                    <a:pt x="832394" y="255489"/>
                  </a:moveTo>
                  <a:cubicBezTo>
                    <a:pt x="849997" y="255489"/>
                    <a:pt x="864267" y="269759"/>
                    <a:pt x="864267" y="287362"/>
                  </a:cubicBezTo>
                  <a:cubicBezTo>
                    <a:pt x="864267" y="304966"/>
                    <a:pt x="849997" y="319235"/>
                    <a:pt x="832394" y="319235"/>
                  </a:cubicBezTo>
                  <a:cubicBezTo>
                    <a:pt x="814790" y="319235"/>
                    <a:pt x="800521" y="304966"/>
                    <a:pt x="800521" y="287362"/>
                  </a:cubicBezTo>
                  <a:cubicBezTo>
                    <a:pt x="800521" y="287362"/>
                    <a:pt x="800521" y="287355"/>
                    <a:pt x="800521" y="287355"/>
                  </a:cubicBezTo>
                  <a:cubicBezTo>
                    <a:pt x="800528" y="269752"/>
                    <a:pt x="814797" y="255483"/>
                    <a:pt x="832401" y="255489"/>
                  </a:cubicBezTo>
                  <a:cubicBezTo>
                    <a:pt x="832407" y="255489"/>
                    <a:pt x="832407" y="255489"/>
                    <a:pt x="832414" y="255489"/>
                  </a:cubicBezTo>
                  <a:close/>
                  <a:moveTo>
                    <a:pt x="1068939" y="747"/>
                  </a:moveTo>
                  <a:cubicBezTo>
                    <a:pt x="1086543" y="740"/>
                    <a:pt x="1100812" y="15009"/>
                    <a:pt x="1100818" y="32612"/>
                  </a:cubicBezTo>
                  <a:cubicBezTo>
                    <a:pt x="1100825" y="50216"/>
                    <a:pt x="1086556" y="64485"/>
                    <a:pt x="1068952" y="64492"/>
                  </a:cubicBezTo>
                  <a:cubicBezTo>
                    <a:pt x="1051349" y="64498"/>
                    <a:pt x="1037080" y="50229"/>
                    <a:pt x="1037073" y="32626"/>
                  </a:cubicBezTo>
                  <a:cubicBezTo>
                    <a:pt x="1037073" y="32619"/>
                    <a:pt x="1037073" y="32619"/>
                    <a:pt x="1037073" y="32612"/>
                  </a:cubicBezTo>
                  <a:cubicBezTo>
                    <a:pt x="1037080" y="15009"/>
                    <a:pt x="1051349" y="740"/>
                    <a:pt x="1068952" y="747"/>
                  </a:cubicBezTo>
                  <a:cubicBezTo>
                    <a:pt x="1068952" y="747"/>
                    <a:pt x="1068959" y="747"/>
                    <a:pt x="1068959" y="747"/>
                  </a:cubicBezTo>
                  <a:close/>
                  <a:moveTo>
                    <a:pt x="40835" y="305553"/>
                  </a:moveTo>
                  <a:cubicBezTo>
                    <a:pt x="58439" y="305553"/>
                    <a:pt x="72708" y="319822"/>
                    <a:pt x="72708" y="337426"/>
                  </a:cubicBezTo>
                  <a:cubicBezTo>
                    <a:pt x="72708" y="355029"/>
                    <a:pt x="58439" y="369298"/>
                    <a:pt x="40835" y="369298"/>
                  </a:cubicBezTo>
                  <a:cubicBezTo>
                    <a:pt x="23232" y="369298"/>
                    <a:pt x="8963" y="355029"/>
                    <a:pt x="8963" y="337426"/>
                  </a:cubicBezTo>
                  <a:cubicBezTo>
                    <a:pt x="8963" y="319822"/>
                    <a:pt x="23232" y="305553"/>
                    <a:pt x="40835" y="305553"/>
                  </a:cubicBezTo>
                  <a:close/>
                  <a:moveTo>
                    <a:pt x="459339" y="214571"/>
                  </a:moveTo>
                  <a:cubicBezTo>
                    <a:pt x="476942" y="214564"/>
                    <a:pt x="491211" y="228833"/>
                    <a:pt x="491218" y="246437"/>
                  </a:cubicBezTo>
                  <a:cubicBezTo>
                    <a:pt x="491225" y="264040"/>
                    <a:pt x="476956" y="278309"/>
                    <a:pt x="459352" y="278316"/>
                  </a:cubicBezTo>
                  <a:cubicBezTo>
                    <a:pt x="441748" y="278323"/>
                    <a:pt x="427479" y="264053"/>
                    <a:pt x="427473" y="246450"/>
                  </a:cubicBezTo>
                  <a:cubicBezTo>
                    <a:pt x="427473" y="246450"/>
                    <a:pt x="427473" y="246443"/>
                    <a:pt x="427473" y="246443"/>
                  </a:cubicBezTo>
                  <a:cubicBezTo>
                    <a:pt x="427473" y="228846"/>
                    <a:pt x="441742" y="214577"/>
                    <a:pt x="459339" y="21457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1" name="Google Shape;1411;p45"/>
            <p:cNvSpPr/>
            <p:nvPr/>
          </p:nvSpPr>
          <p:spPr>
            <a:xfrm>
              <a:off x="5279853" y="3291439"/>
              <a:ext cx="876597" cy="301560"/>
            </a:xfrm>
            <a:custGeom>
              <a:avLst/>
              <a:gdLst/>
              <a:ahLst/>
              <a:cxnLst/>
              <a:rect l="l" t="t" r="r" b="b"/>
              <a:pathLst>
                <a:path w="1102638" h="379321" extrusionOk="0">
                  <a:moveTo>
                    <a:pt x="287311" y="138993"/>
                  </a:moveTo>
                  <a:cubicBezTo>
                    <a:pt x="266736" y="139000"/>
                    <a:pt x="250057" y="122321"/>
                    <a:pt x="250051" y="101746"/>
                  </a:cubicBezTo>
                  <a:cubicBezTo>
                    <a:pt x="250044" y="81171"/>
                    <a:pt x="266723" y="64492"/>
                    <a:pt x="287298" y="64485"/>
                  </a:cubicBezTo>
                  <a:cubicBezTo>
                    <a:pt x="307873" y="64479"/>
                    <a:pt x="324552" y="81158"/>
                    <a:pt x="324559" y="101732"/>
                  </a:cubicBezTo>
                  <a:cubicBezTo>
                    <a:pt x="324559" y="101732"/>
                    <a:pt x="324559" y="101739"/>
                    <a:pt x="324559" y="101739"/>
                  </a:cubicBezTo>
                  <a:cubicBezTo>
                    <a:pt x="324539" y="122301"/>
                    <a:pt x="307873" y="138973"/>
                    <a:pt x="287311" y="138993"/>
                  </a:cubicBezTo>
                  <a:close/>
                  <a:moveTo>
                    <a:pt x="287311" y="75255"/>
                  </a:moveTo>
                  <a:cubicBezTo>
                    <a:pt x="272686" y="75255"/>
                    <a:pt x="260827" y="87114"/>
                    <a:pt x="260827" y="101739"/>
                  </a:cubicBezTo>
                  <a:cubicBezTo>
                    <a:pt x="260827" y="116365"/>
                    <a:pt x="272686" y="128224"/>
                    <a:pt x="287311" y="128224"/>
                  </a:cubicBezTo>
                  <a:cubicBezTo>
                    <a:pt x="301937" y="128224"/>
                    <a:pt x="313796" y="116365"/>
                    <a:pt x="313796" y="101739"/>
                  </a:cubicBezTo>
                  <a:cubicBezTo>
                    <a:pt x="313776" y="87120"/>
                    <a:pt x="301930" y="75274"/>
                    <a:pt x="287311" y="75255"/>
                  </a:cubicBezTo>
                  <a:close/>
                  <a:moveTo>
                    <a:pt x="614819" y="161714"/>
                  </a:moveTo>
                  <a:cubicBezTo>
                    <a:pt x="594244" y="161714"/>
                    <a:pt x="577565" y="145035"/>
                    <a:pt x="577565" y="124460"/>
                  </a:cubicBezTo>
                  <a:cubicBezTo>
                    <a:pt x="577565" y="103885"/>
                    <a:pt x="594244" y="87206"/>
                    <a:pt x="614819" y="87206"/>
                  </a:cubicBezTo>
                  <a:cubicBezTo>
                    <a:pt x="635394" y="87206"/>
                    <a:pt x="652073" y="103885"/>
                    <a:pt x="652073" y="124460"/>
                  </a:cubicBezTo>
                  <a:cubicBezTo>
                    <a:pt x="652053" y="145022"/>
                    <a:pt x="635394" y="161688"/>
                    <a:pt x="614832" y="161714"/>
                  </a:cubicBezTo>
                  <a:close/>
                  <a:moveTo>
                    <a:pt x="614819" y="97975"/>
                  </a:moveTo>
                  <a:cubicBezTo>
                    <a:pt x="600187" y="97975"/>
                    <a:pt x="588328" y="109834"/>
                    <a:pt x="588328" y="124467"/>
                  </a:cubicBezTo>
                  <a:cubicBezTo>
                    <a:pt x="588328" y="139099"/>
                    <a:pt x="600187" y="150958"/>
                    <a:pt x="614819" y="150958"/>
                  </a:cubicBezTo>
                  <a:cubicBezTo>
                    <a:pt x="629451" y="150958"/>
                    <a:pt x="641310" y="139099"/>
                    <a:pt x="641310" y="124467"/>
                  </a:cubicBezTo>
                  <a:cubicBezTo>
                    <a:pt x="641310" y="124467"/>
                    <a:pt x="641310" y="124460"/>
                    <a:pt x="641310" y="124460"/>
                  </a:cubicBezTo>
                  <a:cubicBezTo>
                    <a:pt x="641277" y="109854"/>
                    <a:pt x="629438" y="98022"/>
                    <a:pt x="614832" y="98002"/>
                  </a:cubicBezTo>
                  <a:close/>
                  <a:moveTo>
                    <a:pt x="837802" y="329998"/>
                  </a:moveTo>
                  <a:cubicBezTo>
                    <a:pt x="817227" y="329998"/>
                    <a:pt x="800548" y="313319"/>
                    <a:pt x="800548" y="292744"/>
                  </a:cubicBezTo>
                  <a:cubicBezTo>
                    <a:pt x="800548" y="272169"/>
                    <a:pt x="817227" y="255490"/>
                    <a:pt x="837802" y="255490"/>
                  </a:cubicBezTo>
                  <a:cubicBezTo>
                    <a:pt x="858377" y="255490"/>
                    <a:pt x="875056" y="272169"/>
                    <a:pt x="875056" y="292744"/>
                  </a:cubicBezTo>
                  <a:cubicBezTo>
                    <a:pt x="875056" y="292744"/>
                    <a:pt x="875056" y="292750"/>
                    <a:pt x="875056" y="292750"/>
                  </a:cubicBezTo>
                  <a:cubicBezTo>
                    <a:pt x="875029" y="313305"/>
                    <a:pt x="858370" y="329971"/>
                    <a:pt x="837815" y="329998"/>
                  </a:cubicBezTo>
                  <a:close/>
                  <a:moveTo>
                    <a:pt x="837802" y="266259"/>
                  </a:moveTo>
                  <a:cubicBezTo>
                    <a:pt x="823170" y="266259"/>
                    <a:pt x="811311" y="278118"/>
                    <a:pt x="811311" y="292750"/>
                  </a:cubicBezTo>
                  <a:cubicBezTo>
                    <a:pt x="811311" y="307382"/>
                    <a:pt x="823170" y="319241"/>
                    <a:pt x="837802" y="319241"/>
                  </a:cubicBezTo>
                  <a:cubicBezTo>
                    <a:pt x="852434" y="319241"/>
                    <a:pt x="864293" y="307382"/>
                    <a:pt x="864293" y="292750"/>
                  </a:cubicBezTo>
                  <a:cubicBezTo>
                    <a:pt x="864280" y="278131"/>
                    <a:pt x="852434" y="266279"/>
                    <a:pt x="837815" y="266259"/>
                  </a:cubicBezTo>
                  <a:close/>
                  <a:moveTo>
                    <a:pt x="1074347" y="75255"/>
                  </a:moveTo>
                  <a:cubicBezTo>
                    <a:pt x="1053772" y="75255"/>
                    <a:pt x="1037093" y="58575"/>
                    <a:pt x="1037093" y="38000"/>
                  </a:cubicBezTo>
                  <a:cubicBezTo>
                    <a:pt x="1037093" y="17426"/>
                    <a:pt x="1053772" y="747"/>
                    <a:pt x="1074347" y="747"/>
                  </a:cubicBezTo>
                  <a:cubicBezTo>
                    <a:pt x="1094922" y="747"/>
                    <a:pt x="1111601" y="17426"/>
                    <a:pt x="1111601" y="38000"/>
                  </a:cubicBezTo>
                  <a:cubicBezTo>
                    <a:pt x="1111581" y="58562"/>
                    <a:pt x="1094922" y="75228"/>
                    <a:pt x="1074360" y="75255"/>
                  </a:cubicBezTo>
                  <a:close/>
                  <a:moveTo>
                    <a:pt x="1074347" y="11516"/>
                  </a:moveTo>
                  <a:cubicBezTo>
                    <a:pt x="1059721" y="11523"/>
                    <a:pt x="1047862" y="23382"/>
                    <a:pt x="1047869" y="38007"/>
                  </a:cubicBezTo>
                  <a:cubicBezTo>
                    <a:pt x="1047876" y="52633"/>
                    <a:pt x="1059735" y="64492"/>
                    <a:pt x="1074360" y="64485"/>
                  </a:cubicBezTo>
                  <a:cubicBezTo>
                    <a:pt x="1088986" y="64479"/>
                    <a:pt x="1100838" y="52626"/>
                    <a:pt x="1100838" y="38000"/>
                  </a:cubicBezTo>
                  <a:cubicBezTo>
                    <a:pt x="1100825" y="23382"/>
                    <a:pt x="1088979" y="11523"/>
                    <a:pt x="1074360" y="11503"/>
                  </a:cubicBezTo>
                  <a:close/>
                  <a:moveTo>
                    <a:pt x="46230" y="380068"/>
                  </a:moveTo>
                  <a:cubicBezTo>
                    <a:pt x="25648" y="380075"/>
                    <a:pt x="8969" y="363395"/>
                    <a:pt x="8963" y="342814"/>
                  </a:cubicBezTo>
                  <a:cubicBezTo>
                    <a:pt x="8956" y="322233"/>
                    <a:pt x="25635" y="305553"/>
                    <a:pt x="46217" y="305547"/>
                  </a:cubicBezTo>
                  <a:cubicBezTo>
                    <a:pt x="66798" y="305540"/>
                    <a:pt x="83477" y="322219"/>
                    <a:pt x="83484" y="342801"/>
                  </a:cubicBezTo>
                  <a:cubicBezTo>
                    <a:pt x="83484" y="342801"/>
                    <a:pt x="83484" y="342807"/>
                    <a:pt x="83484" y="342807"/>
                  </a:cubicBezTo>
                  <a:cubicBezTo>
                    <a:pt x="83464" y="363376"/>
                    <a:pt x="66798" y="380041"/>
                    <a:pt x="46230" y="380068"/>
                  </a:cubicBezTo>
                  <a:close/>
                  <a:moveTo>
                    <a:pt x="46230" y="316323"/>
                  </a:moveTo>
                  <a:cubicBezTo>
                    <a:pt x="31598" y="316316"/>
                    <a:pt x="19739" y="328175"/>
                    <a:pt x="19732" y="342807"/>
                  </a:cubicBezTo>
                  <a:cubicBezTo>
                    <a:pt x="19726" y="357440"/>
                    <a:pt x="31585" y="369299"/>
                    <a:pt x="46217" y="369305"/>
                  </a:cubicBezTo>
                  <a:cubicBezTo>
                    <a:pt x="60849" y="369312"/>
                    <a:pt x="72708" y="357453"/>
                    <a:pt x="72715" y="342821"/>
                  </a:cubicBezTo>
                  <a:cubicBezTo>
                    <a:pt x="72715" y="342814"/>
                    <a:pt x="72715" y="342814"/>
                    <a:pt x="72715" y="342807"/>
                  </a:cubicBezTo>
                  <a:cubicBezTo>
                    <a:pt x="72701" y="328188"/>
                    <a:pt x="60849" y="316336"/>
                    <a:pt x="46230" y="316323"/>
                  </a:cubicBezTo>
                  <a:close/>
                  <a:moveTo>
                    <a:pt x="464740" y="289085"/>
                  </a:moveTo>
                  <a:cubicBezTo>
                    <a:pt x="444165" y="289085"/>
                    <a:pt x="427486" y="272406"/>
                    <a:pt x="427486" y="251831"/>
                  </a:cubicBezTo>
                  <a:cubicBezTo>
                    <a:pt x="427486" y="231257"/>
                    <a:pt x="444165" y="214578"/>
                    <a:pt x="464740" y="214578"/>
                  </a:cubicBezTo>
                  <a:cubicBezTo>
                    <a:pt x="485315" y="214578"/>
                    <a:pt x="501994" y="231257"/>
                    <a:pt x="501994" y="251831"/>
                  </a:cubicBezTo>
                  <a:cubicBezTo>
                    <a:pt x="501994" y="251831"/>
                    <a:pt x="501994" y="251838"/>
                    <a:pt x="501994" y="251838"/>
                  </a:cubicBezTo>
                  <a:cubicBezTo>
                    <a:pt x="501968" y="272400"/>
                    <a:pt x="485302" y="289066"/>
                    <a:pt x="464740" y="289085"/>
                  </a:cubicBezTo>
                  <a:close/>
                  <a:moveTo>
                    <a:pt x="464740" y="225347"/>
                  </a:moveTo>
                  <a:cubicBezTo>
                    <a:pt x="450108" y="225340"/>
                    <a:pt x="438249" y="237199"/>
                    <a:pt x="438242" y="251831"/>
                  </a:cubicBezTo>
                  <a:cubicBezTo>
                    <a:pt x="438236" y="266464"/>
                    <a:pt x="450095" y="278323"/>
                    <a:pt x="464727" y="278329"/>
                  </a:cubicBezTo>
                  <a:cubicBezTo>
                    <a:pt x="479359" y="278336"/>
                    <a:pt x="491218" y="266477"/>
                    <a:pt x="491225" y="251845"/>
                  </a:cubicBezTo>
                  <a:cubicBezTo>
                    <a:pt x="491225" y="251845"/>
                    <a:pt x="491225" y="251838"/>
                    <a:pt x="491225" y="251838"/>
                  </a:cubicBezTo>
                  <a:cubicBezTo>
                    <a:pt x="491211" y="237219"/>
                    <a:pt x="479359" y="225367"/>
                    <a:pt x="464740" y="2253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2" name="Google Shape;1412;p45"/>
            <p:cNvSpPr/>
            <p:nvPr/>
          </p:nvSpPr>
          <p:spPr>
            <a:xfrm>
              <a:off x="6307098" y="2862207"/>
              <a:ext cx="29192" cy="917427"/>
            </a:xfrm>
            <a:custGeom>
              <a:avLst/>
              <a:gdLst/>
              <a:ahLst/>
              <a:cxnLst/>
              <a:rect l="l" t="t" r="r" b="b"/>
              <a:pathLst>
                <a:path w="36719" h="1153996" extrusionOk="0">
                  <a:moveTo>
                    <a:pt x="27266" y="1154743"/>
                  </a:moveTo>
                  <a:lnTo>
                    <a:pt x="27266" y="1154743"/>
                  </a:lnTo>
                  <a:cubicBezTo>
                    <a:pt x="17157" y="1154743"/>
                    <a:pt x="8963" y="1146549"/>
                    <a:pt x="8963" y="1136439"/>
                  </a:cubicBezTo>
                  <a:lnTo>
                    <a:pt x="8963" y="1136439"/>
                  </a:lnTo>
                  <a:lnTo>
                    <a:pt x="8963" y="19050"/>
                  </a:lnTo>
                  <a:cubicBezTo>
                    <a:pt x="8963" y="8941"/>
                    <a:pt x="17157" y="747"/>
                    <a:pt x="27266" y="747"/>
                  </a:cubicBezTo>
                  <a:lnTo>
                    <a:pt x="27266" y="747"/>
                  </a:lnTo>
                  <a:cubicBezTo>
                    <a:pt x="37395" y="747"/>
                    <a:pt x="45622" y="8921"/>
                    <a:pt x="45682" y="19050"/>
                  </a:cubicBezTo>
                  <a:lnTo>
                    <a:pt x="45682" y="1136439"/>
                  </a:lnTo>
                  <a:cubicBezTo>
                    <a:pt x="45622" y="1146568"/>
                    <a:pt x="37395" y="1154749"/>
                    <a:pt x="27266" y="115474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3" name="Google Shape;1413;p45"/>
            <p:cNvSpPr/>
            <p:nvPr/>
          </p:nvSpPr>
          <p:spPr>
            <a:xfrm>
              <a:off x="6302822" y="2858805"/>
              <a:ext cx="37748" cy="925110"/>
            </a:xfrm>
            <a:custGeom>
              <a:avLst/>
              <a:gdLst/>
              <a:ahLst/>
              <a:cxnLst/>
              <a:rect l="l" t="t" r="r" b="b"/>
              <a:pathLst>
                <a:path w="47482" h="1163660" extrusionOk="0">
                  <a:moveTo>
                    <a:pt x="32648" y="1164407"/>
                  </a:moveTo>
                  <a:cubicBezTo>
                    <a:pt x="19574" y="1164387"/>
                    <a:pt x="8983" y="1153796"/>
                    <a:pt x="8963" y="1140722"/>
                  </a:cubicBezTo>
                  <a:lnTo>
                    <a:pt x="8963" y="23332"/>
                  </a:lnTo>
                  <a:cubicBezTo>
                    <a:pt x="9616" y="10219"/>
                    <a:pt x="20782" y="123"/>
                    <a:pt x="33889" y="777"/>
                  </a:cubicBezTo>
                  <a:cubicBezTo>
                    <a:pt x="46085" y="1391"/>
                    <a:pt x="55837" y="11137"/>
                    <a:pt x="56445" y="23332"/>
                  </a:cubicBezTo>
                  <a:lnTo>
                    <a:pt x="56445" y="1140755"/>
                  </a:lnTo>
                  <a:cubicBezTo>
                    <a:pt x="56332" y="1153829"/>
                    <a:pt x="45722" y="1164374"/>
                    <a:pt x="32648" y="1164407"/>
                  </a:cubicBezTo>
                  <a:close/>
                  <a:moveTo>
                    <a:pt x="32648" y="10417"/>
                  </a:moveTo>
                  <a:cubicBezTo>
                    <a:pt x="25516" y="10424"/>
                    <a:pt x="19739" y="16201"/>
                    <a:pt x="19726" y="23332"/>
                  </a:cubicBezTo>
                  <a:lnTo>
                    <a:pt x="19726" y="1140722"/>
                  </a:lnTo>
                  <a:cubicBezTo>
                    <a:pt x="19732" y="1147886"/>
                    <a:pt x="25549" y="1153690"/>
                    <a:pt x="32720" y="1153677"/>
                  </a:cubicBezTo>
                  <a:cubicBezTo>
                    <a:pt x="39885" y="1153670"/>
                    <a:pt x="45682" y="1147853"/>
                    <a:pt x="45675" y="1140689"/>
                  </a:cubicBezTo>
                  <a:lnTo>
                    <a:pt x="45675" y="23332"/>
                  </a:lnTo>
                  <a:cubicBezTo>
                    <a:pt x="45609" y="16181"/>
                    <a:pt x="39799" y="10424"/>
                    <a:pt x="32648" y="104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4" name="Google Shape;1414;p45"/>
            <p:cNvSpPr/>
            <p:nvPr/>
          </p:nvSpPr>
          <p:spPr>
            <a:xfrm>
              <a:off x="6361609" y="3036106"/>
              <a:ext cx="287752" cy="636495"/>
            </a:xfrm>
            <a:custGeom>
              <a:avLst/>
              <a:gdLst/>
              <a:ahLst/>
              <a:cxnLst/>
              <a:rect l="l" t="t" r="r" b="b"/>
              <a:pathLst>
                <a:path w="361952" h="800623" extrusionOk="0">
                  <a:moveTo>
                    <a:pt x="365534" y="11521"/>
                  </a:moveTo>
                  <a:lnTo>
                    <a:pt x="160755" y="11521"/>
                  </a:lnTo>
                  <a:cubicBezTo>
                    <a:pt x="157784" y="11627"/>
                    <a:pt x="155288" y="9296"/>
                    <a:pt x="155183" y="6324"/>
                  </a:cubicBezTo>
                  <a:cubicBezTo>
                    <a:pt x="155077" y="3353"/>
                    <a:pt x="157401" y="857"/>
                    <a:pt x="160379" y="751"/>
                  </a:cubicBezTo>
                  <a:cubicBezTo>
                    <a:pt x="160505" y="745"/>
                    <a:pt x="160630" y="745"/>
                    <a:pt x="160755" y="751"/>
                  </a:cubicBezTo>
                  <a:lnTo>
                    <a:pt x="365534" y="751"/>
                  </a:lnTo>
                  <a:cubicBezTo>
                    <a:pt x="368505" y="857"/>
                    <a:pt x="370836" y="3353"/>
                    <a:pt x="370730" y="6324"/>
                  </a:cubicBezTo>
                  <a:cubicBezTo>
                    <a:pt x="370631" y="9150"/>
                    <a:pt x="368360" y="11422"/>
                    <a:pt x="365534" y="11521"/>
                  </a:cubicBezTo>
                  <a:close/>
                  <a:moveTo>
                    <a:pt x="91411" y="6140"/>
                  </a:moveTo>
                  <a:cubicBezTo>
                    <a:pt x="91404" y="3181"/>
                    <a:pt x="89014" y="785"/>
                    <a:pt x="86056" y="765"/>
                  </a:cubicBezTo>
                  <a:lnTo>
                    <a:pt x="14539" y="765"/>
                  </a:lnTo>
                  <a:cubicBezTo>
                    <a:pt x="11568" y="659"/>
                    <a:pt x="9072" y="2990"/>
                    <a:pt x="8966" y="5961"/>
                  </a:cubicBezTo>
                  <a:cubicBezTo>
                    <a:pt x="8861" y="8933"/>
                    <a:pt x="11185" y="11429"/>
                    <a:pt x="14163" y="11534"/>
                  </a:cubicBezTo>
                  <a:cubicBezTo>
                    <a:pt x="14288" y="11541"/>
                    <a:pt x="14414" y="11541"/>
                    <a:pt x="14539" y="11534"/>
                  </a:cubicBezTo>
                  <a:lnTo>
                    <a:pt x="86056" y="11534"/>
                  </a:lnTo>
                  <a:cubicBezTo>
                    <a:pt x="89021" y="11521"/>
                    <a:pt x="91418" y="9104"/>
                    <a:pt x="91411" y="6140"/>
                  </a:cubicBezTo>
                  <a:close/>
                  <a:moveTo>
                    <a:pt x="370915" y="60178"/>
                  </a:moveTo>
                  <a:cubicBezTo>
                    <a:pt x="370915" y="57207"/>
                    <a:pt x="368505" y="54797"/>
                    <a:pt x="365534" y="54797"/>
                  </a:cubicBezTo>
                  <a:lnTo>
                    <a:pt x="329785" y="54797"/>
                  </a:lnTo>
                  <a:cubicBezTo>
                    <a:pt x="326814" y="54691"/>
                    <a:pt x="324318" y="57022"/>
                    <a:pt x="324212" y="59993"/>
                  </a:cubicBezTo>
                  <a:cubicBezTo>
                    <a:pt x="324107" y="62965"/>
                    <a:pt x="326431" y="65461"/>
                    <a:pt x="329409" y="65566"/>
                  </a:cubicBezTo>
                  <a:cubicBezTo>
                    <a:pt x="329534" y="65573"/>
                    <a:pt x="329660" y="65573"/>
                    <a:pt x="329785" y="65566"/>
                  </a:cubicBezTo>
                  <a:lnTo>
                    <a:pt x="365534" y="65566"/>
                  </a:lnTo>
                  <a:cubicBezTo>
                    <a:pt x="368505" y="65566"/>
                    <a:pt x="370908" y="63163"/>
                    <a:pt x="370915" y="60192"/>
                  </a:cubicBezTo>
                  <a:close/>
                  <a:moveTo>
                    <a:pt x="305882" y="60178"/>
                  </a:moveTo>
                  <a:cubicBezTo>
                    <a:pt x="305882" y="57207"/>
                    <a:pt x="303472" y="54797"/>
                    <a:pt x="300501" y="54797"/>
                  </a:cubicBezTo>
                  <a:lnTo>
                    <a:pt x="229010" y="54797"/>
                  </a:lnTo>
                  <a:cubicBezTo>
                    <a:pt x="226039" y="54903"/>
                    <a:pt x="223708" y="57398"/>
                    <a:pt x="223814" y="60370"/>
                  </a:cubicBezTo>
                  <a:cubicBezTo>
                    <a:pt x="223913" y="63196"/>
                    <a:pt x="226184" y="65467"/>
                    <a:pt x="229010" y="65566"/>
                  </a:cubicBezTo>
                  <a:lnTo>
                    <a:pt x="300501" y="65566"/>
                  </a:lnTo>
                  <a:cubicBezTo>
                    <a:pt x="303472" y="65566"/>
                    <a:pt x="305876" y="63163"/>
                    <a:pt x="305882" y="60192"/>
                  </a:cubicBezTo>
                  <a:close/>
                  <a:moveTo>
                    <a:pt x="185622" y="60178"/>
                  </a:moveTo>
                  <a:cubicBezTo>
                    <a:pt x="185622" y="57207"/>
                    <a:pt x="183212" y="54797"/>
                    <a:pt x="180241" y="54797"/>
                  </a:cubicBezTo>
                  <a:cubicBezTo>
                    <a:pt x="180241" y="54797"/>
                    <a:pt x="180234" y="54797"/>
                    <a:pt x="180234" y="54797"/>
                  </a:cubicBezTo>
                  <a:lnTo>
                    <a:pt x="14539" y="54797"/>
                  </a:lnTo>
                  <a:cubicBezTo>
                    <a:pt x="11568" y="54691"/>
                    <a:pt x="9072" y="57022"/>
                    <a:pt x="8966" y="59993"/>
                  </a:cubicBezTo>
                  <a:cubicBezTo>
                    <a:pt x="8861" y="62965"/>
                    <a:pt x="11185" y="65461"/>
                    <a:pt x="14163" y="65566"/>
                  </a:cubicBezTo>
                  <a:cubicBezTo>
                    <a:pt x="14288" y="65573"/>
                    <a:pt x="14414" y="65573"/>
                    <a:pt x="14539" y="65566"/>
                  </a:cubicBezTo>
                  <a:lnTo>
                    <a:pt x="180234" y="65566"/>
                  </a:lnTo>
                  <a:cubicBezTo>
                    <a:pt x="183206" y="65566"/>
                    <a:pt x="185616" y="63163"/>
                    <a:pt x="185622" y="60192"/>
                  </a:cubicBezTo>
                  <a:close/>
                  <a:moveTo>
                    <a:pt x="370915" y="114237"/>
                  </a:moveTo>
                  <a:cubicBezTo>
                    <a:pt x="370922" y="111266"/>
                    <a:pt x="368518" y="108862"/>
                    <a:pt x="365547" y="108855"/>
                  </a:cubicBezTo>
                  <a:cubicBezTo>
                    <a:pt x="365540" y="108855"/>
                    <a:pt x="365540" y="108855"/>
                    <a:pt x="365534" y="108855"/>
                  </a:cubicBezTo>
                  <a:lnTo>
                    <a:pt x="183463" y="108855"/>
                  </a:lnTo>
                  <a:cubicBezTo>
                    <a:pt x="180492" y="108855"/>
                    <a:pt x="178082" y="111266"/>
                    <a:pt x="178082" y="114237"/>
                  </a:cubicBezTo>
                  <a:cubicBezTo>
                    <a:pt x="178082" y="117208"/>
                    <a:pt x="180492" y="119618"/>
                    <a:pt x="183463" y="119618"/>
                  </a:cubicBezTo>
                  <a:lnTo>
                    <a:pt x="365534" y="119618"/>
                  </a:lnTo>
                  <a:cubicBezTo>
                    <a:pt x="368505" y="119625"/>
                    <a:pt x="370908" y="117221"/>
                    <a:pt x="370915" y="114250"/>
                  </a:cubicBezTo>
                  <a:cubicBezTo>
                    <a:pt x="370915" y="114244"/>
                    <a:pt x="370915" y="114244"/>
                    <a:pt x="370915" y="114237"/>
                  </a:cubicBezTo>
                  <a:close/>
                  <a:moveTo>
                    <a:pt x="149867" y="114237"/>
                  </a:moveTo>
                  <a:cubicBezTo>
                    <a:pt x="149874" y="111266"/>
                    <a:pt x="147470" y="108862"/>
                    <a:pt x="144499" y="108855"/>
                  </a:cubicBezTo>
                  <a:cubicBezTo>
                    <a:pt x="144492" y="108855"/>
                    <a:pt x="144492" y="108855"/>
                    <a:pt x="144486" y="108855"/>
                  </a:cubicBezTo>
                  <a:lnTo>
                    <a:pt x="14539" y="108855"/>
                  </a:lnTo>
                  <a:cubicBezTo>
                    <a:pt x="11568" y="108855"/>
                    <a:pt x="9158" y="111266"/>
                    <a:pt x="9158" y="114237"/>
                  </a:cubicBezTo>
                  <a:cubicBezTo>
                    <a:pt x="9158" y="117208"/>
                    <a:pt x="11568" y="119618"/>
                    <a:pt x="14539" y="119618"/>
                  </a:cubicBezTo>
                  <a:lnTo>
                    <a:pt x="144486" y="119618"/>
                  </a:lnTo>
                  <a:cubicBezTo>
                    <a:pt x="147457" y="119625"/>
                    <a:pt x="149860" y="117221"/>
                    <a:pt x="149867" y="114250"/>
                  </a:cubicBezTo>
                  <a:cubicBezTo>
                    <a:pt x="149867" y="114244"/>
                    <a:pt x="149867" y="114244"/>
                    <a:pt x="149867" y="114237"/>
                  </a:cubicBezTo>
                  <a:close/>
                  <a:moveTo>
                    <a:pt x="370915" y="168177"/>
                  </a:moveTo>
                  <a:cubicBezTo>
                    <a:pt x="370922" y="165205"/>
                    <a:pt x="368518" y="162802"/>
                    <a:pt x="365547" y="162795"/>
                  </a:cubicBezTo>
                  <a:cubicBezTo>
                    <a:pt x="365540" y="162795"/>
                    <a:pt x="365540" y="162795"/>
                    <a:pt x="365534" y="162795"/>
                  </a:cubicBezTo>
                  <a:lnTo>
                    <a:pt x="287447" y="162795"/>
                  </a:lnTo>
                  <a:cubicBezTo>
                    <a:pt x="284476" y="162795"/>
                    <a:pt x="282066" y="165205"/>
                    <a:pt x="282066" y="168177"/>
                  </a:cubicBezTo>
                  <a:cubicBezTo>
                    <a:pt x="282066" y="171148"/>
                    <a:pt x="284476" y="173558"/>
                    <a:pt x="287447" y="173558"/>
                  </a:cubicBezTo>
                  <a:lnTo>
                    <a:pt x="365507" y="173558"/>
                  </a:lnTo>
                  <a:cubicBezTo>
                    <a:pt x="368479" y="173578"/>
                    <a:pt x="370895" y="171188"/>
                    <a:pt x="370915" y="168216"/>
                  </a:cubicBezTo>
                  <a:cubicBezTo>
                    <a:pt x="370915" y="168203"/>
                    <a:pt x="370915" y="168190"/>
                    <a:pt x="370915" y="168177"/>
                  </a:cubicBezTo>
                  <a:close/>
                  <a:moveTo>
                    <a:pt x="260348" y="168177"/>
                  </a:moveTo>
                  <a:cubicBezTo>
                    <a:pt x="260348" y="165205"/>
                    <a:pt x="257938" y="162795"/>
                    <a:pt x="254967" y="162795"/>
                  </a:cubicBezTo>
                  <a:cubicBezTo>
                    <a:pt x="254967" y="162795"/>
                    <a:pt x="254960" y="162795"/>
                    <a:pt x="254960" y="162795"/>
                  </a:cubicBezTo>
                  <a:lnTo>
                    <a:pt x="92481" y="162795"/>
                  </a:lnTo>
                  <a:cubicBezTo>
                    <a:pt x="89509" y="162795"/>
                    <a:pt x="87099" y="165205"/>
                    <a:pt x="87099" y="168177"/>
                  </a:cubicBezTo>
                  <a:cubicBezTo>
                    <a:pt x="87099" y="171148"/>
                    <a:pt x="89509" y="173558"/>
                    <a:pt x="92481" y="173558"/>
                  </a:cubicBezTo>
                  <a:lnTo>
                    <a:pt x="254960" y="173558"/>
                  </a:lnTo>
                  <a:cubicBezTo>
                    <a:pt x="257932" y="173578"/>
                    <a:pt x="260355" y="171181"/>
                    <a:pt x="260375" y="168210"/>
                  </a:cubicBezTo>
                  <a:cubicBezTo>
                    <a:pt x="260375" y="168197"/>
                    <a:pt x="260375" y="168190"/>
                    <a:pt x="260375" y="168177"/>
                  </a:cubicBezTo>
                  <a:close/>
                  <a:moveTo>
                    <a:pt x="62127" y="168177"/>
                  </a:moveTo>
                  <a:cubicBezTo>
                    <a:pt x="62127" y="165205"/>
                    <a:pt x="59717" y="162795"/>
                    <a:pt x="56745" y="162795"/>
                  </a:cubicBezTo>
                  <a:lnTo>
                    <a:pt x="14539" y="162795"/>
                  </a:lnTo>
                  <a:cubicBezTo>
                    <a:pt x="11568" y="162795"/>
                    <a:pt x="9158" y="165205"/>
                    <a:pt x="9158" y="168177"/>
                  </a:cubicBezTo>
                  <a:cubicBezTo>
                    <a:pt x="9158" y="171148"/>
                    <a:pt x="11568" y="173558"/>
                    <a:pt x="14539" y="173558"/>
                  </a:cubicBezTo>
                  <a:lnTo>
                    <a:pt x="56745" y="173558"/>
                  </a:lnTo>
                  <a:cubicBezTo>
                    <a:pt x="59717" y="173558"/>
                    <a:pt x="62127" y="171148"/>
                    <a:pt x="62127" y="168177"/>
                  </a:cubicBezTo>
                  <a:close/>
                  <a:moveTo>
                    <a:pt x="370915" y="215441"/>
                  </a:moveTo>
                  <a:cubicBezTo>
                    <a:pt x="370922" y="212470"/>
                    <a:pt x="368512" y="210059"/>
                    <a:pt x="365540" y="210053"/>
                  </a:cubicBezTo>
                  <a:cubicBezTo>
                    <a:pt x="365540" y="210053"/>
                    <a:pt x="365534" y="210053"/>
                    <a:pt x="365534" y="210053"/>
                  </a:cubicBezTo>
                  <a:lnTo>
                    <a:pt x="160755" y="210053"/>
                  </a:lnTo>
                  <a:cubicBezTo>
                    <a:pt x="157784" y="209947"/>
                    <a:pt x="155288" y="212278"/>
                    <a:pt x="155183" y="215249"/>
                  </a:cubicBezTo>
                  <a:cubicBezTo>
                    <a:pt x="155077" y="218221"/>
                    <a:pt x="157401" y="220717"/>
                    <a:pt x="160379" y="220822"/>
                  </a:cubicBezTo>
                  <a:cubicBezTo>
                    <a:pt x="160505" y="220829"/>
                    <a:pt x="160630" y="220829"/>
                    <a:pt x="160755" y="220822"/>
                  </a:cubicBezTo>
                  <a:lnTo>
                    <a:pt x="365534" y="220822"/>
                  </a:lnTo>
                  <a:cubicBezTo>
                    <a:pt x="368505" y="220822"/>
                    <a:pt x="370915" y="218412"/>
                    <a:pt x="370915" y="215441"/>
                  </a:cubicBezTo>
                  <a:close/>
                  <a:moveTo>
                    <a:pt x="91411" y="215441"/>
                  </a:moveTo>
                  <a:cubicBezTo>
                    <a:pt x="91398" y="212489"/>
                    <a:pt x="89007" y="210099"/>
                    <a:pt x="86056" y="210079"/>
                  </a:cubicBezTo>
                  <a:lnTo>
                    <a:pt x="14539" y="210079"/>
                  </a:lnTo>
                  <a:cubicBezTo>
                    <a:pt x="11568" y="209974"/>
                    <a:pt x="9072" y="212304"/>
                    <a:pt x="8966" y="215276"/>
                  </a:cubicBezTo>
                  <a:cubicBezTo>
                    <a:pt x="8861" y="218247"/>
                    <a:pt x="11185" y="220743"/>
                    <a:pt x="14163" y="220849"/>
                  </a:cubicBezTo>
                  <a:cubicBezTo>
                    <a:pt x="14288" y="220855"/>
                    <a:pt x="14414" y="220855"/>
                    <a:pt x="14539" y="220849"/>
                  </a:cubicBezTo>
                  <a:lnTo>
                    <a:pt x="86056" y="220849"/>
                  </a:lnTo>
                  <a:cubicBezTo>
                    <a:pt x="89027" y="220835"/>
                    <a:pt x="91424" y="218412"/>
                    <a:pt x="91411" y="215441"/>
                  </a:cubicBezTo>
                  <a:cubicBezTo>
                    <a:pt x="91411" y="215441"/>
                    <a:pt x="91411" y="215441"/>
                    <a:pt x="91411" y="215441"/>
                  </a:cubicBezTo>
                  <a:close/>
                  <a:moveTo>
                    <a:pt x="370915" y="269493"/>
                  </a:moveTo>
                  <a:cubicBezTo>
                    <a:pt x="370915" y="266521"/>
                    <a:pt x="368505" y="264111"/>
                    <a:pt x="365534" y="264111"/>
                  </a:cubicBezTo>
                  <a:lnTo>
                    <a:pt x="329785" y="264111"/>
                  </a:lnTo>
                  <a:cubicBezTo>
                    <a:pt x="326814" y="264111"/>
                    <a:pt x="324404" y="266521"/>
                    <a:pt x="324404" y="269493"/>
                  </a:cubicBezTo>
                  <a:cubicBezTo>
                    <a:pt x="324404" y="272464"/>
                    <a:pt x="326814" y="274874"/>
                    <a:pt x="329785" y="274874"/>
                  </a:cubicBezTo>
                  <a:lnTo>
                    <a:pt x="365534" y="274874"/>
                  </a:lnTo>
                  <a:cubicBezTo>
                    <a:pt x="368505" y="274881"/>
                    <a:pt x="370908" y="272477"/>
                    <a:pt x="370915" y="269506"/>
                  </a:cubicBezTo>
                  <a:close/>
                  <a:moveTo>
                    <a:pt x="305882" y="269493"/>
                  </a:moveTo>
                  <a:cubicBezTo>
                    <a:pt x="305882" y="266521"/>
                    <a:pt x="303472" y="264111"/>
                    <a:pt x="300501" y="264111"/>
                  </a:cubicBezTo>
                  <a:lnTo>
                    <a:pt x="229010" y="264111"/>
                  </a:lnTo>
                  <a:cubicBezTo>
                    <a:pt x="226039" y="264111"/>
                    <a:pt x="223629" y="266521"/>
                    <a:pt x="223629" y="269493"/>
                  </a:cubicBezTo>
                  <a:cubicBezTo>
                    <a:pt x="223629" y="272464"/>
                    <a:pt x="226039" y="274874"/>
                    <a:pt x="229010" y="274874"/>
                  </a:cubicBezTo>
                  <a:lnTo>
                    <a:pt x="300501" y="274874"/>
                  </a:lnTo>
                  <a:cubicBezTo>
                    <a:pt x="303472" y="274881"/>
                    <a:pt x="305876" y="272477"/>
                    <a:pt x="305882" y="269506"/>
                  </a:cubicBezTo>
                  <a:close/>
                  <a:moveTo>
                    <a:pt x="185622" y="269493"/>
                  </a:moveTo>
                  <a:cubicBezTo>
                    <a:pt x="185622" y="266521"/>
                    <a:pt x="183212" y="264111"/>
                    <a:pt x="180241" y="264111"/>
                  </a:cubicBezTo>
                  <a:cubicBezTo>
                    <a:pt x="180241" y="264111"/>
                    <a:pt x="180234" y="264111"/>
                    <a:pt x="180234" y="264111"/>
                  </a:cubicBezTo>
                  <a:lnTo>
                    <a:pt x="14539" y="264111"/>
                  </a:lnTo>
                  <a:cubicBezTo>
                    <a:pt x="11568" y="264111"/>
                    <a:pt x="9158" y="266521"/>
                    <a:pt x="9158" y="269493"/>
                  </a:cubicBezTo>
                  <a:cubicBezTo>
                    <a:pt x="9158" y="272464"/>
                    <a:pt x="11568" y="274874"/>
                    <a:pt x="14539" y="274874"/>
                  </a:cubicBezTo>
                  <a:lnTo>
                    <a:pt x="180234" y="274874"/>
                  </a:lnTo>
                  <a:cubicBezTo>
                    <a:pt x="183206" y="274881"/>
                    <a:pt x="185616" y="272477"/>
                    <a:pt x="185622" y="269506"/>
                  </a:cubicBezTo>
                  <a:close/>
                  <a:moveTo>
                    <a:pt x="370915" y="323433"/>
                  </a:moveTo>
                  <a:cubicBezTo>
                    <a:pt x="370922" y="320461"/>
                    <a:pt x="368518" y="318058"/>
                    <a:pt x="365547" y="318051"/>
                  </a:cubicBezTo>
                  <a:cubicBezTo>
                    <a:pt x="365540" y="318051"/>
                    <a:pt x="365540" y="318051"/>
                    <a:pt x="365534" y="318051"/>
                  </a:cubicBezTo>
                  <a:lnTo>
                    <a:pt x="183463" y="318051"/>
                  </a:lnTo>
                  <a:cubicBezTo>
                    <a:pt x="180492" y="318051"/>
                    <a:pt x="178082" y="320461"/>
                    <a:pt x="178082" y="323433"/>
                  </a:cubicBezTo>
                  <a:cubicBezTo>
                    <a:pt x="178082" y="326404"/>
                    <a:pt x="180492" y="328814"/>
                    <a:pt x="183463" y="328814"/>
                  </a:cubicBezTo>
                  <a:lnTo>
                    <a:pt x="365534" y="328814"/>
                  </a:lnTo>
                  <a:cubicBezTo>
                    <a:pt x="368505" y="328821"/>
                    <a:pt x="370908" y="326417"/>
                    <a:pt x="370915" y="323446"/>
                  </a:cubicBezTo>
                  <a:cubicBezTo>
                    <a:pt x="370915" y="323439"/>
                    <a:pt x="370915" y="323439"/>
                    <a:pt x="370915" y="323433"/>
                  </a:cubicBezTo>
                  <a:close/>
                  <a:moveTo>
                    <a:pt x="149867" y="323433"/>
                  </a:moveTo>
                  <a:cubicBezTo>
                    <a:pt x="149874" y="320461"/>
                    <a:pt x="147470" y="318058"/>
                    <a:pt x="144499" y="318051"/>
                  </a:cubicBezTo>
                  <a:cubicBezTo>
                    <a:pt x="144492" y="318051"/>
                    <a:pt x="144492" y="318051"/>
                    <a:pt x="144486" y="318051"/>
                  </a:cubicBezTo>
                  <a:lnTo>
                    <a:pt x="14539" y="318051"/>
                  </a:lnTo>
                  <a:cubicBezTo>
                    <a:pt x="11568" y="318051"/>
                    <a:pt x="9158" y="320461"/>
                    <a:pt x="9158" y="323433"/>
                  </a:cubicBezTo>
                  <a:cubicBezTo>
                    <a:pt x="9158" y="326404"/>
                    <a:pt x="11568" y="328814"/>
                    <a:pt x="14539" y="328814"/>
                  </a:cubicBezTo>
                  <a:lnTo>
                    <a:pt x="144486" y="328814"/>
                  </a:lnTo>
                  <a:cubicBezTo>
                    <a:pt x="147457" y="328821"/>
                    <a:pt x="149860" y="326417"/>
                    <a:pt x="149867" y="323446"/>
                  </a:cubicBezTo>
                  <a:cubicBezTo>
                    <a:pt x="149867" y="323439"/>
                    <a:pt x="149867" y="323439"/>
                    <a:pt x="149867" y="323433"/>
                  </a:cubicBezTo>
                  <a:close/>
                  <a:moveTo>
                    <a:pt x="370915" y="377478"/>
                  </a:moveTo>
                  <a:cubicBezTo>
                    <a:pt x="370922" y="374507"/>
                    <a:pt x="368518" y="372103"/>
                    <a:pt x="365547" y="372097"/>
                  </a:cubicBezTo>
                  <a:cubicBezTo>
                    <a:pt x="365540" y="372097"/>
                    <a:pt x="365540" y="372097"/>
                    <a:pt x="365534" y="372097"/>
                  </a:cubicBezTo>
                  <a:lnTo>
                    <a:pt x="287447" y="372097"/>
                  </a:lnTo>
                  <a:cubicBezTo>
                    <a:pt x="284476" y="372097"/>
                    <a:pt x="282066" y="374507"/>
                    <a:pt x="282066" y="377478"/>
                  </a:cubicBezTo>
                  <a:cubicBezTo>
                    <a:pt x="282066" y="380449"/>
                    <a:pt x="284476" y="382859"/>
                    <a:pt x="287447" y="382859"/>
                  </a:cubicBezTo>
                  <a:lnTo>
                    <a:pt x="365507" y="382859"/>
                  </a:lnTo>
                  <a:cubicBezTo>
                    <a:pt x="368479" y="382879"/>
                    <a:pt x="370895" y="380489"/>
                    <a:pt x="370915" y="377518"/>
                  </a:cubicBezTo>
                  <a:cubicBezTo>
                    <a:pt x="370915" y="377504"/>
                    <a:pt x="370915" y="377491"/>
                    <a:pt x="370915" y="377478"/>
                  </a:cubicBezTo>
                  <a:close/>
                  <a:moveTo>
                    <a:pt x="260348" y="377478"/>
                  </a:moveTo>
                  <a:cubicBezTo>
                    <a:pt x="260348" y="374507"/>
                    <a:pt x="257938" y="372097"/>
                    <a:pt x="254967" y="372097"/>
                  </a:cubicBezTo>
                  <a:cubicBezTo>
                    <a:pt x="254967" y="372097"/>
                    <a:pt x="254960" y="372097"/>
                    <a:pt x="254960" y="372097"/>
                  </a:cubicBezTo>
                  <a:lnTo>
                    <a:pt x="92481" y="372097"/>
                  </a:lnTo>
                  <a:cubicBezTo>
                    <a:pt x="89509" y="372097"/>
                    <a:pt x="87099" y="374507"/>
                    <a:pt x="87099" y="377478"/>
                  </a:cubicBezTo>
                  <a:cubicBezTo>
                    <a:pt x="87099" y="380449"/>
                    <a:pt x="89509" y="382859"/>
                    <a:pt x="92481" y="382859"/>
                  </a:cubicBezTo>
                  <a:lnTo>
                    <a:pt x="254960" y="382859"/>
                  </a:lnTo>
                  <a:cubicBezTo>
                    <a:pt x="257932" y="382879"/>
                    <a:pt x="260355" y="380482"/>
                    <a:pt x="260375" y="377511"/>
                  </a:cubicBezTo>
                  <a:cubicBezTo>
                    <a:pt x="260375" y="377498"/>
                    <a:pt x="260375" y="377491"/>
                    <a:pt x="260375" y="377478"/>
                  </a:cubicBezTo>
                  <a:close/>
                  <a:moveTo>
                    <a:pt x="62127" y="377478"/>
                  </a:moveTo>
                  <a:cubicBezTo>
                    <a:pt x="62127" y="374507"/>
                    <a:pt x="59717" y="372097"/>
                    <a:pt x="56745" y="372097"/>
                  </a:cubicBezTo>
                  <a:lnTo>
                    <a:pt x="14539" y="372097"/>
                  </a:lnTo>
                  <a:cubicBezTo>
                    <a:pt x="11568" y="372097"/>
                    <a:pt x="9158" y="374507"/>
                    <a:pt x="9158" y="377478"/>
                  </a:cubicBezTo>
                  <a:cubicBezTo>
                    <a:pt x="9158" y="380449"/>
                    <a:pt x="11568" y="382859"/>
                    <a:pt x="14539" y="382859"/>
                  </a:cubicBezTo>
                  <a:lnTo>
                    <a:pt x="56745" y="382859"/>
                  </a:lnTo>
                  <a:cubicBezTo>
                    <a:pt x="59717" y="382859"/>
                    <a:pt x="62127" y="380449"/>
                    <a:pt x="62127" y="377478"/>
                  </a:cubicBezTo>
                  <a:close/>
                  <a:moveTo>
                    <a:pt x="370915" y="424749"/>
                  </a:moveTo>
                  <a:cubicBezTo>
                    <a:pt x="370915" y="421777"/>
                    <a:pt x="368505" y="419367"/>
                    <a:pt x="365534" y="419367"/>
                  </a:cubicBezTo>
                  <a:lnTo>
                    <a:pt x="160755" y="419367"/>
                  </a:lnTo>
                  <a:cubicBezTo>
                    <a:pt x="157784" y="419262"/>
                    <a:pt x="155288" y="421593"/>
                    <a:pt x="155183" y="424564"/>
                  </a:cubicBezTo>
                  <a:cubicBezTo>
                    <a:pt x="155077" y="427535"/>
                    <a:pt x="157401" y="430031"/>
                    <a:pt x="160379" y="430137"/>
                  </a:cubicBezTo>
                  <a:cubicBezTo>
                    <a:pt x="160505" y="430143"/>
                    <a:pt x="160630" y="430143"/>
                    <a:pt x="160755" y="430137"/>
                  </a:cubicBezTo>
                  <a:lnTo>
                    <a:pt x="365534" y="430137"/>
                  </a:lnTo>
                  <a:cubicBezTo>
                    <a:pt x="368505" y="430137"/>
                    <a:pt x="370915" y="427727"/>
                    <a:pt x="370915" y="424755"/>
                  </a:cubicBezTo>
                  <a:cubicBezTo>
                    <a:pt x="370915" y="424755"/>
                    <a:pt x="370915" y="424749"/>
                    <a:pt x="370915" y="424749"/>
                  </a:cubicBezTo>
                  <a:close/>
                  <a:moveTo>
                    <a:pt x="91411" y="424749"/>
                  </a:moveTo>
                  <a:cubicBezTo>
                    <a:pt x="91398" y="421797"/>
                    <a:pt x="89007" y="419407"/>
                    <a:pt x="86056" y="419394"/>
                  </a:cubicBezTo>
                  <a:lnTo>
                    <a:pt x="14539" y="419394"/>
                  </a:lnTo>
                  <a:cubicBezTo>
                    <a:pt x="11568" y="419288"/>
                    <a:pt x="9072" y="421619"/>
                    <a:pt x="8966" y="424590"/>
                  </a:cubicBezTo>
                  <a:cubicBezTo>
                    <a:pt x="8861" y="427562"/>
                    <a:pt x="11185" y="430057"/>
                    <a:pt x="14163" y="430163"/>
                  </a:cubicBezTo>
                  <a:cubicBezTo>
                    <a:pt x="14288" y="430170"/>
                    <a:pt x="14414" y="430170"/>
                    <a:pt x="14539" y="430163"/>
                  </a:cubicBezTo>
                  <a:lnTo>
                    <a:pt x="86056" y="430163"/>
                  </a:lnTo>
                  <a:cubicBezTo>
                    <a:pt x="89027" y="430143"/>
                    <a:pt x="91424" y="427720"/>
                    <a:pt x="91411" y="424749"/>
                  </a:cubicBezTo>
                  <a:close/>
                  <a:moveTo>
                    <a:pt x="370915" y="478688"/>
                  </a:moveTo>
                  <a:cubicBezTo>
                    <a:pt x="370915" y="475717"/>
                    <a:pt x="368505" y="473307"/>
                    <a:pt x="365534" y="473307"/>
                  </a:cubicBezTo>
                  <a:lnTo>
                    <a:pt x="329785" y="473307"/>
                  </a:lnTo>
                  <a:cubicBezTo>
                    <a:pt x="326814" y="473201"/>
                    <a:pt x="324318" y="475532"/>
                    <a:pt x="324212" y="478504"/>
                  </a:cubicBezTo>
                  <a:cubicBezTo>
                    <a:pt x="324107" y="481475"/>
                    <a:pt x="326431" y="483971"/>
                    <a:pt x="329409" y="484076"/>
                  </a:cubicBezTo>
                  <a:cubicBezTo>
                    <a:pt x="329534" y="484083"/>
                    <a:pt x="329660" y="484083"/>
                    <a:pt x="329785" y="484076"/>
                  </a:cubicBezTo>
                  <a:lnTo>
                    <a:pt x="365534" y="484076"/>
                  </a:lnTo>
                  <a:cubicBezTo>
                    <a:pt x="368505" y="484076"/>
                    <a:pt x="370915" y="481666"/>
                    <a:pt x="370915" y="478695"/>
                  </a:cubicBezTo>
                  <a:cubicBezTo>
                    <a:pt x="370915" y="478695"/>
                    <a:pt x="370915" y="478688"/>
                    <a:pt x="370915" y="478688"/>
                  </a:cubicBezTo>
                  <a:close/>
                  <a:moveTo>
                    <a:pt x="305882" y="478688"/>
                  </a:moveTo>
                  <a:cubicBezTo>
                    <a:pt x="305882" y="475717"/>
                    <a:pt x="303472" y="473307"/>
                    <a:pt x="300501" y="473307"/>
                  </a:cubicBezTo>
                  <a:lnTo>
                    <a:pt x="229010" y="473307"/>
                  </a:lnTo>
                  <a:cubicBezTo>
                    <a:pt x="226039" y="473413"/>
                    <a:pt x="223708" y="475909"/>
                    <a:pt x="223814" y="478880"/>
                  </a:cubicBezTo>
                  <a:cubicBezTo>
                    <a:pt x="223913" y="481706"/>
                    <a:pt x="226184" y="483977"/>
                    <a:pt x="229010" y="484076"/>
                  </a:cubicBezTo>
                  <a:lnTo>
                    <a:pt x="300501" y="484076"/>
                  </a:lnTo>
                  <a:cubicBezTo>
                    <a:pt x="303472" y="484076"/>
                    <a:pt x="305882" y="481666"/>
                    <a:pt x="305882" y="478695"/>
                  </a:cubicBezTo>
                  <a:cubicBezTo>
                    <a:pt x="305882" y="478695"/>
                    <a:pt x="305882" y="478688"/>
                    <a:pt x="305882" y="478688"/>
                  </a:cubicBezTo>
                  <a:close/>
                  <a:moveTo>
                    <a:pt x="185622" y="478688"/>
                  </a:moveTo>
                  <a:cubicBezTo>
                    <a:pt x="185622" y="475717"/>
                    <a:pt x="183212" y="473307"/>
                    <a:pt x="180241" y="473307"/>
                  </a:cubicBezTo>
                  <a:cubicBezTo>
                    <a:pt x="180241" y="473307"/>
                    <a:pt x="180234" y="473307"/>
                    <a:pt x="180234" y="473307"/>
                  </a:cubicBezTo>
                  <a:lnTo>
                    <a:pt x="14539" y="473307"/>
                  </a:lnTo>
                  <a:cubicBezTo>
                    <a:pt x="11568" y="473201"/>
                    <a:pt x="9072" y="475532"/>
                    <a:pt x="8966" y="478504"/>
                  </a:cubicBezTo>
                  <a:cubicBezTo>
                    <a:pt x="8861" y="481475"/>
                    <a:pt x="11185" y="483971"/>
                    <a:pt x="14163" y="484076"/>
                  </a:cubicBezTo>
                  <a:cubicBezTo>
                    <a:pt x="14288" y="484083"/>
                    <a:pt x="14414" y="484083"/>
                    <a:pt x="14539" y="484076"/>
                  </a:cubicBezTo>
                  <a:lnTo>
                    <a:pt x="180234" y="484076"/>
                  </a:lnTo>
                  <a:cubicBezTo>
                    <a:pt x="183212" y="484076"/>
                    <a:pt x="185622" y="481666"/>
                    <a:pt x="185622" y="478688"/>
                  </a:cubicBezTo>
                  <a:close/>
                  <a:moveTo>
                    <a:pt x="370915" y="532734"/>
                  </a:moveTo>
                  <a:cubicBezTo>
                    <a:pt x="370915" y="529762"/>
                    <a:pt x="368505" y="527352"/>
                    <a:pt x="365534" y="527352"/>
                  </a:cubicBezTo>
                  <a:lnTo>
                    <a:pt x="183463" y="527352"/>
                  </a:lnTo>
                  <a:cubicBezTo>
                    <a:pt x="180492" y="527458"/>
                    <a:pt x="178161" y="529954"/>
                    <a:pt x="178267" y="532925"/>
                  </a:cubicBezTo>
                  <a:cubicBezTo>
                    <a:pt x="178366" y="535751"/>
                    <a:pt x="180637" y="538023"/>
                    <a:pt x="183463" y="538122"/>
                  </a:cubicBezTo>
                  <a:lnTo>
                    <a:pt x="365534" y="538122"/>
                  </a:lnTo>
                  <a:cubicBezTo>
                    <a:pt x="368505" y="538122"/>
                    <a:pt x="370915" y="535712"/>
                    <a:pt x="370915" y="532740"/>
                  </a:cubicBezTo>
                  <a:cubicBezTo>
                    <a:pt x="370915" y="532740"/>
                    <a:pt x="370915" y="532734"/>
                    <a:pt x="370915" y="532734"/>
                  </a:cubicBezTo>
                  <a:close/>
                  <a:moveTo>
                    <a:pt x="149867" y="532734"/>
                  </a:moveTo>
                  <a:cubicBezTo>
                    <a:pt x="149867" y="529762"/>
                    <a:pt x="147457" y="527352"/>
                    <a:pt x="144486" y="527352"/>
                  </a:cubicBezTo>
                  <a:lnTo>
                    <a:pt x="14539" y="527352"/>
                  </a:lnTo>
                  <a:cubicBezTo>
                    <a:pt x="11568" y="527247"/>
                    <a:pt x="9072" y="529578"/>
                    <a:pt x="8966" y="532549"/>
                  </a:cubicBezTo>
                  <a:cubicBezTo>
                    <a:pt x="8861" y="535520"/>
                    <a:pt x="11185" y="538016"/>
                    <a:pt x="14163" y="538122"/>
                  </a:cubicBezTo>
                  <a:cubicBezTo>
                    <a:pt x="14288" y="538129"/>
                    <a:pt x="14414" y="538129"/>
                    <a:pt x="14539" y="538122"/>
                  </a:cubicBezTo>
                  <a:lnTo>
                    <a:pt x="144486" y="538122"/>
                  </a:lnTo>
                  <a:cubicBezTo>
                    <a:pt x="147457" y="538122"/>
                    <a:pt x="149867" y="535712"/>
                    <a:pt x="149867" y="532740"/>
                  </a:cubicBezTo>
                  <a:cubicBezTo>
                    <a:pt x="149867" y="532740"/>
                    <a:pt x="149867" y="532734"/>
                    <a:pt x="149867" y="532734"/>
                  </a:cubicBezTo>
                  <a:close/>
                  <a:moveTo>
                    <a:pt x="370915" y="586792"/>
                  </a:moveTo>
                  <a:cubicBezTo>
                    <a:pt x="370922" y="583821"/>
                    <a:pt x="368512" y="581411"/>
                    <a:pt x="365540" y="581404"/>
                  </a:cubicBezTo>
                  <a:cubicBezTo>
                    <a:pt x="365540" y="581404"/>
                    <a:pt x="365534" y="581404"/>
                    <a:pt x="365534" y="581404"/>
                  </a:cubicBezTo>
                  <a:lnTo>
                    <a:pt x="287447" y="581404"/>
                  </a:lnTo>
                  <a:cubicBezTo>
                    <a:pt x="284476" y="581510"/>
                    <a:pt x="282145" y="584006"/>
                    <a:pt x="282250" y="586977"/>
                  </a:cubicBezTo>
                  <a:cubicBezTo>
                    <a:pt x="282349" y="589803"/>
                    <a:pt x="284621" y="592075"/>
                    <a:pt x="287447" y="592174"/>
                  </a:cubicBezTo>
                  <a:lnTo>
                    <a:pt x="365507" y="592174"/>
                  </a:lnTo>
                  <a:cubicBezTo>
                    <a:pt x="368479" y="592187"/>
                    <a:pt x="370902" y="589790"/>
                    <a:pt x="370915" y="586819"/>
                  </a:cubicBezTo>
                  <a:cubicBezTo>
                    <a:pt x="370915" y="586812"/>
                    <a:pt x="370915" y="586799"/>
                    <a:pt x="370915" y="586792"/>
                  </a:cubicBezTo>
                  <a:close/>
                  <a:moveTo>
                    <a:pt x="260348" y="586792"/>
                  </a:moveTo>
                  <a:cubicBezTo>
                    <a:pt x="260348" y="583815"/>
                    <a:pt x="257938" y="581404"/>
                    <a:pt x="254960" y="581404"/>
                  </a:cubicBezTo>
                  <a:lnTo>
                    <a:pt x="92481" y="581404"/>
                  </a:lnTo>
                  <a:cubicBezTo>
                    <a:pt x="89509" y="581510"/>
                    <a:pt x="87178" y="584006"/>
                    <a:pt x="87284" y="586977"/>
                  </a:cubicBezTo>
                  <a:cubicBezTo>
                    <a:pt x="87383" y="589803"/>
                    <a:pt x="89655" y="592075"/>
                    <a:pt x="92481" y="592174"/>
                  </a:cubicBezTo>
                  <a:lnTo>
                    <a:pt x="254960" y="592174"/>
                  </a:lnTo>
                  <a:cubicBezTo>
                    <a:pt x="257932" y="592194"/>
                    <a:pt x="260355" y="589797"/>
                    <a:pt x="260375" y="586826"/>
                  </a:cubicBezTo>
                  <a:cubicBezTo>
                    <a:pt x="260375" y="586812"/>
                    <a:pt x="260375" y="586806"/>
                    <a:pt x="260375" y="586792"/>
                  </a:cubicBezTo>
                  <a:close/>
                  <a:moveTo>
                    <a:pt x="62127" y="586792"/>
                  </a:moveTo>
                  <a:cubicBezTo>
                    <a:pt x="62133" y="583821"/>
                    <a:pt x="59723" y="581411"/>
                    <a:pt x="56752" y="581404"/>
                  </a:cubicBezTo>
                  <a:cubicBezTo>
                    <a:pt x="56752" y="581404"/>
                    <a:pt x="56745" y="581404"/>
                    <a:pt x="56745" y="581404"/>
                  </a:cubicBezTo>
                  <a:lnTo>
                    <a:pt x="14539" y="581404"/>
                  </a:lnTo>
                  <a:cubicBezTo>
                    <a:pt x="11568" y="581299"/>
                    <a:pt x="9072" y="583630"/>
                    <a:pt x="8966" y="586601"/>
                  </a:cubicBezTo>
                  <a:cubicBezTo>
                    <a:pt x="8861" y="589572"/>
                    <a:pt x="11185" y="592068"/>
                    <a:pt x="14163" y="592174"/>
                  </a:cubicBezTo>
                  <a:cubicBezTo>
                    <a:pt x="14288" y="592180"/>
                    <a:pt x="14414" y="592180"/>
                    <a:pt x="14539" y="592174"/>
                  </a:cubicBezTo>
                  <a:lnTo>
                    <a:pt x="56745" y="592174"/>
                  </a:lnTo>
                  <a:cubicBezTo>
                    <a:pt x="59717" y="592174"/>
                    <a:pt x="62127" y="589764"/>
                    <a:pt x="62127" y="586792"/>
                  </a:cubicBezTo>
                  <a:close/>
                  <a:moveTo>
                    <a:pt x="370915" y="633951"/>
                  </a:moveTo>
                  <a:cubicBezTo>
                    <a:pt x="370922" y="630980"/>
                    <a:pt x="368512" y="628570"/>
                    <a:pt x="365540" y="628563"/>
                  </a:cubicBezTo>
                  <a:cubicBezTo>
                    <a:pt x="365540" y="628563"/>
                    <a:pt x="365534" y="628563"/>
                    <a:pt x="365534" y="628563"/>
                  </a:cubicBezTo>
                  <a:lnTo>
                    <a:pt x="160755" y="628563"/>
                  </a:lnTo>
                  <a:cubicBezTo>
                    <a:pt x="157784" y="628457"/>
                    <a:pt x="155288" y="630788"/>
                    <a:pt x="155183" y="633759"/>
                  </a:cubicBezTo>
                  <a:cubicBezTo>
                    <a:pt x="155077" y="636731"/>
                    <a:pt x="157401" y="639227"/>
                    <a:pt x="160379" y="639332"/>
                  </a:cubicBezTo>
                  <a:cubicBezTo>
                    <a:pt x="160505" y="639339"/>
                    <a:pt x="160630" y="639339"/>
                    <a:pt x="160755" y="639332"/>
                  </a:cubicBezTo>
                  <a:lnTo>
                    <a:pt x="365534" y="639332"/>
                  </a:lnTo>
                  <a:cubicBezTo>
                    <a:pt x="368505" y="639332"/>
                    <a:pt x="370915" y="636922"/>
                    <a:pt x="370915" y="633951"/>
                  </a:cubicBezTo>
                  <a:close/>
                  <a:moveTo>
                    <a:pt x="91411" y="633951"/>
                  </a:moveTo>
                  <a:cubicBezTo>
                    <a:pt x="91411" y="630973"/>
                    <a:pt x="89001" y="628563"/>
                    <a:pt x="86023" y="628563"/>
                  </a:cubicBezTo>
                  <a:lnTo>
                    <a:pt x="14539" y="628563"/>
                  </a:lnTo>
                  <a:cubicBezTo>
                    <a:pt x="11568" y="628457"/>
                    <a:pt x="9072" y="630788"/>
                    <a:pt x="8966" y="633759"/>
                  </a:cubicBezTo>
                  <a:cubicBezTo>
                    <a:pt x="8861" y="636731"/>
                    <a:pt x="11185" y="639227"/>
                    <a:pt x="14163" y="639332"/>
                  </a:cubicBezTo>
                  <a:cubicBezTo>
                    <a:pt x="14288" y="639339"/>
                    <a:pt x="14414" y="639339"/>
                    <a:pt x="14539" y="639332"/>
                  </a:cubicBezTo>
                  <a:lnTo>
                    <a:pt x="86056" y="639332"/>
                  </a:lnTo>
                  <a:cubicBezTo>
                    <a:pt x="89021" y="639319"/>
                    <a:pt x="91411" y="636916"/>
                    <a:pt x="91411" y="633951"/>
                  </a:cubicBezTo>
                  <a:close/>
                  <a:moveTo>
                    <a:pt x="370915" y="688003"/>
                  </a:moveTo>
                  <a:cubicBezTo>
                    <a:pt x="370922" y="685032"/>
                    <a:pt x="368518" y="682628"/>
                    <a:pt x="365547" y="682621"/>
                  </a:cubicBezTo>
                  <a:cubicBezTo>
                    <a:pt x="365540" y="682621"/>
                    <a:pt x="365540" y="682621"/>
                    <a:pt x="365534" y="682621"/>
                  </a:cubicBezTo>
                  <a:lnTo>
                    <a:pt x="329785" y="682621"/>
                  </a:lnTo>
                  <a:cubicBezTo>
                    <a:pt x="326814" y="682621"/>
                    <a:pt x="324404" y="685032"/>
                    <a:pt x="324404" y="688003"/>
                  </a:cubicBezTo>
                  <a:cubicBezTo>
                    <a:pt x="324404" y="690974"/>
                    <a:pt x="326814" y="693384"/>
                    <a:pt x="329785" y="693384"/>
                  </a:cubicBezTo>
                  <a:lnTo>
                    <a:pt x="365534" y="693384"/>
                  </a:lnTo>
                  <a:cubicBezTo>
                    <a:pt x="368505" y="693391"/>
                    <a:pt x="370908" y="690988"/>
                    <a:pt x="370915" y="688016"/>
                  </a:cubicBezTo>
                  <a:cubicBezTo>
                    <a:pt x="370915" y="688010"/>
                    <a:pt x="370915" y="688010"/>
                    <a:pt x="370915" y="688003"/>
                  </a:cubicBezTo>
                  <a:close/>
                  <a:moveTo>
                    <a:pt x="305882" y="688003"/>
                  </a:moveTo>
                  <a:cubicBezTo>
                    <a:pt x="305889" y="685032"/>
                    <a:pt x="303486" y="682628"/>
                    <a:pt x="300514" y="682621"/>
                  </a:cubicBezTo>
                  <a:cubicBezTo>
                    <a:pt x="300508" y="682621"/>
                    <a:pt x="300508" y="682621"/>
                    <a:pt x="300501" y="682621"/>
                  </a:cubicBezTo>
                  <a:lnTo>
                    <a:pt x="229010" y="682621"/>
                  </a:lnTo>
                  <a:cubicBezTo>
                    <a:pt x="226039" y="682621"/>
                    <a:pt x="223629" y="685032"/>
                    <a:pt x="223629" y="688003"/>
                  </a:cubicBezTo>
                  <a:cubicBezTo>
                    <a:pt x="223629" y="690974"/>
                    <a:pt x="226039" y="693384"/>
                    <a:pt x="229010" y="693384"/>
                  </a:cubicBezTo>
                  <a:lnTo>
                    <a:pt x="300501" y="693384"/>
                  </a:lnTo>
                  <a:cubicBezTo>
                    <a:pt x="303472" y="693391"/>
                    <a:pt x="305876" y="690988"/>
                    <a:pt x="305882" y="688016"/>
                  </a:cubicBezTo>
                  <a:cubicBezTo>
                    <a:pt x="305882" y="688010"/>
                    <a:pt x="305882" y="688010"/>
                    <a:pt x="305882" y="688003"/>
                  </a:cubicBezTo>
                  <a:close/>
                  <a:moveTo>
                    <a:pt x="185622" y="688003"/>
                  </a:moveTo>
                  <a:cubicBezTo>
                    <a:pt x="185622" y="685032"/>
                    <a:pt x="183212" y="682621"/>
                    <a:pt x="180241" y="682621"/>
                  </a:cubicBezTo>
                  <a:cubicBezTo>
                    <a:pt x="180241" y="682621"/>
                    <a:pt x="180234" y="682621"/>
                    <a:pt x="180234" y="682621"/>
                  </a:cubicBezTo>
                  <a:lnTo>
                    <a:pt x="14539" y="682621"/>
                  </a:lnTo>
                  <a:cubicBezTo>
                    <a:pt x="11568" y="682621"/>
                    <a:pt x="9158" y="685032"/>
                    <a:pt x="9158" y="688003"/>
                  </a:cubicBezTo>
                  <a:cubicBezTo>
                    <a:pt x="9158" y="690974"/>
                    <a:pt x="11568" y="693384"/>
                    <a:pt x="14539" y="693384"/>
                  </a:cubicBezTo>
                  <a:lnTo>
                    <a:pt x="180234" y="693384"/>
                  </a:lnTo>
                  <a:cubicBezTo>
                    <a:pt x="183206" y="693391"/>
                    <a:pt x="185616" y="690981"/>
                    <a:pt x="185622" y="688010"/>
                  </a:cubicBezTo>
                  <a:cubicBezTo>
                    <a:pt x="185622" y="688010"/>
                    <a:pt x="185622" y="688003"/>
                    <a:pt x="185622" y="688003"/>
                  </a:cubicBezTo>
                  <a:close/>
                  <a:moveTo>
                    <a:pt x="370915" y="742048"/>
                  </a:moveTo>
                  <a:cubicBezTo>
                    <a:pt x="370922" y="739077"/>
                    <a:pt x="368518" y="736674"/>
                    <a:pt x="365547" y="736667"/>
                  </a:cubicBezTo>
                  <a:cubicBezTo>
                    <a:pt x="365540" y="736667"/>
                    <a:pt x="365540" y="736667"/>
                    <a:pt x="365534" y="736667"/>
                  </a:cubicBezTo>
                  <a:lnTo>
                    <a:pt x="183463" y="736667"/>
                  </a:lnTo>
                  <a:cubicBezTo>
                    <a:pt x="180492" y="736667"/>
                    <a:pt x="178082" y="739077"/>
                    <a:pt x="178082" y="742048"/>
                  </a:cubicBezTo>
                  <a:cubicBezTo>
                    <a:pt x="178082" y="745020"/>
                    <a:pt x="180492" y="747430"/>
                    <a:pt x="183463" y="747430"/>
                  </a:cubicBezTo>
                  <a:lnTo>
                    <a:pt x="365534" y="747430"/>
                  </a:lnTo>
                  <a:cubicBezTo>
                    <a:pt x="368505" y="747436"/>
                    <a:pt x="370908" y="745033"/>
                    <a:pt x="370915" y="742061"/>
                  </a:cubicBezTo>
                  <a:cubicBezTo>
                    <a:pt x="370915" y="742055"/>
                    <a:pt x="370915" y="742055"/>
                    <a:pt x="370915" y="742048"/>
                  </a:cubicBezTo>
                  <a:close/>
                  <a:moveTo>
                    <a:pt x="149867" y="742048"/>
                  </a:moveTo>
                  <a:cubicBezTo>
                    <a:pt x="149874" y="739077"/>
                    <a:pt x="147470" y="736674"/>
                    <a:pt x="144499" y="736667"/>
                  </a:cubicBezTo>
                  <a:cubicBezTo>
                    <a:pt x="144492" y="736667"/>
                    <a:pt x="144492" y="736667"/>
                    <a:pt x="144486" y="736667"/>
                  </a:cubicBezTo>
                  <a:lnTo>
                    <a:pt x="14539" y="736667"/>
                  </a:lnTo>
                  <a:cubicBezTo>
                    <a:pt x="11568" y="736667"/>
                    <a:pt x="9158" y="739077"/>
                    <a:pt x="9158" y="742048"/>
                  </a:cubicBezTo>
                  <a:cubicBezTo>
                    <a:pt x="9158" y="745020"/>
                    <a:pt x="11568" y="747430"/>
                    <a:pt x="14539" y="747430"/>
                  </a:cubicBezTo>
                  <a:lnTo>
                    <a:pt x="144486" y="747430"/>
                  </a:lnTo>
                  <a:cubicBezTo>
                    <a:pt x="147457" y="747436"/>
                    <a:pt x="149860" y="745033"/>
                    <a:pt x="149867" y="742061"/>
                  </a:cubicBezTo>
                  <a:cubicBezTo>
                    <a:pt x="149867" y="742055"/>
                    <a:pt x="149867" y="742055"/>
                    <a:pt x="149867" y="742048"/>
                  </a:cubicBezTo>
                  <a:close/>
                  <a:moveTo>
                    <a:pt x="370915" y="795988"/>
                  </a:moveTo>
                  <a:cubicBezTo>
                    <a:pt x="370922" y="793017"/>
                    <a:pt x="368518" y="790613"/>
                    <a:pt x="365547" y="790607"/>
                  </a:cubicBezTo>
                  <a:cubicBezTo>
                    <a:pt x="365540" y="790607"/>
                    <a:pt x="365540" y="790607"/>
                    <a:pt x="365534" y="790607"/>
                  </a:cubicBezTo>
                  <a:lnTo>
                    <a:pt x="287447" y="790607"/>
                  </a:lnTo>
                  <a:cubicBezTo>
                    <a:pt x="284476" y="790607"/>
                    <a:pt x="282066" y="793017"/>
                    <a:pt x="282066" y="795988"/>
                  </a:cubicBezTo>
                  <a:cubicBezTo>
                    <a:pt x="282066" y="798959"/>
                    <a:pt x="284476" y="801369"/>
                    <a:pt x="287447" y="801369"/>
                  </a:cubicBezTo>
                  <a:lnTo>
                    <a:pt x="365507" y="801369"/>
                  </a:lnTo>
                  <a:cubicBezTo>
                    <a:pt x="368479" y="801389"/>
                    <a:pt x="370895" y="798999"/>
                    <a:pt x="370915" y="796028"/>
                  </a:cubicBezTo>
                  <a:cubicBezTo>
                    <a:pt x="370915" y="796014"/>
                    <a:pt x="370915" y="796001"/>
                    <a:pt x="370915" y="795988"/>
                  </a:cubicBezTo>
                  <a:close/>
                  <a:moveTo>
                    <a:pt x="260348" y="795988"/>
                  </a:moveTo>
                  <a:cubicBezTo>
                    <a:pt x="260348" y="793017"/>
                    <a:pt x="257938" y="790607"/>
                    <a:pt x="254967" y="790607"/>
                  </a:cubicBezTo>
                  <a:cubicBezTo>
                    <a:pt x="254967" y="790607"/>
                    <a:pt x="254960" y="790607"/>
                    <a:pt x="254960" y="790607"/>
                  </a:cubicBezTo>
                  <a:lnTo>
                    <a:pt x="92481" y="790607"/>
                  </a:lnTo>
                  <a:cubicBezTo>
                    <a:pt x="89509" y="790607"/>
                    <a:pt x="87099" y="793017"/>
                    <a:pt x="87099" y="795988"/>
                  </a:cubicBezTo>
                  <a:cubicBezTo>
                    <a:pt x="87099" y="798959"/>
                    <a:pt x="89509" y="801369"/>
                    <a:pt x="92481" y="801369"/>
                  </a:cubicBezTo>
                  <a:lnTo>
                    <a:pt x="254960" y="801369"/>
                  </a:lnTo>
                  <a:cubicBezTo>
                    <a:pt x="257932" y="801389"/>
                    <a:pt x="260355" y="798992"/>
                    <a:pt x="260375" y="796021"/>
                  </a:cubicBezTo>
                  <a:cubicBezTo>
                    <a:pt x="260375" y="796008"/>
                    <a:pt x="260375" y="796001"/>
                    <a:pt x="260375" y="795988"/>
                  </a:cubicBezTo>
                  <a:close/>
                  <a:moveTo>
                    <a:pt x="62127" y="795988"/>
                  </a:moveTo>
                  <a:cubicBezTo>
                    <a:pt x="62127" y="793017"/>
                    <a:pt x="59717" y="790607"/>
                    <a:pt x="56745" y="790607"/>
                  </a:cubicBezTo>
                  <a:lnTo>
                    <a:pt x="14539" y="790607"/>
                  </a:lnTo>
                  <a:cubicBezTo>
                    <a:pt x="11568" y="790607"/>
                    <a:pt x="9158" y="793017"/>
                    <a:pt x="9158" y="795988"/>
                  </a:cubicBezTo>
                  <a:cubicBezTo>
                    <a:pt x="9158" y="798959"/>
                    <a:pt x="11568" y="801369"/>
                    <a:pt x="14539" y="801369"/>
                  </a:cubicBezTo>
                  <a:lnTo>
                    <a:pt x="56745" y="801369"/>
                  </a:lnTo>
                  <a:cubicBezTo>
                    <a:pt x="59717" y="801369"/>
                    <a:pt x="62127" y="798959"/>
                    <a:pt x="62127" y="7959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5" name="Google Shape;1415;p45"/>
            <p:cNvSpPr/>
            <p:nvPr/>
          </p:nvSpPr>
          <p:spPr>
            <a:xfrm>
              <a:off x="5192364" y="3689106"/>
              <a:ext cx="962960" cy="85612"/>
            </a:xfrm>
            <a:custGeom>
              <a:avLst/>
              <a:gdLst/>
              <a:ahLst/>
              <a:cxnLst/>
              <a:rect l="l" t="t" r="r" b="b"/>
              <a:pathLst>
                <a:path w="1211270" h="107688" extrusionOk="0">
                  <a:moveTo>
                    <a:pt x="8963" y="747"/>
                  </a:moveTo>
                  <a:lnTo>
                    <a:pt x="57409" y="747"/>
                  </a:lnTo>
                  <a:lnTo>
                    <a:pt x="57409" y="108415"/>
                  </a:lnTo>
                  <a:lnTo>
                    <a:pt x="8963" y="108415"/>
                  </a:lnTo>
                  <a:close/>
                  <a:moveTo>
                    <a:pt x="202767" y="76549"/>
                  </a:moveTo>
                  <a:lnTo>
                    <a:pt x="251213" y="76549"/>
                  </a:lnTo>
                  <a:lnTo>
                    <a:pt x="251213" y="108415"/>
                  </a:lnTo>
                  <a:lnTo>
                    <a:pt x="202767" y="108415"/>
                  </a:lnTo>
                  <a:close/>
                  <a:moveTo>
                    <a:pt x="396564" y="59856"/>
                  </a:moveTo>
                  <a:lnTo>
                    <a:pt x="445017" y="59856"/>
                  </a:lnTo>
                  <a:lnTo>
                    <a:pt x="445017" y="108415"/>
                  </a:lnTo>
                  <a:lnTo>
                    <a:pt x="396564" y="108415"/>
                  </a:lnTo>
                  <a:close/>
                  <a:moveTo>
                    <a:pt x="590368" y="94958"/>
                  </a:moveTo>
                  <a:lnTo>
                    <a:pt x="638821" y="94958"/>
                  </a:lnTo>
                  <a:lnTo>
                    <a:pt x="638821" y="108415"/>
                  </a:lnTo>
                  <a:lnTo>
                    <a:pt x="590368" y="108415"/>
                  </a:lnTo>
                  <a:close/>
                  <a:moveTo>
                    <a:pt x="784172" y="69120"/>
                  </a:moveTo>
                  <a:lnTo>
                    <a:pt x="832625" y="69120"/>
                  </a:lnTo>
                  <a:lnTo>
                    <a:pt x="832625" y="108415"/>
                  </a:lnTo>
                  <a:lnTo>
                    <a:pt x="784172" y="108415"/>
                  </a:lnTo>
                  <a:close/>
                  <a:moveTo>
                    <a:pt x="977977" y="72779"/>
                  </a:moveTo>
                  <a:lnTo>
                    <a:pt x="1026429" y="72779"/>
                  </a:lnTo>
                  <a:lnTo>
                    <a:pt x="1026429" y="108435"/>
                  </a:lnTo>
                  <a:lnTo>
                    <a:pt x="977977" y="108435"/>
                  </a:lnTo>
                  <a:close/>
                  <a:moveTo>
                    <a:pt x="1171780" y="22926"/>
                  </a:moveTo>
                  <a:lnTo>
                    <a:pt x="1220233" y="22926"/>
                  </a:lnTo>
                  <a:lnTo>
                    <a:pt x="1220233" y="108415"/>
                  </a:lnTo>
                  <a:lnTo>
                    <a:pt x="1171780" y="10841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6" name="Google Shape;1416;p45"/>
            <p:cNvSpPr/>
            <p:nvPr/>
          </p:nvSpPr>
          <p:spPr>
            <a:xfrm>
              <a:off x="5269346" y="3689106"/>
              <a:ext cx="962960" cy="85596"/>
            </a:xfrm>
            <a:custGeom>
              <a:avLst/>
              <a:gdLst/>
              <a:ahLst/>
              <a:cxnLst/>
              <a:rect l="l" t="t" r="r" b="b"/>
              <a:pathLst>
                <a:path w="1211270" h="107668" extrusionOk="0">
                  <a:moveTo>
                    <a:pt x="8963" y="48770"/>
                  </a:moveTo>
                  <a:lnTo>
                    <a:pt x="57415" y="48770"/>
                  </a:lnTo>
                  <a:lnTo>
                    <a:pt x="57415" y="108415"/>
                  </a:lnTo>
                  <a:lnTo>
                    <a:pt x="8963" y="108415"/>
                  </a:lnTo>
                  <a:close/>
                  <a:moveTo>
                    <a:pt x="202767" y="32190"/>
                  </a:moveTo>
                  <a:lnTo>
                    <a:pt x="251239" y="32190"/>
                  </a:lnTo>
                  <a:lnTo>
                    <a:pt x="251239" y="108415"/>
                  </a:lnTo>
                  <a:lnTo>
                    <a:pt x="202787" y="108415"/>
                  </a:lnTo>
                  <a:close/>
                  <a:moveTo>
                    <a:pt x="396571" y="28420"/>
                  </a:moveTo>
                  <a:lnTo>
                    <a:pt x="445024" y="28420"/>
                  </a:lnTo>
                  <a:lnTo>
                    <a:pt x="445024" y="108415"/>
                  </a:lnTo>
                  <a:lnTo>
                    <a:pt x="396571" y="108415"/>
                  </a:lnTo>
                  <a:close/>
                  <a:moveTo>
                    <a:pt x="590375" y="747"/>
                  </a:moveTo>
                  <a:lnTo>
                    <a:pt x="638834" y="747"/>
                  </a:lnTo>
                  <a:lnTo>
                    <a:pt x="638834" y="108415"/>
                  </a:lnTo>
                  <a:lnTo>
                    <a:pt x="590382" y="108415"/>
                  </a:lnTo>
                  <a:close/>
                  <a:moveTo>
                    <a:pt x="784179" y="93129"/>
                  </a:moveTo>
                  <a:lnTo>
                    <a:pt x="832632" y="93129"/>
                  </a:lnTo>
                  <a:lnTo>
                    <a:pt x="832632" y="108415"/>
                  </a:lnTo>
                  <a:lnTo>
                    <a:pt x="784179" y="108415"/>
                  </a:lnTo>
                  <a:close/>
                  <a:moveTo>
                    <a:pt x="977983" y="747"/>
                  </a:moveTo>
                  <a:lnTo>
                    <a:pt x="1026429" y="747"/>
                  </a:lnTo>
                  <a:lnTo>
                    <a:pt x="1026429" y="108415"/>
                  </a:lnTo>
                  <a:lnTo>
                    <a:pt x="977977" y="108415"/>
                  </a:lnTo>
                  <a:close/>
                  <a:moveTo>
                    <a:pt x="1171787" y="37677"/>
                  </a:moveTo>
                  <a:lnTo>
                    <a:pt x="1220233" y="37677"/>
                  </a:lnTo>
                  <a:lnTo>
                    <a:pt x="1220233" y="108415"/>
                  </a:lnTo>
                  <a:lnTo>
                    <a:pt x="1171787" y="10841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7" name="Google Shape;1417;p45"/>
            <p:cNvSpPr/>
            <p:nvPr/>
          </p:nvSpPr>
          <p:spPr>
            <a:xfrm>
              <a:off x="6389304" y="2529201"/>
              <a:ext cx="94564" cy="456834"/>
            </a:xfrm>
            <a:custGeom>
              <a:avLst/>
              <a:gdLst/>
              <a:ahLst/>
              <a:cxnLst/>
              <a:rect l="l" t="t" r="r" b="b"/>
              <a:pathLst>
                <a:path w="118949" h="574634" extrusionOk="0">
                  <a:moveTo>
                    <a:pt x="14344" y="575381"/>
                  </a:moveTo>
                  <a:cubicBezTo>
                    <a:pt x="11373" y="575381"/>
                    <a:pt x="8963" y="572971"/>
                    <a:pt x="8963" y="570000"/>
                  </a:cubicBezTo>
                  <a:lnTo>
                    <a:pt x="8963" y="6138"/>
                  </a:lnTo>
                  <a:cubicBezTo>
                    <a:pt x="8956" y="3166"/>
                    <a:pt x="11366" y="754"/>
                    <a:pt x="14337" y="750"/>
                  </a:cubicBezTo>
                  <a:cubicBezTo>
                    <a:pt x="14337" y="750"/>
                    <a:pt x="14344" y="750"/>
                    <a:pt x="14344" y="750"/>
                  </a:cubicBezTo>
                  <a:lnTo>
                    <a:pt x="122336" y="750"/>
                  </a:lnTo>
                  <a:cubicBezTo>
                    <a:pt x="125307" y="646"/>
                    <a:pt x="127803" y="2972"/>
                    <a:pt x="127909" y="5946"/>
                  </a:cubicBezTo>
                  <a:cubicBezTo>
                    <a:pt x="128014" y="8920"/>
                    <a:pt x="125690" y="11415"/>
                    <a:pt x="122712" y="11519"/>
                  </a:cubicBezTo>
                  <a:cubicBezTo>
                    <a:pt x="122587" y="11524"/>
                    <a:pt x="122461" y="11524"/>
                    <a:pt x="122336" y="11519"/>
                  </a:cubicBezTo>
                  <a:lnTo>
                    <a:pt x="19726" y="11519"/>
                  </a:lnTo>
                  <a:lnTo>
                    <a:pt x="19726" y="570000"/>
                  </a:lnTo>
                  <a:cubicBezTo>
                    <a:pt x="19726" y="572971"/>
                    <a:pt x="17315" y="575381"/>
                    <a:pt x="14344" y="5753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8" name="Google Shape;1418;p45"/>
            <p:cNvSpPr/>
            <p:nvPr/>
          </p:nvSpPr>
          <p:spPr>
            <a:xfrm>
              <a:off x="6541666" y="2526041"/>
              <a:ext cx="167667" cy="110252"/>
            </a:xfrm>
            <a:custGeom>
              <a:avLst/>
              <a:gdLst/>
              <a:ahLst/>
              <a:cxnLst/>
              <a:rect l="l" t="t" r="r" b="b"/>
              <a:pathLst>
                <a:path w="210902" h="138682" extrusionOk="0">
                  <a:moveTo>
                    <a:pt x="214484" y="11509"/>
                  </a:moveTo>
                  <a:lnTo>
                    <a:pt x="14539" y="11509"/>
                  </a:lnTo>
                  <a:cubicBezTo>
                    <a:pt x="11568" y="11509"/>
                    <a:pt x="9158" y="9100"/>
                    <a:pt x="9158" y="6128"/>
                  </a:cubicBezTo>
                  <a:cubicBezTo>
                    <a:pt x="9158" y="3156"/>
                    <a:pt x="11568" y="747"/>
                    <a:pt x="14539" y="747"/>
                  </a:cubicBezTo>
                  <a:lnTo>
                    <a:pt x="214484" y="747"/>
                  </a:lnTo>
                  <a:cubicBezTo>
                    <a:pt x="217455" y="747"/>
                    <a:pt x="219865" y="3156"/>
                    <a:pt x="219865" y="6128"/>
                  </a:cubicBezTo>
                  <a:cubicBezTo>
                    <a:pt x="219865" y="9100"/>
                    <a:pt x="217455" y="11509"/>
                    <a:pt x="214484" y="11509"/>
                  </a:cubicBezTo>
                  <a:close/>
                  <a:moveTo>
                    <a:pt x="219865" y="70091"/>
                  </a:moveTo>
                  <a:cubicBezTo>
                    <a:pt x="219872" y="67119"/>
                    <a:pt x="217462" y="64706"/>
                    <a:pt x="214491" y="64703"/>
                  </a:cubicBezTo>
                  <a:cubicBezTo>
                    <a:pt x="214491" y="64703"/>
                    <a:pt x="214484" y="64703"/>
                    <a:pt x="214484" y="64703"/>
                  </a:cubicBezTo>
                  <a:lnTo>
                    <a:pt x="14539" y="64703"/>
                  </a:lnTo>
                  <a:cubicBezTo>
                    <a:pt x="11568" y="64599"/>
                    <a:pt x="9072" y="66925"/>
                    <a:pt x="8966" y="69899"/>
                  </a:cubicBezTo>
                  <a:cubicBezTo>
                    <a:pt x="8861" y="72873"/>
                    <a:pt x="11185" y="75368"/>
                    <a:pt x="14163" y="75472"/>
                  </a:cubicBezTo>
                  <a:cubicBezTo>
                    <a:pt x="14288" y="75477"/>
                    <a:pt x="14414" y="75477"/>
                    <a:pt x="14539" y="75472"/>
                  </a:cubicBezTo>
                  <a:lnTo>
                    <a:pt x="214484" y="75472"/>
                  </a:lnTo>
                  <a:cubicBezTo>
                    <a:pt x="217455" y="75472"/>
                    <a:pt x="219865" y="73063"/>
                    <a:pt x="219865" y="70091"/>
                  </a:cubicBezTo>
                  <a:close/>
                  <a:moveTo>
                    <a:pt x="219865" y="134048"/>
                  </a:moveTo>
                  <a:cubicBezTo>
                    <a:pt x="219865" y="131076"/>
                    <a:pt x="217455" y="128666"/>
                    <a:pt x="214484" y="128666"/>
                  </a:cubicBezTo>
                  <a:lnTo>
                    <a:pt x="14539" y="128666"/>
                  </a:lnTo>
                  <a:cubicBezTo>
                    <a:pt x="11568" y="128666"/>
                    <a:pt x="9158" y="131076"/>
                    <a:pt x="9158" y="134048"/>
                  </a:cubicBezTo>
                  <a:cubicBezTo>
                    <a:pt x="9158" y="137019"/>
                    <a:pt x="11568" y="139429"/>
                    <a:pt x="14539" y="139429"/>
                  </a:cubicBezTo>
                  <a:lnTo>
                    <a:pt x="214484" y="139429"/>
                  </a:lnTo>
                  <a:cubicBezTo>
                    <a:pt x="217455" y="139429"/>
                    <a:pt x="219865" y="137019"/>
                    <a:pt x="219865" y="1340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9" name="Google Shape;1419;p45"/>
            <p:cNvSpPr/>
            <p:nvPr/>
          </p:nvSpPr>
          <p:spPr>
            <a:xfrm>
              <a:off x="5197410" y="4362037"/>
              <a:ext cx="177008" cy="151591"/>
            </a:xfrm>
            <a:custGeom>
              <a:avLst/>
              <a:gdLst/>
              <a:ahLst/>
              <a:cxnLst/>
              <a:rect l="l" t="t" r="r" b="b"/>
              <a:pathLst>
                <a:path w="222652" h="190680" extrusionOk="0">
                  <a:moveTo>
                    <a:pt x="226234" y="11516"/>
                  </a:moveTo>
                  <a:lnTo>
                    <a:pt x="14344" y="11516"/>
                  </a:lnTo>
                  <a:cubicBezTo>
                    <a:pt x="11370" y="11410"/>
                    <a:pt x="9044" y="8914"/>
                    <a:pt x="9148" y="5943"/>
                  </a:cubicBezTo>
                  <a:cubicBezTo>
                    <a:pt x="9247" y="3117"/>
                    <a:pt x="11517" y="846"/>
                    <a:pt x="14344" y="747"/>
                  </a:cubicBezTo>
                  <a:lnTo>
                    <a:pt x="226234" y="747"/>
                  </a:lnTo>
                  <a:cubicBezTo>
                    <a:pt x="229205" y="852"/>
                    <a:pt x="231536" y="3348"/>
                    <a:pt x="231430" y="6319"/>
                  </a:cubicBezTo>
                  <a:cubicBezTo>
                    <a:pt x="231331" y="9145"/>
                    <a:pt x="229060" y="11417"/>
                    <a:pt x="226234" y="11516"/>
                  </a:cubicBezTo>
                  <a:close/>
                  <a:moveTo>
                    <a:pt x="231615" y="66109"/>
                  </a:moveTo>
                  <a:cubicBezTo>
                    <a:pt x="231622" y="63138"/>
                    <a:pt x="229212" y="60728"/>
                    <a:pt x="226240" y="60721"/>
                  </a:cubicBezTo>
                  <a:cubicBezTo>
                    <a:pt x="226240" y="60721"/>
                    <a:pt x="226234" y="60721"/>
                    <a:pt x="226234" y="60721"/>
                  </a:cubicBezTo>
                  <a:lnTo>
                    <a:pt x="14344" y="60721"/>
                  </a:lnTo>
                  <a:cubicBezTo>
                    <a:pt x="11370" y="60827"/>
                    <a:pt x="9044" y="63323"/>
                    <a:pt x="9148" y="66294"/>
                  </a:cubicBezTo>
                  <a:cubicBezTo>
                    <a:pt x="9247" y="69120"/>
                    <a:pt x="11517" y="71392"/>
                    <a:pt x="14344" y="71491"/>
                  </a:cubicBezTo>
                  <a:lnTo>
                    <a:pt x="226234" y="71491"/>
                  </a:lnTo>
                  <a:cubicBezTo>
                    <a:pt x="229205" y="71491"/>
                    <a:pt x="231615" y="69081"/>
                    <a:pt x="231615" y="66109"/>
                  </a:cubicBezTo>
                  <a:close/>
                  <a:moveTo>
                    <a:pt x="231615" y="126071"/>
                  </a:moveTo>
                  <a:cubicBezTo>
                    <a:pt x="231615" y="123100"/>
                    <a:pt x="229205" y="120690"/>
                    <a:pt x="226234" y="120690"/>
                  </a:cubicBezTo>
                  <a:lnTo>
                    <a:pt x="14344" y="120690"/>
                  </a:lnTo>
                  <a:cubicBezTo>
                    <a:pt x="11372" y="120690"/>
                    <a:pt x="8963" y="123100"/>
                    <a:pt x="8963" y="126071"/>
                  </a:cubicBezTo>
                  <a:cubicBezTo>
                    <a:pt x="8963" y="129042"/>
                    <a:pt x="11372" y="131452"/>
                    <a:pt x="14344" y="131452"/>
                  </a:cubicBezTo>
                  <a:lnTo>
                    <a:pt x="226234" y="131452"/>
                  </a:lnTo>
                  <a:cubicBezTo>
                    <a:pt x="229205" y="131459"/>
                    <a:pt x="231609" y="129056"/>
                    <a:pt x="231615" y="126084"/>
                  </a:cubicBezTo>
                  <a:cubicBezTo>
                    <a:pt x="231615" y="126078"/>
                    <a:pt x="231615" y="126078"/>
                    <a:pt x="231615" y="126071"/>
                  </a:cubicBezTo>
                  <a:close/>
                  <a:moveTo>
                    <a:pt x="231615" y="186046"/>
                  </a:moveTo>
                  <a:cubicBezTo>
                    <a:pt x="231615" y="183075"/>
                    <a:pt x="229205" y="180665"/>
                    <a:pt x="226234" y="180665"/>
                  </a:cubicBezTo>
                  <a:lnTo>
                    <a:pt x="14344" y="180665"/>
                  </a:lnTo>
                  <a:cubicBezTo>
                    <a:pt x="11372" y="180665"/>
                    <a:pt x="8963" y="183075"/>
                    <a:pt x="8963" y="186046"/>
                  </a:cubicBezTo>
                  <a:cubicBezTo>
                    <a:pt x="8963" y="189017"/>
                    <a:pt x="11372" y="191427"/>
                    <a:pt x="14344" y="191427"/>
                  </a:cubicBezTo>
                  <a:lnTo>
                    <a:pt x="226234" y="191427"/>
                  </a:lnTo>
                  <a:cubicBezTo>
                    <a:pt x="229205" y="191434"/>
                    <a:pt x="231609" y="189030"/>
                    <a:pt x="231615" y="186059"/>
                  </a:cubicBezTo>
                  <a:cubicBezTo>
                    <a:pt x="231615" y="186053"/>
                    <a:pt x="231615" y="186053"/>
                    <a:pt x="231615" y="1860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0" name="Google Shape;1420;p45"/>
            <p:cNvSpPr/>
            <p:nvPr/>
          </p:nvSpPr>
          <p:spPr>
            <a:xfrm rot="-2700000">
              <a:off x="5453014" y="3924647"/>
              <a:ext cx="528121" cy="528121"/>
            </a:xfrm>
            <a:custGeom>
              <a:avLst/>
              <a:gdLst/>
              <a:ahLst/>
              <a:cxnLst/>
              <a:rect l="l" t="t" r="r" b="b"/>
              <a:pathLst>
                <a:path w="663890" h="663890" extrusionOk="0">
                  <a:moveTo>
                    <a:pt x="672853" y="332692"/>
                  </a:moveTo>
                  <a:cubicBezTo>
                    <a:pt x="672853" y="516020"/>
                    <a:pt x="524236" y="664637"/>
                    <a:pt x="340908" y="664637"/>
                  </a:cubicBezTo>
                  <a:cubicBezTo>
                    <a:pt x="157580" y="664637"/>
                    <a:pt x="8963" y="516020"/>
                    <a:pt x="8963" y="332692"/>
                  </a:cubicBezTo>
                  <a:cubicBezTo>
                    <a:pt x="8963" y="149363"/>
                    <a:pt x="157580" y="747"/>
                    <a:pt x="340908" y="747"/>
                  </a:cubicBezTo>
                  <a:cubicBezTo>
                    <a:pt x="524236" y="747"/>
                    <a:pt x="672853" y="149363"/>
                    <a:pt x="672853" y="33269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1" name="Google Shape;1421;p45"/>
            <p:cNvSpPr/>
            <p:nvPr/>
          </p:nvSpPr>
          <p:spPr>
            <a:xfrm>
              <a:off x="5522828" y="3988521"/>
              <a:ext cx="394259" cy="394259"/>
            </a:xfrm>
            <a:custGeom>
              <a:avLst/>
              <a:gdLst/>
              <a:ahLst/>
              <a:cxnLst/>
              <a:rect l="l" t="t" r="r" b="b"/>
              <a:pathLst>
                <a:path w="495923" h="495923" extrusionOk="0">
                  <a:moveTo>
                    <a:pt x="495923" y="247962"/>
                  </a:moveTo>
                  <a:cubicBezTo>
                    <a:pt x="495923" y="384907"/>
                    <a:pt x="384907" y="495923"/>
                    <a:pt x="247961" y="495923"/>
                  </a:cubicBezTo>
                  <a:cubicBezTo>
                    <a:pt x="111016" y="495923"/>
                    <a:pt x="0" y="384907"/>
                    <a:pt x="0" y="247962"/>
                  </a:cubicBezTo>
                  <a:cubicBezTo>
                    <a:pt x="0" y="111016"/>
                    <a:pt x="111016" y="0"/>
                    <a:pt x="247961" y="0"/>
                  </a:cubicBezTo>
                  <a:cubicBezTo>
                    <a:pt x="384907" y="0"/>
                    <a:pt x="495923" y="111016"/>
                    <a:pt x="495923" y="2479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2" name="Google Shape;1422;p45"/>
            <p:cNvSpPr/>
            <p:nvPr/>
          </p:nvSpPr>
          <p:spPr>
            <a:xfrm rot="-2700000">
              <a:off x="5592164" y="4067106"/>
              <a:ext cx="249237" cy="249237"/>
            </a:xfrm>
            <a:custGeom>
              <a:avLst/>
              <a:gdLst/>
              <a:ahLst/>
              <a:cxnLst/>
              <a:rect l="l" t="t" r="r" b="b"/>
              <a:pathLst>
                <a:path w="313311" h="313311" extrusionOk="0">
                  <a:moveTo>
                    <a:pt x="322274" y="157402"/>
                  </a:moveTo>
                  <a:cubicBezTo>
                    <a:pt x="322274" y="243921"/>
                    <a:pt x="252137" y="314058"/>
                    <a:pt x="165618" y="314058"/>
                  </a:cubicBezTo>
                  <a:cubicBezTo>
                    <a:pt x="79100" y="314058"/>
                    <a:pt x="8963" y="243921"/>
                    <a:pt x="8963" y="157402"/>
                  </a:cubicBezTo>
                  <a:cubicBezTo>
                    <a:pt x="8963" y="70884"/>
                    <a:pt x="79100" y="747"/>
                    <a:pt x="165618" y="747"/>
                  </a:cubicBezTo>
                  <a:cubicBezTo>
                    <a:pt x="252137" y="747"/>
                    <a:pt x="322274" y="70884"/>
                    <a:pt x="322274" y="15740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3" name="Google Shape;1423;p45"/>
            <p:cNvSpPr/>
            <p:nvPr/>
          </p:nvSpPr>
          <p:spPr>
            <a:xfrm rot="-2700000">
              <a:off x="5160092" y="4058217"/>
              <a:ext cx="260887" cy="260887"/>
            </a:xfrm>
            <a:custGeom>
              <a:avLst/>
              <a:gdLst/>
              <a:ahLst/>
              <a:cxnLst/>
              <a:rect l="l" t="t" r="r" b="b"/>
              <a:pathLst>
                <a:path w="327956" h="327956" extrusionOk="0">
                  <a:moveTo>
                    <a:pt x="336920" y="164725"/>
                  </a:moveTo>
                  <a:cubicBezTo>
                    <a:pt x="336920" y="255288"/>
                    <a:pt x="263504" y="328703"/>
                    <a:pt x="172941" y="328703"/>
                  </a:cubicBezTo>
                  <a:cubicBezTo>
                    <a:pt x="82378" y="328703"/>
                    <a:pt x="8963" y="255288"/>
                    <a:pt x="8963" y="164725"/>
                  </a:cubicBezTo>
                  <a:cubicBezTo>
                    <a:pt x="8963" y="74162"/>
                    <a:pt x="82378" y="746"/>
                    <a:pt x="172941" y="746"/>
                  </a:cubicBezTo>
                  <a:cubicBezTo>
                    <a:pt x="263504" y="746"/>
                    <a:pt x="336920" y="74162"/>
                    <a:pt x="336920" y="16472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4" name="Google Shape;1424;p45"/>
            <p:cNvSpPr/>
            <p:nvPr/>
          </p:nvSpPr>
          <p:spPr>
            <a:xfrm rot="-2700000">
              <a:off x="5219241" y="4116878"/>
              <a:ext cx="145949" cy="145949"/>
            </a:xfrm>
            <a:custGeom>
              <a:avLst/>
              <a:gdLst/>
              <a:ahLst/>
              <a:cxnLst/>
              <a:rect l="l" t="t" r="r" b="b"/>
              <a:pathLst>
                <a:path w="183470" h="183470" extrusionOk="0">
                  <a:moveTo>
                    <a:pt x="192433" y="92482"/>
                  </a:moveTo>
                  <a:cubicBezTo>
                    <a:pt x="192433" y="143146"/>
                    <a:pt x="151362" y="184217"/>
                    <a:pt x="100698" y="184217"/>
                  </a:cubicBezTo>
                  <a:cubicBezTo>
                    <a:pt x="50034" y="184217"/>
                    <a:pt x="8963" y="143146"/>
                    <a:pt x="8963" y="92482"/>
                  </a:cubicBezTo>
                  <a:cubicBezTo>
                    <a:pt x="8963" y="41818"/>
                    <a:pt x="50034" y="747"/>
                    <a:pt x="100698" y="747"/>
                  </a:cubicBezTo>
                  <a:cubicBezTo>
                    <a:pt x="151362" y="747"/>
                    <a:pt x="192433" y="41818"/>
                    <a:pt x="192433" y="9248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5" name="Google Shape;1425;p45"/>
            <p:cNvSpPr/>
            <p:nvPr/>
          </p:nvSpPr>
          <p:spPr>
            <a:xfrm>
              <a:off x="4979533" y="4109316"/>
              <a:ext cx="152536" cy="152536"/>
            </a:xfrm>
            <a:custGeom>
              <a:avLst/>
              <a:gdLst/>
              <a:ahLst/>
              <a:cxnLst/>
              <a:rect l="l" t="t" r="r" b="b"/>
              <a:pathLst>
                <a:path w="191869" h="191869" extrusionOk="0">
                  <a:moveTo>
                    <a:pt x="191869" y="95935"/>
                  </a:moveTo>
                  <a:cubicBezTo>
                    <a:pt x="191869" y="148918"/>
                    <a:pt x="148918" y="191870"/>
                    <a:pt x="95934" y="191870"/>
                  </a:cubicBezTo>
                  <a:cubicBezTo>
                    <a:pt x="42951" y="191870"/>
                    <a:pt x="0" y="148918"/>
                    <a:pt x="0" y="95935"/>
                  </a:cubicBezTo>
                  <a:cubicBezTo>
                    <a:pt x="0" y="42952"/>
                    <a:pt x="42951" y="0"/>
                    <a:pt x="95934" y="0"/>
                  </a:cubicBezTo>
                  <a:cubicBezTo>
                    <a:pt x="148918" y="0"/>
                    <a:pt x="191869" y="42951"/>
                    <a:pt x="191869" y="9593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6" name="Google Shape;1426;p45"/>
            <p:cNvSpPr/>
            <p:nvPr/>
          </p:nvSpPr>
          <p:spPr>
            <a:xfrm>
              <a:off x="5006232" y="4142716"/>
              <a:ext cx="85596" cy="85596"/>
            </a:xfrm>
            <a:custGeom>
              <a:avLst/>
              <a:gdLst/>
              <a:ahLst/>
              <a:cxnLst/>
              <a:rect l="l" t="t" r="r" b="b"/>
              <a:pathLst>
                <a:path w="107668" h="107668" extrusionOk="0">
                  <a:moveTo>
                    <a:pt x="116631" y="54567"/>
                  </a:moveTo>
                  <a:cubicBezTo>
                    <a:pt x="116624" y="24834"/>
                    <a:pt x="92515" y="740"/>
                    <a:pt x="62784" y="747"/>
                  </a:cubicBezTo>
                  <a:cubicBezTo>
                    <a:pt x="33052" y="753"/>
                    <a:pt x="8955" y="24861"/>
                    <a:pt x="8963" y="54594"/>
                  </a:cubicBezTo>
                  <a:cubicBezTo>
                    <a:pt x="8970" y="84307"/>
                    <a:pt x="33054" y="108402"/>
                    <a:pt x="62770" y="108415"/>
                  </a:cubicBezTo>
                  <a:cubicBezTo>
                    <a:pt x="92506" y="108428"/>
                    <a:pt x="116620" y="84327"/>
                    <a:pt x="116631" y="54594"/>
                  </a:cubicBezTo>
                  <a:cubicBezTo>
                    <a:pt x="116631" y="54587"/>
                    <a:pt x="116631" y="54574"/>
                    <a:pt x="116631" y="5456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7" name="Google Shape;1427;p45"/>
            <p:cNvSpPr/>
            <p:nvPr/>
          </p:nvSpPr>
          <p:spPr>
            <a:xfrm>
              <a:off x="4882730" y="3917718"/>
              <a:ext cx="1099054" cy="536391"/>
            </a:xfrm>
            <a:custGeom>
              <a:avLst/>
              <a:gdLst/>
              <a:ahLst/>
              <a:cxnLst/>
              <a:rect l="l" t="t" r="r" b="b"/>
              <a:pathLst>
                <a:path w="1382458" h="674706" extrusionOk="0">
                  <a:moveTo>
                    <a:pt x="1382118" y="259591"/>
                  </a:moveTo>
                  <a:cubicBezTo>
                    <a:pt x="1338816" y="78709"/>
                    <a:pt x="1156455" y="-33218"/>
                    <a:pt x="975540" y="10038"/>
                  </a:cubicBezTo>
                  <a:cubicBezTo>
                    <a:pt x="822787" y="46605"/>
                    <a:pt x="719206" y="182375"/>
                    <a:pt x="716743" y="332626"/>
                  </a:cubicBezTo>
                  <a:lnTo>
                    <a:pt x="687247" y="332626"/>
                  </a:lnTo>
                  <a:cubicBezTo>
                    <a:pt x="685927" y="291074"/>
                    <a:pt x="669624" y="249917"/>
                    <a:pt x="637982" y="218283"/>
                  </a:cubicBezTo>
                  <a:cubicBezTo>
                    <a:pt x="571953" y="152253"/>
                    <a:pt x="464516" y="152253"/>
                    <a:pt x="398473" y="218283"/>
                  </a:cubicBezTo>
                  <a:cubicBezTo>
                    <a:pt x="366824" y="249917"/>
                    <a:pt x="350515" y="291074"/>
                    <a:pt x="349201" y="332626"/>
                  </a:cubicBezTo>
                  <a:lnTo>
                    <a:pt x="319640" y="332626"/>
                  </a:lnTo>
                  <a:cubicBezTo>
                    <a:pt x="319458" y="328889"/>
                    <a:pt x="319070" y="325165"/>
                    <a:pt x="318477" y="321467"/>
                  </a:cubicBezTo>
                  <a:cubicBezTo>
                    <a:pt x="309458" y="266352"/>
                    <a:pt x="257314" y="228827"/>
                    <a:pt x="202126" y="237867"/>
                  </a:cubicBezTo>
                  <a:cubicBezTo>
                    <a:pt x="154281" y="245698"/>
                    <a:pt x="119754" y="286069"/>
                    <a:pt x="117351" y="332626"/>
                  </a:cubicBezTo>
                  <a:lnTo>
                    <a:pt x="14344" y="332626"/>
                  </a:lnTo>
                  <a:cubicBezTo>
                    <a:pt x="11372" y="332626"/>
                    <a:pt x="8963" y="335036"/>
                    <a:pt x="8963" y="338008"/>
                  </a:cubicBezTo>
                  <a:cubicBezTo>
                    <a:pt x="8963" y="340979"/>
                    <a:pt x="11372" y="343389"/>
                    <a:pt x="14344" y="343389"/>
                  </a:cubicBezTo>
                  <a:lnTo>
                    <a:pt x="117351" y="343389"/>
                  </a:lnTo>
                  <a:cubicBezTo>
                    <a:pt x="117544" y="347021"/>
                    <a:pt x="117932" y="350639"/>
                    <a:pt x="118513" y="354225"/>
                  </a:cubicBezTo>
                  <a:cubicBezTo>
                    <a:pt x="126641" y="403840"/>
                    <a:pt x="169725" y="439179"/>
                    <a:pt x="218455" y="439179"/>
                  </a:cubicBezTo>
                  <a:cubicBezTo>
                    <a:pt x="272282" y="439218"/>
                    <a:pt x="316730" y="397137"/>
                    <a:pt x="319626" y="343389"/>
                  </a:cubicBezTo>
                  <a:lnTo>
                    <a:pt x="349194" y="343389"/>
                  </a:lnTo>
                  <a:cubicBezTo>
                    <a:pt x="350515" y="384988"/>
                    <a:pt x="366811" y="426144"/>
                    <a:pt x="398473" y="457799"/>
                  </a:cubicBezTo>
                  <a:cubicBezTo>
                    <a:pt x="464654" y="523829"/>
                    <a:pt x="571801" y="523829"/>
                    <a:pt x="637982" y="457799"/>
                  </a:cubicBezTo>
                  <a:cubicBezTo>
                    <a:pt x="669637" y="426144"/>
                    <a:pt x="685946" y="384962"/>
                    <a:pt x="687254" y="343389"/>
                  </a:cubicBezTo>
                  <a:lnTo>
                    <a:pt x="716822" y="343389"/>
                  </a:lnTo>
                  <a:cubicBezTo>
                    <a:pt x="717192" y="368058"/>
                    <a:pt x="720269" y="392614"/>
                    <a:pt x="725994" y="416616"/>
                  </a:cubicBezTo>
                  <a:cubicBezTo>
                    <a:pt x="763010" y="571232"/>
                    <a:pt x="901633" y="675453"/>
                    <a:pt x="1054069" y="675453"/>
                  </a:cubicBezTo>
                  <a:cubicBezTo>
                    <a:pt x="1080514" y="675440"/>
                    <a:pt x="1106867" y="672317"/>
                    <a:pt x="1132585" y="666150"/>
                  </a:cubicBezTo>
                  <a:cubicBezTo>
                    <a:pt x="1313467" y="622867"/>
                    <a:pt x="1425408" y="440473"/>
                    <a:pt x="1382118" y="259591"/>
                  </a:cubicBezTo>
                  <a:close/>
                  <a:moveTo>
                    <a:pt x="406086" y="225916"/>
                  </a:moveTo>
                  <a:cubicBezTo>
                    <a:pt x="468061" y="164072"/>
                    <a:pt x="568394" y="164072"/>
                    <a:pt x="630369" y="225916"/>
                  </a:cubicBezTo>
                  <a:cubicBezTo>
                    <a:pt x="659904" y="255464"/>
                    <a:pt x="675164" y="293860"/>
                    <a:pt x="676484" y="332653"/>
                  </a:cubicBezTo>
                  <a:lnTo>
                    <a:pt x="615077" y="332653"/>
                  </a:lnTo>
                  <a:cubicBezTo>
                    <a:pt x="613842" y="308803"/>
                    <a:pt x="603799" y="286260"/>
                    <a:pt x="586889" y="269396"/>
                  </a:cubicBezTo>
                  <a:cubicBezTo>
                    <a:pt x="549014" y="231522"/>
                    <a:pt x="487421" y="231522"/>
                    <a:pt x="449547" y="269396"/>
                  </a:cubicBezTo>
                  <a:cubicBezTo>
                    <a:pt x="432669" y="286280"/>
                    <a:pt x="422647" y="308816"/>
                    <a:pt x="421405" y="332653"/>
                  </a:cubicBezTo>
                  <a:lnTo>
                    <a:pt x="359964" y="332653"/>
                  </a:lnTo>
                  <a:cubicBezTo>
                    <a:pt x="361278" y="293834"/>
                    <a:pt x="376544" y="255438"/>
                    <a:pt x="406086" y="225889"/>
                  </a:cubicBezTo>
                  <a:close/>
                  <a:moveTo>
                    <a:pt x="432161" y="332626"/>
                  </a:moveTo>
                  <a:cubicBezTo>
                    <a:pt x="435046" y="285091"/>
                    <a:pt x="475919" y="248894"/>
                    <a:pt x="523454" y="251779"/>
                  </a:cubicBezTo>
                  <a:cubicBezTo>
                    <a:pt x="566967" y="254421"/>
                    <a:pt x="601659" y="289119"/>
                    <a:pt x="604301" y="332626"/>
                  </a:cubicBezTo>
                  <a:close/>
                  <a:moveTo>
                    <a:pt x="604301" y="343389"/>
                  </a:moveTo>
                  <a:cubicBezTo>
                    <a:pt x="601448" y="390924"/>
                    <a:pt x="560596" y="427148"/>
                    <a:pt x="513054" y="424289"/>
                  </a:cubicBezTo>
                  <a:cubicBezTo>
                    <a:pt x="469507" y="421674"/>
                    <a:pt x="434769" y="386942"/>
                    <a:pt x="432154" y="343389"/>
                  </a:cubicBezTo>
                  <a:close/>
                  <a:moveTo>
                    <a:pt x="203870" y="248485"/>
                  </a:moveTo>
                  <a:cubicBezTo>
                    <a:pt x="208722" y="247692"/>
                    <a:pt x="213631" y="247289"/>
                    <a:pt x="218548" y="247289"/>
                  </a:cubicBezTo>
                  <a:cubicBezTo>
                    <a:pt x="262088" y="247289"/>
                    <a:pt x="300590" y="278872"/>
                    <a:pt x="307860" y="323224"/>
                  </a:cubicBezTo>
                  <a:cubicBezTo>
                    <a:pt x="308368" y="326340"/>
                    <a:pt x="308712" y="329483"/>
                    <a:pt x="308890" y="332633"/>
                  </a:cubicBezTo>
                  <a:lnTo>
                    <a:pt x="277196" y="332633"/>
                  </a:lnTo>
                  <a:cubicBezTo>
                    <a:pt x="274372" y="300074"/>
                    <a:pt x="245689" y="275966"/>
                    <a:pt x="213129" y="278792"/>
                  </a:cubicBezTo>
                  <a:cubicBezTo>
                    <a:pt x="184484" y="281275"/>
                    <a:pt x="161770" y="303989"/>
                    <a:pt x="159286" y="332633"/>
                  </a:cubicBezTo>
                  <a:lnTo>
                    <a:pt x="128147" y="332633"/>
                  </a:lnTo>
                  <a:cubicBezTo>
                    <a:pt x="130543" y="291245"/>
                    <a:pt x="161300" y="255457"/>
                    <a:pt x="203870" y="248485"/>
                  </a:cubicBezTo>
                  <a:close/>
                  <a:moveTo>
                    <a:pt x="170075" y="332626"/>
                  </a:moveTo>
                  <a:cubicBezTo>
                    <a:pt x="172935" y="306023"/>
                    <a:pt x="196818" y="286775"/>
                    <a:pt x="223420" y="289634"/>
                  </a:cubicBezTo>
                  <a:cubicBezTo>
                    <a:pt x="246080" y="292071"/>
                    <a:pt x="263978" y="309965"/>
                    <a:pt x="266413" y="332626"/>
                  </a:cubicBezTo>
                  <a:close/>
                  <a:moveTo>
                    <a:pt x="266347" y="343389"/>
                  </a:moveTo>
                  <a:cubicBezTo>
                    <a:pt x="263261" y="369953"/>
                    <a:pt x="239222" y="388989"/>
                    <a:pt x="212655" y="385906"/>
                  </a:cubicBezTo>
                  <a:cubicBezTo>
                    <a:pt x="190337" y="383311"/>
                    <a:pt x="172734" y="365707"/>
                    <a:pt x="170141" y="343389"/>
                  </a:cubicBezTo>
                  <a:close/>
                  <a:moveTo>
                    <a:pt x="233134" y="427214"/>
                  </a:moveTo>
                  <a:cubicBezTo>
                    <a:pt x="183902" y="435322"/>
                    <a:pt x="137219" y="401759"/>
                    <a:pt x="129130" y="352475"/>
                  </a:cubicBezTo>
                  <a:cubicBezTo>
                    <a:pt x="128640" y="349464"/>
                    <a:pt x="128300" y="346433"/>
                    <a:pt x="128114" y="343389"/>
                  </a:cubicBezTo>
                  <a:lnTo>
                    <a:pt x="159313" y="343389"/>
                  </a:lnTo>
                  <a:cubicBezTo>
                    <a:pt x="162398" y="375935"/>
                    <a:pt x="191283" y="399818"/>
                    <a:pt x="223830" y="396735"/>
                  </a:cubicBezTo>
                  <a:cubicBezTo>
                    <a:pt x="252108" y="394054"/>
                    <a:pt x="274496" y="371670"/>
                    <a:pt x="277176" y="343389"/>
                  </a:cubicBezTo>
                  <a:lnTo>
                    <a:pt x="308817" y="343389"/>
                  </a:lnTo>
                  <a:cubicBezTo>
                    <a:pt x="306288" y="384658"/>
                    <a:pt x="275598" y="420255"/>
                    <a:pt x="233134" y="427214"/>
                  </a:cubicBezTo>
                  <a:close/>
                  <a:moveTo>
                    <a:pt x="630369" y="450186"/>
                  </a:moveTo>
                  <a:cubicBezTo>
                    <a:pt x="568512" y="512023"/>
                    <a:pt x="467936" y="512003"/>
                    <a:pt x="406086" y="450186"/>
                  </a:cubicBezTo>
                  <a:cubicBezTo>
                    <a:pt x="376524" y="420631"/>
                    <a:pt x="361265" y="382175"/>
                    <a:pt x="359964" y="343389"/>
                  </a:cubicBezTo>
                  <a:lnTo>
                    <a:pt x="421411" y="343389"/>
                  </a:lnTo>
                  <a:cubicBezTo>
                    <a:pt x="424240" y="396873"/>
                    <a:pt x="469890" y="437931"/>
                    <a:pt x="523368" y="435105"/>
                  </a:cubicBezTo>
                  <a:cubicBezTo>
                    <a:pt x="572897" y="432483"/>
                    <a:pt x="612462" y="392918"/>
                    <a:pt x="615083" y="343389"/>
                  </a:cubicBezTo>
                  <a:lnTo>
                    <a:pt x="676491" y="343389"/>
                  </a:lnTo>
                  <a:cubicBezTo>
                    <a:pt x="675184" y="382202"/>
                    <a:pt x="659924" y="420631"/>
                    <a:pt x="630369" y="450186"/>
                  </a:cubicBezTo>
                  <a:close/>
                  <a:moveTo>
                    <a:pt x="1130096" y="655691"/>
                  </a:moveTo>
                  <a:cubicBezTo>
                    <a:pt x="954932" y="697613"/>
                    <a:pt x="778401" y="589218"/>
                    <a:pt x="736479" y="414114"/>
                  </a:cubicBezTo>
                  <a:cubicBezTo>
                    <a:pt x="730952" y="390931"/>
                    <a:pt x="727974" y="367219"/>
                    <a:pt x="727605" y="343389"/>
                  </a:cubicBezTo>
                  <a:lnTo>
                    <a:pt x="801142" y="343389"/>
                  </a:lnTo>
                  <a:cubicBezTo>
                    <a:pt x="803942" y="483055"/>
                    <a:pt x="919428" y="594012"/>
                    <a:pt x="1059094" y="591212"/>
                  </a:cubicBezTo>
                  <a:cubicBezTo>
                    <a:pt x="1077332" y="590849"/>
                    <a:pt x="1095470" y="588512"/>
                    <a:pt x="1113206" y="584246"/>
                  </a:cubicBezTo>
                  <a:cubicBezTo>
                    <a:pt x="1179031" y="568551"/>
                    <a:pt x="1234786" y="528121"/>
                    <a:pt x="1270231" y="470503"/>
                  </a:cubicBezTo>
                  <a:cubicBezTo>
                    <a:pt x="1305590" y="413321"/>
                    <a:pt x="1316610" y="344373"/>
                    <a:pt x="1300829" y="279017"/>
                  </a:cubicBezTo>
                  <a:cubicBezTo>
                    <a:pt x="1268402" y="143134"/>
                    <a:pt x="1131469" y="58979"/>
                    <a:pt x="995600" y="91393"/>
                  </a:cubicBezTo>
                  <a:cubicBezTo>
                    <a:pt x="881170" y="118703"/>
                    <a:pt x="803453" y="220151"/>
                    <a:pt x="801102" y="332620"/>
                  </a:cubicBezTo>
                  <a:lnTo>
                    <a:pt x="727506" y="332620"/>
                  </a:lnTo>
                  <a:cubicBezTo>
                    <a:pt x="729969" y="187209"/>
                    <a:pt x="830222" y="55889"/>
                    <a:pt x="978042" y="20503"/>
                  </a:cubicBezTo>
                  <a:cubicBezTo>
                    <a:pt x="1153187" y="-21392"/>
                    <a:pt x="1329731" y="86976"/>
                    <a:pt x="1371646" y="262087"/>
                  </a:cubicBezTo>
                  <a:cubicBezTo>
                    <a:pt x="1413562" y="437198"/>
                    <a:pt x="1305181" y="613781"/>
                    <a:pt x="1130096" y="655691"/>
                  </a:cubicBezTo>
                  <a:close/>
                  <a:moveTo>
                    <a:pt x="892389" y="343369"/>
                  </a:moveTo>
                  <a:cubicBezTo>
                    <a:pt x="894554" y="405107"/>
                    <a:pt x="931967" y="462962"/>
                    <a:pt x="992754" y="487876"/>
                  </a:cubicBezTo>
                  <a:cubicBezTo>
                    <a:pt x="1012193" y="495859"/>
                    <a:pt x="1032999" y="499972"/>
                    <a:pt x="1054010" y="499979"/>
                  </a:cubicBezTo>
                  <a:cubicBezTo>
                    <a:pt x="1117834" y="499979"/>
                    <a:pt x="1178469" y="462018"/>
                    <a:pt x="1204148" y="399402"/>
                  </a:cubicBezTo>
                  <a:cubicBezTo>
                    <a:pt x="1238035" y="316726"/>
                    <a:pt x="1198344" y="221901"/>
                    <a:pt x="1115668" y="188008"/>
                  </a:cubicBezTo>
                  <a:cubicBezTo>
                    <a:pt x="1032992" y="154115"/>
                    <a:pt x="938167" y="193812"/>
                    <a:pt x="904274" y="276488"/>
                  </a:cubicBezTo>
                  <a:cubicBezTo>
                    <a:pt x="896998" y="294336"/>
                    <a:pt x="892990" y="313346"/>
                    <a:pt x="892435" y="332613"/>
                  </a:cubicBezTo>
                  <a:lnTo>
                    <a:pt x="811832" y="332613"/>
                  </a:lnTo>
                  <a:cubicBezTo>
                    <a:pt x="814157" y="224985"/>
                    <a:pt x="888565" y="127993"/>
                    <a:pt x="998036" y="101859"/>
                  </a:cubicBezTo>
                  <a:cubicBezTo>
                    <a:pt x="1016478" y="97448"/>
                    <a:pt x="1035383" y="95210"/>
                    <a:pt x="1054347" y="95203"/>
                  </a:cubicBezTo>
                  <a:cubicBezTo>
                    <a:pt x="1164029" y="95203"/>
                    <a:pt x="1263740" y="170259"/>
                    <a:pt x="1290291" y="281513"/>
                  </a:cubicBezTo>
                  <a:cubicBezTo>
                    <a:pt x="1321384" y="411823"/>
                    <a:pt x="1240947" y="542667"/>
                    <a:pt x="1110637" y="573761"/>
                  </a:cubicBezTo>
                  <a:cubicBezTo>
                    <a:pt x="1047638" y="588829"/>
                    <a:pt x="982539" y="578383"/>
                    <a:pt x="927299" y="544470"/>
                  </a:cubicBezTo>
                  <a:cubicBezTo>
                    <a:pt x="857182" y="501372"/>
                    <a:pt x="813708" y="425656"/>
                    <a:pt x="811839" y="343376"/>
                  </a:cubicBezTo>
                  <a:close/>
                  <a:moveTo>
                    <a:pt x="1054162" y="332626"/>
                  </a:moveTo>
                  <a:lnTo>
                    <a:pt x="903165" y="332626"/>
                  </a:lnTo>
                  <a:cubicBezTo>
                    <a:pt x="903719" y="314759"/>
                    <a:pt x="907450" y="297129"/>
                    <a:pt x="914198" y="280575"/>
                  </a:cubicBezTo>
                  <a:cubicBezTo>
                    <a:pt x="945846" y="203399"/>
                    <a:pt x="1034412" y="166344"/>
                    <a:pt x="1111548" y="197998"/>
                  </a:cubicBezTo>
                  <a:cubicBezTo>
                    <a:pt x="1188684" y="229653"/>
                    <a:pt x="1225780" y="318172"/>
                    <a:pt x="1194132" y="395341"/>
                  </a:cubicBezTo>
                  <a:cubicBezTo>
                    <a:pt x="1162484" y="472510"/>
                    <a:pt x="1073957" y="509573"/>
                    <a:pt x="996782" y="477925"/>
                  </a:cubicBezTo>
                  <a:cubicBezTo>
                    <a:pt x="940168" y="454716"/>
                    <a:pt x="905291" y="400888"/>
                    <a:pt x="903138" y="343389"/>
                  </a:cubicBezTo>
                  <a:lnTo>
                    <a:pt x="1054162" y="343389"/>
                  </a:lnTo>
                  <a:cubicBezTo>
                    <a:pt x="1057133" y="343389"/>
                    <a:pt x="1059543" y="340979"/>
                    <a:pt x="1059543" y="338008"/>
                  </a:cubicBezTo>
                  <a:cubicBezTo>
                    <a:pt x="1059543" y="335036"/>
                    <a:pt x="1057133" y="332626"/>
                    <a:pt x="1054162" y="33262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8" name="Google Shape;1428;p45"/>
            <p:cNvSpPr/>
            <p:nvPr/>
          </p:nvSpPr>
          <p:spPr>
            <a:xfrm>
              <a:off x="5732323" y="2360018"/>
              <a:ext cx="524621" cy="461025"/>
            </a:xfrm>
            <a:custGeom>
              <a:avLst/>
              <a:gdLst/>
              <a:ahLst/>
              <a:cxnLst/>
              <a:rect l="l" t="t" r="r" b="b"/>
              <a:pathLst>
                <a:path w="659901" h="579906" extrusionOk="0">
                  <a:moveTo>
                    <a:pt x="0" y="0"/>
                  </a:moveTo>
                  <a:lnTo>
                    <a:pt x="659902" y="0"/>
                  </a:lnTo>
                  <a:lnTo>
                    <a:pt x="659902" y="579907"/>
                  </a:lnTo>
                  <a:lnTo>
                    <a:pt x="0" y="57990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9" name="Google Shape;1429;p45"/>
            <p:cNvSpPr/>
            <p:nvPr/>
          </p:nvSpPr>
          <p:spPr>
            <a:xfrm>
              <a:off x="5722358" y="2355736"/>
              <a:ext cx="533183" cy="469582"/>
            </a:xfrm>
            <a:custGeom>
              <a:avLst/>
              <a:gdLst/>
              <a:ahLst/>
              <a:cxnLst/>
              <a:rect l="l" t="t" r="r" b="b"/>
              <a:pathLst>
                <a:path w="670671" h="590669" extrusionOk="0">
                  <a:moveTo>
                    <a:pt x="674253" y="591416"/>
                  </a:moveTo>
                  <a:lnTo>
                    <a:pt x="14351" y="591416"/>
                  </a:lnTo>
                  <a:cubicBezTo>
                    <a:pt x="11373" y="591416"/>
                    <a:pt x="8963" y="589006"/>
                    <a:pt x="8963" y="586028"/>
                  </a:cubicBezTo>
                  <a:lnTo>
                    <a:pt x="8963" y="6128"/>
                  </a:lnTo>
                  <a:cubicBezTo>
                    <a:pt x="8963" y="3156"/>
                    <a:pt x="11373" y="747"/>
                    <a:pt x="14344" y="747"/>
                  </a:cubicBezTo>
                  <a:cubicBezTo>
                    <a:pt x="14344" y="747"/>
                    <a:pt x="14351" y="747"/>
                    <a:pt x="14351" y="747"/>
                  </a:cubicBezTo>
                  <a:lnTo>
                    <a:pt x="674253" y="747"/>
                  </a:lnTo>
                  <a:cubicBezTo>
                    <a:pt x="677224" y="747"/>
                    <a:pt x="679634" y="3156"/>
                    <a:pt x="679634" y="6128"/>
                  </a:cubicBezTo>
                  <a:lnTo>
                    <a:pt x="679634" y="586028"/>
                  </a:lnTo>
                  <a:cubicBezTo>
                    <a:pt x="679641" y="588999"/>
                    <a:pt x="677231" y="591410"/>
                    <a:pt x="674259" y="591416"/>
                  </a:cubicBezTo>
                  <a:cubicBezTo>
                    <a:pt x="674259" y="591416"/>
                    <a:pt x="674253" y="591416"/>
                    <a:pt x="674253" y="591416"/>
                  </a:cubicBezTo>
                  <a:close/>
                  <a:moveTo>
                    <a:pt x="19759" y="580647"/>
                  </a:moveTo>
                  <a:lnTo>
                    <a:pt x="668898" y="580647"/>
                  </a:lnTo>
                  <a:lnTo>
                    <a:pt x="668898" y="11509"/>
                  </a:lnTo>
                  <a:lnTo>
                    <a:pt x="19759" y="1150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0" name="Google Shape;1430;p45"/>
            <p:cNvSpPr/>
            <p:nvPr/>
          </p:nvSpPr>
          <p:spPr>
            <a:xfrm>
              <a:off x="5732323" y="2360018"/>
              <a:ext cx="524621" cy="78404"/>
            </a:xfrm>
            <a:custGeom>
              <a:avLst/>
              <a:gdLst/>
              <a:ahLst/>
              <a:cxnLst/>
              <a:rect l="l" t="t" r="r" b="b"/>
              <a:pathLst>
                <a:path w="659901" h="98622" extrusionOk="0">
                  <a:moveTo>
                    <a:pt x="0" y="0"/>
                  </a:moveTo>
                  <a:lnTo>
                    <a:pt x="659902" y="0"/>
                  </a:lnTo>
                  <a:lnTo>
                    <a:pt x="659902" y="98622"/>
                  </a:lnTo>
                  <a:lnTo>
                    <a:pt x="0" y="9862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1" name="Google Shape;1431;p45"/>
            <p:cNvSpPr/>
            <p:nvPr/>
          </p:nvSpPr>
          <p:spPr>
            <a:xfrm>
              <a:off x="5722358" y="2355736"/>
              <a:ext cx="533183" cy="86966"/>
            </a:xfrm>
            <a:custGeom>
              <a:avLst/>
              <a:gdLst/>
              <a:ahLst/>
              <a:cxnLst/>
              <a:rect l="l" t="t" r="r" b="b"/>
              <a:pathLst>
                <a:path w="670671" h="109391" extrusionOk="0">
                  <a:moveTo>
                    <a:pt x="674253" y="110138"/>
                  </a:moveTo>
                  <a:lnTo>
                    <a:pt x="14351" y="110138"/>
                  </a:lnTo>
                  <a:cubicBezTo>
                    <a:pt x="11379" y="110141"/>
                    <a:pt x="8969" y="107735"/>
                    <a:pt x="8963" y="104763"/>
                  </a:cubicBezTo>
                  <a:cubicBezTo>
                    <a:pt x="8963" y="104761"/>
                    <a:pt x="8963" y="104759"/>
                    <a:pt x="8963" y="104757"/>
                  </a:cubicBezTo>
                  <a:lnTo>
                    <a:pt x="8963" y="6128"/>
                  </a:lnTo>
                  <a:cubicBezTo>
                    <a:pt x="8963" y="3156"/>
                    <a:pt x="11373" y="747"/>
                    <a:pt x="14344" y="747"/>
                  </a:cubicBezTo>
                  <a:cubicBezTo>
                    <a:pt x="14344" y="747"/>
                    <a:pt x="14351" y="747"/>
                    <a:pt x="14351" y="747"/>
                  </a:cubicBezTo>
                  <a:lnTo>
                    <a:pt x="674253" y="747"/>
                  </a:lnTo>
                  <a:cubicBezTo>
                    <a:pt x="677224" y="747"/>
                    <a:pt x="679634" y="3156"/>
                    <a:pt x="679634" y="6128"/>
                  </a:cubicBezTo>
                  <a:lnTo>
                    <a:pt x="679634" y="104757"/>
                  </a:lnTo>
                  <a:cubicBezTo>
                    <a:pt x="679634" y="107729"/>
                    <a:pt x="677224" y="110138"/>
                    <a:pt x="674253" y="110138"/>
                  </a:cubicBezTo>
                  <a:close/>
                  <a:moveTo>
                    <a:pt x="19759" y="99369"/>
                  </a:moveTo>
                  <a:lnTo>
                    <a:pt x="668898" y="99369"/>
                  </a:lnTo>
                  <a:lnTo>
                    <a:pt x="668898" y="11509"/>
                  </a:lnTo>
                  <a:lnTo>
                    <a:pt x="19759" y="1150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2" name="Google Shape;1432;p45"/>
            <p:cNvSpPr/>
            <p:nvPr/>
          </p:nvSpPr>
          <p:spPr>
            <a:xfrm>
              <a:off x="5846222" y="2487301"/>
              <a:ext cx="288904" cy="236216"/>
            </a:xfrm>
            <a:custGeom>
              <a:avLst/>
              <a:gdLst/>
              <a:ahLst/>
              <a:cxnLst/>
              <a:rect l="l" t="t" r="r" b="b"/>
              <a:pathLst>
                <a:path w="363401" h="297127" extrusionOk="0">
                  <a:moveTo>
                    <a:pt x="8963" y="134265"/>
                  </a:moveTo>
                  <a:lnTo>
                    <a:pt x="68792" y="134265"/>
                  </a:lnTo>
                  <a:lnTo>
                    <a:pt x="68792" y="297854"/>
                  </a:lnTo>
                  <a:lnTo>
                    <a:pt x="8963" y="297854"/>
                  </a:lnTo>
                  <a:close/>
                  <a:moveTo>
                    <a:pt x="110140" y="297742"/>
                  </a:moveTo>
                  <a:lnTo>
                    <a:pt x="169970" y="297742"/>
                  </a:lnTo>
                  <a:lnTo>
                    <a:pt x="169970" y="747"/>
                  </a:lnTo>
                  <a:lnTo>
                    <a:pt x="110140" y="747"/>
                  </a:lnTo>
                  <a:close/>
                  <a:moveTo>
                    <a:pt x="211337" y="297874"/>
                  </a:moveTo>
                  <a:lnTo>
                    <a:pt x="271167" y="297874"/>
                  </a:lnTo>
                  <a:lnTo>
                    <a:pt x="271167" y="52494"/>
                  </a:lnTo>
                  <a:lnTo>
                    <a:pt x="211364" y="52494"/>
                  </a:lnTo>
                  <a:close/>
                  <a:moveTo>
                    <a:pt x="312535" y="297874"/>
                  </a:moveTo>
                  <a:lnTo>
                    <a:pt x="372364" y="297874"/>
                  </a:lnTo>
                  <a:lnTo>
                    <a:pt x="372364" y="194518"/>
                  </a:lnTo>
                  <a:lnTo>
                    <a:pt x="312535" y="19451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3" name="Google Shape;1433;p45"/>
            <p:cNvSpPr/>
            <p:nvPr/>
          </p:nvSpPr>
          <p:spPr>
            <a:xfrm>
              <a:off x="5824299" y="2721326"/>
              <a:ext cx="329203" cy="10713"/>
            </a:xfrm>
            <a:custGeom>
              <a:avLst/>
              <a:gdLst/>
              <a:ahLst/>
              <a:cxnLst/>
              <a:rect l="l" t="t" r="r" b="b"/>
              <a:pathLst>
                <a:path w="414092" h="13476" extrusionOk="0">
                  <a:moveTo>
                    <a:pt x="0" y="0"/>
                  </a:moveTo>
                  <a:lnTo>
                    <a:pt x="414093" y="0"/>
                  </a:lnTo>
                  <a:lnTo>
                    <a:pt x="414093" y="13477"/>
                  </a:lnTo>
                  <a:lnTo>
                    <a:pt x="0" y="1347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4" name="Google Shape;1434;p45"/>
            <p:cNvSpPr/>
            <p:nvPr/>
          </p:nvSpPr>
          <p:spPr>
            <a:xfrm>
              <a:off x="7514394" y="3616265"/>
              <a:ext cx="85631" cy="295443"/>
            </a:xfrm>
            <a:custGeom>
              <a:avLst/>
              <a:gdLst/>
              <a:ahLst/>
              <a:cxnLst/>
              <a:rect l="l" t="t" r="r" b="b"/>
              <a:pathLst>
                <a:path w="107712" h="371627" extrusionOk="0">
                  <a:moveTo>
                    <a:pt x="14343" y="372374"/>
                  </a:moveTo>
                  <a:cubicBezTo>
                    <a:pt x="13868" y="372374"/>
                    <a:pt x="13399" y="372315"/>
                    <a:pt x="12943" y="372189"/>
                  </a:cubicBezTo>
                  <a:cubicBezTo>
                    <a:pt x="10078" y="371417"/>
                    <a:pt x="8381" y="368472"/>
                    <a:pt x="9147" y="365606"/>
                  </a:cubicBezTo>
                  <a:cubicBezTo>
                    <a:pt x="9153" y="365599"/>
                    <a:pt x="9153" y="365593"/>
                    <a:pt x="9153" y="365586"/>
                  </a:cubicBezTo>
                  <a:lnTo>
                    <a:pt x="106052" y="4898"/>
                  </a:lnTo>
                  <a:cubicBezTo>
                    <a:pt x="106732" y="2006"/>
                    <a:pt x="109631" y="210"/>
                    <a:pt x="112523" y="890"/>
                  </a:cubicBezTo>
                  <a:cubicBezTo>
                    <a:pt x="115415" y="1571"/>
                    <a:pt x="117211" y="4469"/>
                    <a:pt x="116531" y="7361"/>
                  </a:cubicBezTo>
                  <a:cubicBezTo>
                    <a:pt x="116504" y="7474"/>
                    <a:pt x="116471" y="7586"/>
                    <a:pt x="116438" y="7698"/>
                  </a:cubicBezTo>
                  <a:lnTo>
                    <a:pt x="19540" y="368393"/>
                  </a:lnTo>
                  <a:cubicBezTo>
                    <a:pt x="18906" y="370743"/>
                    <a:pt x="16773" y="372374"/>
                    <a:pt x="14343" y="3723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35" name="Google Shape;1435;p45"/>
          <p:cNvGrpSpPr/>
          <p:nvPr/>
        </p:nvGrpSpPr>
        <p:grpSpPr>
          <a:xfrm>
            <a:off x="6230580" y="2399805"/>
            <a:ext cx="2490100" cy="2361259"/>
            <a:chOff x="1160952" y="1872925"/>
            <a:chExt cx="2882060" cy="2732938"/>
          </a:xfrm>
        </p:grpSpPr>
        <p:sp>
          <p:nvSpPr>
            <p:cNvPr id="1436" name="Google Shape;1436;p45"/>
            <p:cNvSpPr/>
            <p:nvPr/>
          </p:nvSpPr>
          <p:spPr>
            <a:xfrm>
              <a:off x="1234585" y="1872925"/>
              <a:ext cx="2775846" cy="2732938"/>
            </a:xfrm>
            <a:custGeom>
              <a:avLst/>
              <a:gdLst/>
              <a:ahLst/>
              <a:cxnLst/>
              <a:rect l="l" t="t" r="r" b="b"/>
              <a:pathLst>
                <a:path w="3491630" h="3437658" extrusionOk="0">
                  <a:moveTo>
                    <a:pt x="3489352" y="1680311"/>
                  </a:moveTo>
                  <a:cubicBezTo>
                    <a:pt x="3450759" y="2007201"/>
                    <a:pt x="3301461" y="2387211"/>
                    <a:pt x="3003401" y="2561856"/>
                  </a:cubicBezTo>
                  <a:cubicBezTo>
                    <a:pt x="2553018" y="2825713"/>
                    <a:pt x="2590702" y="3231525"/>
                    <a:pt x="1711581" y="3407910"/>
                  </a:cubicBezTo>
                  <a:cubicBezTo>
                    <a:pt x="1583382" y="3434348"/>
                    <a:pt x="1452692" y="3446781"/>
                    <a:pt x="1321810" y="3444988"/>
                  </a:cubicBezTo>
                  <a:cubicBezTo>
                    <a:pt x="1257777" y="3443885"/>
                    <a:pt x="1193880" y="3438679"/>
                    <a:pt x="1130515" y="3429398"/>
                  </a:cubicBezTo>
                  <a:cubicBezTo>
                    <a:pt x="571779" y="3347527"/>
                    <a:pt x="195779" y="2959193"/>
                    <a:pt x="57837" y="2490347"/>
                  </a:cubicBezTo>
                  <a:cubicBezTo>
                    <a:pt x="-123696" y="1873796"/>
                    <a:pt x="238760" y="1470028"/>
                    <a:pt x="479096" y="1226977"/>
                  </a:cubicBezTo>
                  <a:cubicBezTo>
                    <a:pt x="719432" y="983927"/>
                    <a:pt x="895274" y="225955"/>
                    <a:pt x="1757901" y="45710"/>
                  </a:cubicBezTo>
                  <a:cubicBezTo>
                    <a:pt x="1889537" y="17783"/>
                    <a:pt x="2023945" y="5089"/>
                    <a:pt x="2158481" y="7876"/>
                  </a:cubicBezTo>
                  <a:cubicBezTo>
                    <a:pt x="2465546" y="15441"/>
                    <a:pt x="2800376" y="116234"/>
                    <a:pt x="3032079" y="326670"/>
                  </a:cubicBezTo>
                  <a:cubicBezTo>
                    <a:pt x="3049485" y="342508"/>
                    <a:pt x="3066406" y="358878"/>
                    <a:pt x="3082846" y="375778"/>
                  </a:cubicBezTo>
                  <a:cubicBezTo>
                    <a:pt x="3405129" y="705770"/>
                    <a:pt x="3542015" y="1234621"/>
                    <a:pt x="3489352" y="168031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7" name="Google Shape;1437;p45"/>
            <p:cNvSpPr/>
            <p:nvPr/>
          </p:nvSpPr>
          <p:spPr>
            <a:xfrm>
              <a:off x="3199743" y="4564789"/>
              <a:ext cx="843270" cy="6017"/>
            </a:xfrm>
            <a:custGeom>
              <a:avLst/>
              <a:gdLst/>
              <a:ahLst/>
              <a:cxnLst/>
              <a:rect l="l" t="t" r="r" b="b"/>
              <a:pathLst>
                <a:path w="1060717" h="7568" extrusionOk="0">
                  <a:moveTo>
                    <a:pt x="1065639" y="15067"/>
                  </a:moveTo>
                  <a:lnTo>
                    <a:pt x="12490" y="15067"/>
                  </a:lnTo>
                  <a:cubicBezTo>
                    <a:pt x="10400" y="15067"/>
                    <a:pt x="8706" y="13374"/>
                    <a:pt x="8706" y="11283"/>
                  </a:cubicBezTo>
                  <a:cubicBezTo>
                    <a:pt x="8706" y="9193"/>
                    <a:pt x="10400" y="7499"/>
                    <a:pt x="12490" y="7499"/>
                  </a:cubicBezTo>
                  <a:lnTo>
                    <a:pt x="1065639" y="7499"/>
                  </a:lnTo>
                  <a:cubicBezTo>
                    <a:pt x="1067730" y="7499"/>
                    <a:pt x="1069424" y="9193"/>
                    <a:pt x="1069424" y="11283"/>
                  </a:cubicBezTo>
                  <a:cubicBezTo>
                    <a:pt x="1069424" y="13374"/>
                    <a:pt x="1067730" y="15067"/>
                    <a:pt x="1065639" y="15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8" name="Google Shape;1438;p45"/>
            <p:cNvSpPr/>
            <p:nvPr/>
          </p:nvSpPr>
          <p:spPr>
            <a:xfrm>
              <a:off x="1273136" y="4564789"/>
              <a:ext cx="1879053" cy="6017"/>
            </a:xfrm>
            <a:custGeom>
              <a:avLst/>
              <a:gdLst/>
              <a:ahLst/>
              <a:cxnLst/>
              <a:rect l="l" t="t" r="r" b="b"/>
              <a:pathLst>
                <a:path w="2363589" h="7568" extrusionOk="0">
                  <a:moveTo>
                    <a:pt x="2368511" y="15067"/>
                  </a:moveTo>
                  <a:lnTo>
                    <a:pt x="12490" y="15067"/>
                  </a:lnTo>
                  <a:cubicBezTo>
                    <a:pt x="10400" y="15067"/>
                    <a:pt x="8706" y="13374"/>
                    <a:pt x="8706" y="11283"/>
                  </a:cubicBezTo>
                  <a:cubicBezTo>
                    <a:pt x="8706" y="9193"/>
                    <a:pt x="10400" y="7499"/>
                    <a:pt x="12490" y="7499"/>
                  </a:cubicBezTo>
                  <a:lnTo>
                    <a:pt x="2368511" y="7499"/>
                  </a:lnTo>
                  <a:cubicBezTo>
                    <a:pt x="2370601" y="7499"/>
                    <a:pt x="2372296" y="9193"/>
                    <a:pt x="2372296" y="11283"/>
                  </a:cubicBezTo>
                  <a:cubicBezTo>
                    <a:pt x="2372296" y="13374"/>
                    <a:pt x="2370601" y="15067"/>
                    <a:pt x="2368511" y="15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9" name="Google Shape;1439;p45"/>
            <p:cNvSpPr/>
            <p:nvPr/>
          </p:nvSpPr>
          <p:spPr>
            <a:xfrm>
              <a:off x="1837625" y="3454235"/>
              <a:ext cx="210374" cy="116692"/>
            </a:xfrm>
            <a:custGeom>
              <a:avLst/>
              <a:gdLst/>
              <a:ahLst/>
              <a:cxnLst/>
              <a:rect l="l" t="t" r="r" b="b"/>
              <a:pathLst>
                <a:path w="264622" h="146783" extrusionOk="0">
                  <a:moveTo>
                    <a:pt x="8706" y="44470"/>
                  </a:moveTo>
                  <a:cubicBezTo>
                    <a:pt x="8706" y="44470"/>
                    <a:pt x="37915" y="-20455"/>
                    <a:pt x="151492" y="21770"/>
                  </a:cubicBezTo>
                  <a:cubicBezTo>
                    <a:pt x="265070" y="63994"/>
                    <a:pt x="310397" y="128916"/>
                    <a:pt x="239119" y="151618"/>
                  </a:cubicBezTo>
                  <a:cubicBezTo>
                    <a:pt x="167841" y="174321"/>
                    <a:pt x="8706" y="44470"/>
                    <a:pt x="8706" y="44470"/>
                  </a:cubicBez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0" name="Google Shape;1440;p45"/>
            <p:cNvSpPr/>
            <p:nvPr/>
          </p:nvSpPr>
          <p:spPr>
            <a:xfrm>
              <a:off x="1834586" y="3451344"/>
              <a:ext cx="216427" cy="122523"/>
            </a:xfrm>
            <a:custGeom>
              <a:avLst/>
              <a:gdLst/>
              <a:ahLst/>
              <a:cxnLst/>
              <a:rect l="l" t="t" r="r" b="b"/>
              <a:pathLst>
                <a:path w="272235" h="154117" extrusionOk="0">
                  <a:moveTo>
                    <a:pt x="224176" y="161614"/>
                  </a:moveTo>
                  <a:cubicBezTo>
                    <a:pt x="146542" y="161614"/>
                    <a:pt x="16087" y="55677"/>
                    <a:pt x="10109" y="50984"/>
                  </a:cubicBezTo>
                  <a:cubicBezTo>
                    <a:pt x="8768" y="49919"/>
                    <a:pt x="8330" y="48075"/>
                    <a:pt x="9050" y="46521"/>
                  </a:cubicBezTo>
                  <a:cubicBezTo>
                    <a:pt x="9050" y="45840"/>
                    <a:pt x="41059" y="-21053"/>
                    <a:pt x="156605" y="21852"/>
                  </a:cubicBezTo>
                  <a:cubicBezTo>
                    <a:pt x="232954" y="50152"/>
                    <a:pt x="281763" y="89577"/>
                    <a:pt x="280931" y="122264"/>
                  </a:cubicBezTo>
                  <a:cubicBezTo>
                    <a:pt x="280931" y="133692"/>
                    <a:pt x="274047" y="149202"/>
                    <a:pt x="244081" y="158814"/>
                  </a:cubicBezTo>
                  <a:cubicBezTo>
                    <a:pt x="237624" y="160738"/>
                    <a:pt x="230913" y="161682"/>
                    <a:pt x="224176" y="161614"/>
                  </a:cubicBezTo>
                  <a:close/>
                  <a:moveTo>
                    <a:pt x="17375" y="47130"/>
                  </a:moveTo>
                  <a:cubicBezTo>
                    <a:pt x="37653" y="63248"/>
                    <a:pt x="177867" y="171909"/>
                    <a:pt x="241732" y="151553"/>
                  </a:cubicBezTo>
                  <a:cubicBezTo>
                    <a:pt x="255957" y="147091"/>
                    <a:pt x="272985" y="138235"/>
                    <a:pt x="273363" y="122044"/>
                  </a:cubicBezTo>
                  <a:cubicBezTo>
                    <a:pt x="274044" y="93591"/>
                    <a:pt x="224927" y="55304"/>
                    <a:pt x="153958" y="28895"/>
                  </a:cubicBezTo>
                  <a:cubicBezTo>
                    <a:pt x="58009" y="-6750"/>
                    <a:pt x="24259" y="36002"/>
                    <a:pt x="17375" y="47124"/>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1" name="Google Shape;1441;p45"/>
            <p:cNvSpPr/>
            <p:nvPr/>
          </p:nvSpPr>
          <p:spPr>
            <a:xfrm>
              <a:off x="1858184" y="3483751"/>
              <a:ext cx="139503" cy="54237"/>
            </a:xfrm>
            <a:custGeom>
              <a:avLst/>
              <a:gdLst/>
              <a:ahLst/>
              <a:cxnLst/>
              <a:rect l="l" t="t" r="r" b="b"/>
              <a:pathLst>
                <a:path w="175476" h="68223" extrusionOk="0">
                  <a:moveTo>
                    <a:pt x="177979" y="75723"/>
                  </a:moveTo>
                  <a:cubicBezTo>
                    <a:pt x="124555" y="9739"/>
                    <a:pt x="9843" y="15189"/>
                    <a:pt x="8706" y="15189"/>
                  </a:cubicBezTo>
                  <a:lnTo>
                    <a:pt x="8706" y="7621"/>
                  </a:lnTo>
                  <a:cubicBezTo>
                    <a:pt x="13549" y="7621"/>
                    <a:pt x="128339" y="1795"/>
                    <a:pt x="184182" y="70804"/>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2" name="Google Shape;1442;p45"/>
            <p:cNvSpPr/>
            <p:nvPr/>
          </p:nvSpPr>
          <p:spPr>
            <a:xfrm>
              <a:off x="1164022" y="2922377"/>
              <a:ext cx="720183" cy="1189190"/>
            </a:xfrm>
            <a:custGeom>
              <a:avLst/>
              <a:gdLst/>
              <a:ahLst/>
              <a:cxnLst/>
              <a:rect l="l" t="t" r="r" b="b"/>
              <a:pathLst>
                <a:path w="905891" h="1495837" extrusionOk="0">
                  <a:moveTo>
                    <a:pt x="211805" y="516966"/>
                  </a:moveTo>
                  <a:cubicBezTo>
                    <a:pt x="211805" y="516966"/>
                    <a:pt x="185852" y="588397"/>
                    <a:pt x="130700" y="598081"/>
                  </a:cubicBezTo>
                  <a:cubicBezTo>
                    <a:pt x="75548" y="607766"/>
                    <a:pt x="-21859" y="500772"/>
                    <a:pt x="39897" y="445608"/>
                  </a:cubicBezTo>
                  <a:cubicBezTo>
                    <a:pt x="101654" y="390443"/>
                    <a:pt x="185699" y="478070"/>
                    <a:pt x="211805" y="516966"/>
                  </a:cubicBezTo>
                  <a:close/>
                  <a:moveTo>
                    <a:pt x="296026" y="166466"/>
                  </a:moveTo>
                  <a:cubicBezTo>
                    <a:pt x="296026" y="166466"/>
                    <a:pt x="214908" y="364417"/>
                    <a:pt x="247370" y="461568"/>
                  </a:cubicBezTo>
                  <a:cubicBezTo>
                    <a:pt x="279832" y="558719"/>
                    <a:pt x="481036" y="630318"/>
                    <a:pt x="539452" y="503787"/>
                  </a:cubicBezTo>
                  <a:cubicBezTo>
                    <a:pt x="597867" y="377256"/>
                    <a:pt x="468021" y="198690"/>
                    <a:pt x="419365" y="159721"/>
                  </a:cubicBezTo>
                  <a:cubicBezTo>
                    <a:pt x="370710" y="120753"/>
                    <a:pt x="312294" y="133929"/>
                    <a:pt x="296026" y="166466"/>
                  </a:cubicBezTo>
                  <a:close/>
                  <a:moveTo>
                    <a:pt x="769863" y="250837"/>
                  </a:moveTo>
                  <a:cubicBezTo>
                    <a:pt x="769863" y="250837"/>
                    <a:pt x="630337" y="377430"/>
                    <a:pt x="614061" y="504026"/>
                  </a:cubicBezTo>
                  <a:cubicBezTo>
                    <a:pt x="597784" y="630621"/>
                    <a:pt x="692000" y="676011"/>
                    <a:pt x="789312" y="659752"/>
                  </a:cubicBezTo>
                  <a:cubicBezTo>
                    <a:pt x="886623" y="643494"/>
                    <a:pt x="935351" y="396877"/>
                    <a:pt x="906220" y="283299"/>
                  </a:cubicBezTo>
                  <a:cubicBezTo>
                    <a:pt x="877089" y="169722"/>
                    <a:pt x="769863" y="250837"/>
                    <a:pt x="769863" y="250837"/>
                  </a:cubicBezTo>
                  <a:close/>
                  <a:moveTo>
                    <a:pt x="795818" y="951834"/>
                  </a:moveTo>
                  <a:cubicBezTo>
                    <a:pt x="795818" y="951834"/>
                    <a:pt x="640092" y="958721"/>
                    <a:pt x="633585" y="1033027"/>
                  </a:cubicBezTo>
                  <a:cubicBezTo>
                    <a:pt x="627079" y="1107333"/>
                    <a:pt x="701685" y="1123829"/>
                    <a:pt x="776372" y="1058980"/>
                  </a:cubicBezTo>
                  <a:cubicBezTo>
                    <a:pt x="851058" y="994131"/>
                    <a:pt x="860743" y="955087"/>
                    <a:pt x="795818" y="951834"/>
                  </a:cubicBezTo>
                  <a:close/>
                  <a:moveTo>
                    <a:pt x="830555" y="1440277"/>
                  </a:moveTo>
                  <a:cubicBezTo>
                    <a:pt x="830555" y="1440277"/>
                    <a:pt x="716143" y="1334340"/>
                    <a:pt x="658634" y="1382390"/>
                  </a:cubicBezTo>
                  <a:cubicBezTo>
                    <a:pt x="601126" y="1430439"/>
                    <a:pt x="642215" y="1494760"/>
                    <a:pt x="740887" y="1501948"/>
                  </a:cubicBezTo>
                  <a:cubicBezTo>
                    <a:pt x="839558" y="1509135"/>
                    <a:pt x="874069" y="1488404"/>
                    <a:pt x="830555" y="1440277"/>
                  </a:cubicBezTo>
                  <a:close/>
                  <a:moveTo>
                    <a:pt x="350512" y="1494382"/>
                  </a:moveTo>
                  <a:cubicBezTo>
                    <a:pt x="486717" y="1484467"/>
                    <a:pt x="543316" y="1395858"/>
                    <a:pt x="464014" y="1329499"/>
                  </a:cubicBezTo>
                  <a:cubicBezTo>
                    <a:pt x="384712" y="1263140"/>
                    <a:pt x="226944" y="1409102"/>
                    <a:pt x="226944" y="1409102"/>
                  </a:cubicBezTo>
                  <a:cubicBezTo>
                    <a:pt x="167084" y="1475692"/>
                    <a:pt x="214302" y="1504294"/>
                    <a:pt x="350507" y="1494382"/>
                  </a:cubicBezTo>
                  <a:close/>
                  <a:moveTo>
                    <a:pt x="227928" y="1088189"/>
                  </a:moveTo>
                  <a:cubicBezTo>
                    <a:pt x="172758" y="1182245"/>
                    <a:pt x="276582" y="1243688"/>
                    <a:pt x="334999" y="1214707"/>
                  </a:cubicBezTo>
                  <a:cubicBezTo>
                    <a:pt x="393417" y="1185726"/>
                    <a:pt x="409608" y="1107636"/>
                    <a:pt x="409608" y="1107636"/>
                  </a:cubicBezTo>
                  <a:cubicBezTo>
                    <a:pt x="380389" y="1068667"/>
                    <a:pt x="283085" y="994134"/>
                    <a:pt x="227923" y="1088189"/>
                  </a:cubicBezTo>
                  <a:close/>
                  <a:moveTo>
                    <a:pt x="273328" y="864210"/>
                  </a:moveTo>
                  <a:cubicBezTo>
                    <a:pt x="273328" y="864210"/>
                    <a:pt x="244122" y="799361"/>
                    <a:pt x="130542" y="841510"/>
                  </a:cubicBezTo>
                  <a:cubicBezTo>
                    <a:pt x="16962" y="883659"/>
                    <a:pt x="-28363" y="948581"/>
                    <a:pt x="42918" y="971356"/>
                  </a:cubicBezTo>
                  <a:cubicBezTo>
                    <a:pt x="114198" y="994131"/>
                    <a:pt x="273323" y="864210"/>
                    <a:pt x="273323" y="864210"/>
                  </a:cubicBezTo>
                  <a:close/>
                  <a:moveTo>
                    <a:pt x="597722" y="85356"/>
                  </a:moveTo>
                  <a:cubicBezTo>
                    <a:pt x="597722" y="85356"/>
                    <a:pt x="617169" y="130758"/>
                    <a:pt x="656137" y="121071"/>
                  </a:cubicBezTo>
                  <a:cubicBezTo>
                    <a:pt x="695106" y="111384"/>
                    <a:pt x="704793" y="52969"/>
                    <a:pt x="766464" y="69162"/>
                  </a:cubicBezTo>
                  <a:cubicBezTo>
                    <a:pt x="828135" y="85356"/>
                    <a:pt x="879967" y="156789"/>
                    <a:pt x="879967" y="124332"/>
                  </a:cubicBezTo>
                  <a:cubicBezTo>
                    <a:pt x="879967" y="91875"/>
                    <a:pt x="802029" y="7499"/>
                    <a:pt x="714716" y="7499"/>
                  </a:cubicBezTo>
                  <a:cubicBezTo>
                    <a:pt x="627402" y="7499"/>
                    <a:pt x="601123" y="43126"/>
                    <a:pt x="597717" y="8534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3" name="Google Shape;1443;p45"/>
            <p:cNvSpPr/>
            <p:nvPr/>
          </p:nvSpPr>
          <p:spPr>
            <a:xfrm>
              <a:off x="1160952" y="2919358"/>
              <a:ext cx="726139" cy="1327114"/>
            </a:xfrm>
            <a:custGeom>
              <a:avLst/>
              <a:gdLst/>
              <a:ahLst/>
              <a:cxnLst/>
              <a:rect l="l" t="t" r="r" b="b"/>
              <a:pathLst>
                <a:path w="913382" h="1669326" extrusionOk="0">
                  <a:moveTo>
                    <a:pt x="127364" y="606271"/>
                  </a:moveTo>
                  <a:cubicBezTo>
                    <a:pt x="129956" y="606140"/>
                    <a:pt x="132539" y="605812"/>
                    <a:pt x="135082" y="605289"/>
                  </a:cubicBezTo>
                  <a:cubicBezTo>
                    <a:pt x="185929" y="596600"/>
                    <a:pt x="212224" y="539088"/>
                    <a:pt x="217873" y="525135"/>
                  </a:cubicBezTo>
                  <a:cubicBezTo>
                    <a:pt x="231407" y="528083"/>
                    <a:pt x="290138" y="543867"/>
                    <a:pt x="348996" y="603927"/>
                  </a:cubicBezTo>
                  <a:lnTo>
                    <a:pt x="354371" y="598630"/>
                  </a:lnTo>
                  <a:cubicBezTo>
                    <a:pt x="290249" y="533165"/>
                    <a:pt x="227610" y="519204"/>
                    <a:pt x="217788" y="517362"/>
                  </a:cubicBezTo>
                  <a:cubicBezTo>
                    <a:pt x="195137" y="484491"/>
                    <a:pt x="145968" y="434579"/>
                    <a:pt x="98079" y="428520"/>
                  </a:cubicBezTo>
                  <a:cubicBezTo>
                    <a:pt x="77317" y="425585"/>
                    <a:pt x="56339" y="432206"/>
                    <a:pt x="41024" y="446530"/>
                  </a:cubicBezTo>
                  <a:cubicBezTo>
                    <a:pt x="17713" y="467416"/>
                    <a:pt x="13633" y="498591"/>
                    <a:pt x="29902" y="531960"/>
                  </a:cubicBezTo>
                  <a:cubicBezTo>
                    <a:pt x="49867" y="573117"/>
                    <a:pt x="94373" y="606271"/>
                    <a:pt x="127364" y="606271"/>
                  </a:cubicBezTo>
                  <a:close/>
                  <a:moveTo>
                    <a:pt x="46096" y="452210"/>
                  </a:moveTo>
                  <a:cubicBezTo>
                    <a:pt x="57554" y="441449"/>
                    <a:pt x="72673" y="435444"/>
                    <a:pt x="88392" y="435413"/>
                  </a:cubicBezTo>
                  <a:cubicBezTo>
                    <a:pt x="91304" y="435428"/>
                    <a:pt x="94210" y="435630"/>
                    <a:pt x="97095" y="436019"/>
                  </a:cubicBezTo>
                  <a:cubicBezTo>
                    <a:pt x="139395" y="441393"/>
                    <a:pt x="183466" y="483460"/>
                    <a:pt x="206715" y="514824"/>
                  </a:cubicBezTo>
                  <a:cubicBezTo>
                    <a:pt x="180192" y="509081"/>
                    <a:pt x="107217" y="496908"/>
                    <a:pt x="74017" y="527350"/>
                  </a:cubicBezTo>
                  <a:lnTo>
                    <a:pt x="79161" y="532874"/>
                  </a:lnTo>
                  <a:cubicBezTo>
                    <a:pt x="111831" y="503246"/>
                    <a:pt x="190558" y="518989"/>
                    <a:pt x="210338" y="523477"/>
                  </a:cubicBezTo>
                  <a:cubicBezTo>
                    <a:pt x="203995" y="538358"/>
                    <a:pt x="178773" y="590238"/>
                    <a:pt x="133720" y="598174"/>
                  </a:cubicBezTo>
                  <a:cubicBezTo>
                    <a:pt x="103754" y="603474"/>
                    <a:pt x="56614" y="569724"/>
                    <a:pt x="36714" y="528712"/>
                  </a:cubicBezTo>
                  <a:cubicBezTo>
                    <a:pt x="28086" y="510928"/>
                    <a:pt x="17871" y="477482"/>
                    <a:pt x="46096" y="452207"/>
                  </a:cubicBezTo>
                  <a:close/>
                  <a:moveTo>
                    <a:pt x="660074" y="1383242"/>
                  </a:moveTo>
                  <a:cubicBezTo>
                    <a:pt x="636465" y="1402927"/>
                    <a:pt x="627309" y="1426298"/>
                    <a:pt x="634875" y="1448998"/>
                  </a:cubicBezTo>
                  <a:cubicBezTo>
                    <a:pt x="645543" y="1482216"/>
                    <a:pt x="687540" y="1505372"/>
                    <a:pt x="744437" y="1509534"/>
                  </a:cubicBezTo>
                  <a:cubicBezTo>
                    <a:pt x="757152" y="1510441"/>
                    <a:pt x="768803" y="1510972"/>
                    <a:pt x="779404" y="1510972"/>
                  </a:cubicBezTo>
                  <a:cubicBezTo>
                    <a:pt x="822007" y="1510972"/>
                    <a:pt x="847206" y="1503479"/>
                    <a:pt x="854241" y="1488194"/>
                  </a:cubicBezTo>
                  <a:cubicBezTo>
                    <a:pt x="860147" y="1476238"/>
                    <a:pt x="854316" y="1460423"/>
                    <a:pt x="836988" y="1441204"/>
                  </a:cubicBezTo>
                  <a:cubicBezTo>
                    <a:pt x="832220" y="1436814"/>
                    <a:pt x="719474" y="1333599"/>
                    <a:pt x="660074" y="1383239"/>
                  </a:cubicBezTo>
                  <a:close/>
                  <a:moveTo>
                    <a:pt x="847807" y="1485244"/>
                  </a:moveTo>
                  <a:cubicBezTo>
                    <a:pt x="843570" y="1494019"/>
                    <a:pt x="824496" y="1507794"/>
                    <a:pt x="745199" y="1501966"/>
                  </a:cubicBezTo>
                  <a:cubicBezTo>
                    <a:pt x="692233" y="1498107"/>
                    <a:pt x="651825" y="1476466"/>
                    <a:pt x="642215" y="1446729"/>
                  </a:cubicBezTo>
                  <a:cubicBezTo>
                    <a:pt x="637553" y="1432374"/>
                    <a:pt x="640620" y="1417836"/>
                    <a:pt x="650592" y="1404204"/>
                  </a:cubicBezTo>
                  <a:cubicBezTo>
                    <a:pt x="655091" y="1405900"/>
                    <a:pt x="777443" y="1452230"/>
                    <a:pt x="821779" y="1483428"/>
                  </a:cubicBezTo>
                  <a:lnTo>
                    <a:pt x="826167" y="1477298"/>
                  </a:lnTo>
                  <a:cubicBezTo>
                    <a:pt x="783499" y="1447252"/>
                    <a:pt x="674488" y="1405201"/>
                    <a:pt x="655692" y="1398024"/>
                  </a:cubicBezTo>
                  <a:cubicBezTo>
                    <a:pt x="658559" y="1394833"/>
                    <a:pt x="661639" y="1391841"/>
                    <a:pt x="664915" y="1389070"/>
                  </a:cubicBezTo>
                  <a:cubicBezTo>
                    <a:pt x="674563" y="1381240"/>
                    <a:pt x="686698" y="1377132"/>
                    <a:pt x="699118" y="1377489"/>
                  </a:cubicBezTo>
                  <a:cubicBezTo>
                    <a:pt x="755039" y="1377489"/>
                    <a:pt x="828588" y="1443538"/>
                    <a:pt x="831919" y="1446729"/>
                  </a:cubicBezTo>
                  <a:cubicBezTo>
                    <a:pt x="842207" y="1458226"/>
                    <a:pt x="853257" y="1474194"/>
                    <a:pt x="847807" y="1485241"/>
                  </a:cubicBezTo>
                  <a:close/>
                  <a:moveTo>
                    <a:pt x="255018" y="861350"/>
                  </a:moveTo>
                  <a:lnTo>
                    <a:pt x="255850" y="868916"/>
                  </a:lnTo>
                  <a:cubicBezTo>
                    <a:pt x="254638" y="868994"/>
                    <a:pt x="135914" y="882385"/>
                    <a:pt x="72502" y="936260"/>
                  </a:cubicBezTo>
                  <a:lnTo>
                    <a:pt x="67661" y="930509"/>
                  </a:lnTo>
                  <a:cubicBezTo>
                    <a:pt x="132811" y="875127"/>
                    <a:pt x="250100" y="861879"/>
                    <a:pt x="255018" y="861350"/>
                  </a:cubicBezTo>
                  <a:close/>
                  <a:moveTo>
                    <a:pt x="471582" y="997705"/>
                  </a:moveTo>
                  <a:cubicBezTo>
                    <a:pt x="477293" y="1013109"/>
                    <a:pt x="482124" y="1028826"/>
                    <a:pt x="486045" y="1044781"/>
                  </a:cubicBezTo>
                  <a:lnTo>
                    <a:pt x="493083" y="1042815"/>
                  </a:lnTo>
                  <a:cubicBezTo>
                    <a:pt x="489099" y="1026583"/>
                    <a:pt x="484199" y="1010591"/>
                    <a:pt x="478402" y="994916"/>
                  </a:cubicBezTo>
                  <a:cubicBezTo>
                    <a:pt x="424732" y="851298"/>
                    <a:pt x="300354" y="861184"/>
                    <a:pt x="279322" y="863746"/>
                  </a:cubicBezTo>
                  <a:cubicBezTo>
                    <a:pt x="272315" y="852031"/>
                    <a:pt x="235906" y="803282"/>
                    <a:pt x="133116" y="841450"/>
                  </a:cubicBezTo>
                  <a:cubicBezTo>
                    <a:pt x="56764" y="870128"/>
                    <a:pt x="7958" y="909550"/>
                    <a:pt x="8715" y="942240"/>
                  </a:cubicBezTo>
                  <a:cubicBezTo>
                    <a:pt x="9018" y="953590"/>
                    <a:pt x="15374" y="969178"/>
                    <a:pt x="45639" y="978712"/>
                  </a:cubicBezTo>
                  <a:cubicBezTo>
                    <a:pt x="52084" y="980704"/>
                    <a:pt x="58798" y="981675"/>
                    <a:pt x="65542" y="981590"/>
                  </a:cubicBezTo>
                  <a:cubicBezTo>
                    <a:pt x="140322" y="981590"/>
                    <a:pt x="264234" y="883351"/>
                    <a:pt x="278451" y="871628"/>
                  </a:cubicBezTo>
                  <a:cubicBezTo>
                    <a:pt x="288364" y="869895"/>
                    <a:pt x="416177" y="850003"/>
                    <a:pt x="471582" y="997705"/>
                  </a:cubicBezTo>
                  <a:close/>
                  <a:moveTo>
                    <a:pt x="48054" y="971524"/>
                  </a:moveTo>
                  <a:cubicBezTo>
                    <a:pt x="33826" y="966984"/>
                    <a:pt x="16423" y="958208"/>
                    <a:pt x="16423" y="942012"/>
                  </a:cubicBezTo>
                  <a:cubicBezTo>
                    <a:pt x="15742" y="913562"/>
                    <a:pt x="64858" y="875187"/>
                    <a:pt x="135828" y="848863"/>
                  </a:cubicBezTo>
                  <a:cubicBezTo>
                    <a:pt x="157518" y="840163"/>
                    <a:pt x="180580" y="835375"/>
                    <a:pt x="203941" y="834721"/>
                  </a:cubicBezTo>
                  <a:cubicBezTo>
                    <a:pt x="249343" y="834721"/>
                    <a:pt x="267578" y="858934"/>
                    <a:pt x="272497" y="867030"/>
                  </a:cubicBezTo>
                  <a:cubicBezTo>
                    <a:pt x="252369" y="883066"/>
                    <a:pt x="112079" y="991878"/>
                    <a:pt x="48054" y="971524"/>
                  </a:cubicBezTo>
                  <a:close/>
                  <a:moveTo>
                    <a:pt x="861126" y="714021"/>
                  </a:moveTo>
                  <a:lnTo>
                    <a:pt x="859688" y="721587"/>
                  </a:lnTo>
                  <a:cubicBezTo>
                    <a:pt x="827607" y="717157"/>
                    <a:pt x="794927" y="721579"/>
                    <a:pt x="765177" y="734374"/>
                  </a:cubicBezTo>
                  <a:lnTo>
                    <a:pt x="762154" y="727414"/>
                  </a:lnTo>
                  <a:cubicBezTo>
                    <a:pt x="793246" y="713789"/>
                    <a:pt x="827532" y="709149"/>
                    <a:pt x="861126" y="714021"/>
                  </a:cubicBezTo>
                  <a:close/>
                  <a:moveTo>
                    <a:pt x="369230" y="240896"/>
                  </a:moveTo>
                  <a:lnTo>
                    <a:pt x="361846" y="242549"/>
                  </a:lnTo>
                  <a:lnTo>
                    <a:pt x="355780" y="215451"/>
                  </a:lnTo>
                  <a:lnTo>
                    <a:pt x="363162" y="213796"/>
                  </a:lnTo>
                  <a:close/>
                  <a:moveTo>
                    <a:pt x="527651" y="947765"/>
                  </a:moveTo>
                  <a:cubicBezTo>
                    <a:pt x="513301" y="780753"/>
                    <a:pt x="446696" y="583258"/>
                    <a:pt x="445155" y="578893"/>
                  </a:cubicBezTo>
                  <a:cubicBezTo>
                    <a:pt x="492021" y="574881"/>
                    <a:pt x="527767" y="550860"/>
                    <a:pt x="546494" y="510169"/>
                  </a:cubicBezTo>
                  <a:cubicBezTo>
                    <a:pt x="605894" y="381686"/>
                    <a:pt x="475138" y="201290"/>
                    <a:pt x="425423" y="161563"/>
                  </a:cubicBezTo>
                  <a:cubicBezTo>
                    <a:pt x="401711" y="141438"/>
                    <a:pt x="370178" y="133095"/>
                    <a:pt x="339615" y="138863"/>
                  </a:cubicBezTo>
                  <a:cubicBezTo>
                    <a:pt x="321404" y="141963"/>
                    <a:pt x="305541" y="153072"/>
                    <a:pt x="296409" y="169131"/>
                  </a:cubicBezTo>
                  <a:cubicBezTo>
                    <a:pt x="293078" y="177303"/>
                    <a:pt x="215141" y="369577"/>
                    <a:pt x="247678" y="467116"/>
                  </a:cubicBezTo>
                  <a:cubicBezTo>
                    <a:pt x="266897" y="524925"/>
                    <a:pt x="344611" y="575397"/>
                    <a:pt x="420733" y="579559"/>
                  </a:cubicBezTo>
                  <a:lnTo>
                    <a:pt x="430948" y="579559"/>
                  </a:lnTo>
                  <a:cubicBezTo>
                    <a:pt x="433095" y="579559"/>
                    <a:pt x="435186" y="579453"/>
                    <a:pt x="437294" y="579375"/>
                  </a:cubicBezTo>
                  <a:lnTo>
                    <a:pt x="437607" y="580769"/>
                  </a:lnTo>
                  <a:cubicBezTo>
                    <a:pt x="438289" y="582812"/>
                    <a:pt x="505482" y="780838"/>
                    <a:pt x="519860" y="948446"/>
                  </a:cubicBezTo>
                  <a:cubicBezTo>
                    <a:pt x="524027" y="997037"/>
                    <a:pt x="525773" y="1078212"/>
                    <a:pt x="526162" y="1169110"/>
                  </a:cubicBezTo>
                  <a:cubicBezTo>
                    <a:pt x="510463" y="1013474"/>
                    <a:pt x="486854" y="859814"/>
                    <a:pt x="454707" y="766992"/>
                  </a:cubicBezTo>
                  <a:cubicBezTo>
                    <a:pt x="436455" y="712315"/>
                    <a:pt x="408233" y="661491"/>
                    <a:pt x="371473" y="617090"/>
                  </a:cubicBezTo>
                  <a:lnTo>
                    <a:pt x="365721" y="622011"/>
                  </a:lnTo>
                  <a:cubicBezTo>
                    <a:pt x="401804" y="665769"/>
                    <a:pt x="429438" y="715852"/>
                    <a:pt x="447217" y="769709"/>
                  </a:cubicBezTo>
                  <a:cubicBezTo>
                    <a:pt x="485033" y="878329"/>
                    <a:pt x="510994" y="1070848"/>
                    <a:pt x="526172" y="1251842"/>
                  </a:cubicBezTo>
                  <a:cubicBezTo>
                    <a:pt x="525460" y="1455621"/>
                    <a:pt x="519860" y="1673156"/>
                    <a:pt x="519860" y="1676603"/>
                  </a:cubicBezTo>
                  <a:lnTo>
                    <a:pt x="527425" y="1676603"/>
                  </a:lnTo>
                  <a:cubicBezTo>
                    <a:pt x="527506" y="1673656"/>
                    <a:pt x="531570" y="1518380"/>
                    <a:pt x="533292" y="1347459"/>
                  </a:cubicBezTo>
                  <a:cubicBezTo>
                    <a:pt x="543321" y="1501140"/>
                    <a:pt x="545067" y="1632460"/>
                    <a:pt x="539231" y="1675391"/>
                  </a:cubicBezTo>
                  <a:lnTo>
                    <a:pt x="546797" y="1676375"/>
                  </a:lnTo>
                  <a:cubicBezTo>
                    <a:pt x="553822" y="1624798"/>
                    <a:pt x="549934" y="1446167"/>
                    <a:pt x="533958" y="1253986"/>
                  </a:cubicBezTo>
                  <a:cubicBezTo>
                    <a:pt x="534437" y="1130354"/>
                    <a:pt x="533119" y="1011386"/>
                    <a:pt x="527651" y="947765"/>
                  </a:cubicBezTo>
                  <a:close/>
                  <a:moveTo>
                    <a:pt x="421261" y="571765"/>
                  </a:moveTo>
                  <a:cubicBezTo>
                    <a:pt x="347787" y="567678"/>
                    <a:pt x="273178" y="519553"/>
                    <a:pt x="254790" y="464391"/>
                  </a:cubicBezTo>
                  <a:cubicBezTo>
                    <a:pt x="223540" y="370486"/>
                    <a:pt x="300949" y="177832"/>
                    <a:pt x="303368" y="171854"/>
                  </a:cubicBezTo>
                  <a:cubicBezTo>
                    <a:pt x="311447" y="157755"/>
                    <a:pt x="325410" y="148011"/>
                    <a:pt x="341430" y="145294"/>
                  </a:cubicBezTo>
                  <a:cubicBezTo>
                    <a:pt x="369826" y="140070"/>
                    <a:pt x="399064" y="147972"/>
                    <a:pt x="420961" y="166792"/>
                  </a:cubicBezTo>
                  <a:cubicBezTo>
                    <a:pt x="469469" y="205603"/>
                    <a:pt x="597496" y="381447"/>
                    <a:pt x="539988" y="506235"/>
                  </a:cubicBezTo>
                  <a:cubicBezTo>
                    <a:pt x="517679" y="555082"/>
                    <a:pt x="475838" y="568781"/>
                    <a:pt x="443466" y="571442"/>
                  </a:cubicBezTo>
                  <a:lnTo>
                    <a:pt x="375936" y="269921"/>
                  </a:lnTo>
                  <a:lnTo>
                    <a:pt x="368368" y="271587"/>
                  </a:lnTo>
                  <a:lnTo>
                    <a:pt x="435621" y="571900"/>
                  </a:lnTo>
                  <a:cubicBezTo>
                    <a:pt x="430459" y="572081"/>
                    <a:pt x="425607" y="572001"/>
                    <a:pt x="421261" y="571765"/>
                  </a:cubicBezTo>
                  <a:close/>
                  <a:moveTo>
                    <a:pt x="815480" y="363218"/>
                  </a:moveTo>
                  <a:lnTo>
                    <a:pt x="808621" y="360019"/>
                  </a:lnTo>
                  <a:lnTo>
                    <a:pt x="821131" y="333206"/>
                  </a:lnTo>
                  <a:lnTo>
                    <a:pt x="827990" y="336407"/>
                  </a:lnTo>
                  <a:close/>
                  <a:moveTo>
                    <a:pt x="680471" y="654189"/>
                  </a:moveTo>
                  <a:cubicBezTo>
                    <a:pt x="702006" y="664932"/>
                    <a:pt x="727633" y="670600"/>
                    <a:pt x="755720" y="670600"/>
                  </a:cubicBezTo>
                  <a:cubicBezTo>
                    <a:pt x="768497" y="670559"/>
                    <a:pt x="781251" y="669496"/>
                    <a:pt x="793857" y="667422"/>
                  </a:cubicBezTo>
                  <a:cubicBezTo>
                    <a:pt x="818070" y="663334"/>
                    <a:pt x="840392" y="645778"/>
                    <a:pt x="860144" y="615513"/>
                  </a:cubicBezTo>
                  <a:cubicBezTo>
                    <a:pt x="915910" y="529779"/>
                    <a:pt x="934740" y="368155"/>
                    <a:pt x="913716" y="286275"/>
                  </a:cubicBezTo>
                  <a:cubicBezTo>
                    <a:pt x="905469" y="254116"/>
                    <a:pt x="890184" y="233838"/>
                    <a:pt x="868313" y="226272"/>
                  </a:cubicBezTo>
                  <a:cubicBezTo>
                    <a:pt x="825485" y="211363"/>
                    <a:pt x="773654" y="250102"/>
                    <a:pt x="771458" y="251772"/>
                  </a:cubicBezTo>
                  <a:cubicBezTo>
                    <a:pt x="770020" y="253067"/>
                    <a:pt x="630637" y="380787"/>
                    <a:pt x="614446" y="507229"/>
                  </a:cubicBezTo>
                  <a:cubicBezTo>
                    <a:pt x="607634" y="560501"/>
                    <a:pt x="619515" y="603860"/>
                    <a:pt x="649784" y="632766"/>
                  </a:cubicBezTo>
                  <a:cubicBezTo>
                    <a:pt x="656847" y="639640"/>
                    <a:pt x="664923" y="645517"/>
                    <a:pt x="673706" y="650562"/>
                  </a:cubicBezTo>
                  <a:cubicBezTo>
                    <a:pt x="662931" y="682825"/>
                    <a:pt x="595730" y="887127"/>
                    <a:pt x="578047" y="1020190"/>
                  </a:cubicBezTo>
                  <a:cubicBezTo>
                    <a:pt x="572579" y="1061337"/>
                    <a:pt x="568256" y="1132084"/>
                    <a:pt x="564866" y="1212228"/>
                  </a:cubicBezTo>
                  <a:cubicBezTo>
                    <a:pt x="566135" y="1073757"/>
                    <a:pt x="567684" y="931566"/>
                    <a:pt x="569422" y="828445"/>
                  </a:cubicBezTo>
                  <a:lnTo>
                    <a:pt x="561854" y="828445"/>
                  </a:lnTo>
                  <a:cubicBezTo>
                    <a:pt x="557163" y="1106905"/>
                    <a:pt x="553757" y="1670338"/>
                    <a:pt x="553757" y="1675938"/>
                  </a:cubicBezTo>
                  <a:lnTo>
                    <a:pt x="561325" y="1675938"/>
                  </a:lnTo>
                  <a:cubicBezTo>
                    <a:pt x="561400" y="1670866"/>
                    <a:pt x="566394" y="1164645"/>
                    <a:pt x="585540" y="1021175"/>
                  </a:cubicBezTo>
                  <a:cubicBezTo>
                    <a:pt x="603052" y="889914"/>
                    <a:pt x="668909" y="688933"/>
                    <a:pt x="680471" y="654189"/>
                  </a:cubicBezTo>
                  <a:close/>
                  <a:moveTo>
                    <a:pt x="621709" y="508289"/>
                  </a:moveTo>
                  <a:cubicBezTo>
                    <a:pt x="637372" y="386224"/>
                    <a:pt x="771219" y="262128"/>
                    <a:pt x="776141" y="257587"/>
                  </a:cubicBezTo>
                  <a:cubicBezTo>
                    <a:pt x="779018" y="255468"/>
                    <a:pt x="827824" y="220131"/>
                    <a:pt x="866189" y="233374"/>
                  </a:cubicBezTo>
                  <a:cubicBezTo>
                    <a:pt x="885483" y="240109"/>
                    <a:pt x="899177" y="258499"/>
                    <a:pt x="906746" y="288083"/>
                  </a:cubicBezTo>
                  <a:cubicBezTo>
                    <a:pt x="927026" y="368442"/>
                    <a:pt x="908559" y="527122"/>
                    <a:pt x="853777" y="611332"/>
                  </a:cubicBezTo>
                  <a:cubicBezTo>
                    <a:pt x="835240" y="639860"/>
                    <a:pt x="814666" y="656142"/>
                    <a:pt x="792562" y="659835"/>
                  </a:cubicBezTo>
                  <a:cubicBezTo>
                    <a:pt x="750934" y="666764"/>
                    <a:pt x="712716" y="662231"/>
                    <a:pt x="682999" y="647216"/>
                  </a:cubicBezTo>
                  <a:lnTo>
                    <a:pt x="801348" y="393880"/>
                  </a:lnTo>
                  <a:lnTo>
                    <a:pt x="794463" y="390627"/>
                  </a:lnTo>
                  <a:lnTo>
                    <a:pt x="676366" y="643587"/>
                  </a:lnTo>
                  <a:cubicBezTo>
                    <a:pt x="668570" y="639070"/>
                    <a:pt x="661346" y="633630"/>
                    <a:pt x="654852" y="627383"/>
                  </a:cubicBezTo>
                  <a:cubicBezTo>
                    <a:pt x="626628" y="600215"/>
                    <a:pt x="615203" y="559053"/>
                    <a:pt x="621709" y="508278"/>
                  </a:cubicBezTo>
                  <a:close/>
                  <a:moveTo>
                    <a:pt x="493756" y="1080875"/>
                  </a:moveTo>
                  <a:cubicBezTo>
                    <a:pt x="504679" y="1141971"/>
                    <a:pt x="506432" y="1262184"/>
                    <a:pt x="504938" y="1378694"/>
                  </a:cubicBezTo>
                  <a:cubicBezTo>
                    <a:pt x="500921" y="1365256"/>
                    <a:pt x="492764" y="1352147"/>
                    <a:pt x="480694" y="1339860"/>
                  </a:cubicBezTo>
                  <a:cubicBezTo>
                    <a:pt x="479516" y="1249205"/>
                    <a:pt x="476312" y="1169473"/>
                    <a:pt x="469088" y="1145499"/>
                  </a:cubicBezTo>
                  <a:cubicBezTo>
                    <a:pt x="461444" y="1120830"/>
                    <a:pt x="450851" y="1106387"/>
                    <a:pt x="437457" y="1102443"/>
                  </a:cubicBezTo>
                  <a:cubicBezTo>
                    <a:pt x="429428" y="1100474"/>
                    <a:pt x="421072" y="1102033"/>
                    <a:pt x="414146" y="1106408"/>
                  </a:cubicBezTo>
                  <a:cubicBezTo>
                    <a:pt x="392575" y="1079256"/>
                    <a:pt x="343909" y="1040101"/>
                    <a:pt x="296857" y="1042737"/>
                  </a:cubicBezTo>
                  <a:cubicBezTo>
                    <a:pt x="269238" y="1044631"/>
                    <a:pt x="246235" y="1060218"/>
                    <a:pt x="228754" y="1090033"/>
                  </a:cubicBezTo>
                  <a:cubicBezTo>
                    <a:pt x="205298" y="1130061"/>
                    <a:pt x="207417" y="1169551"/>
                    <a:pt x="234582" y="1198617"/>
                  </a:cubicBezTo>
                  <a:cubicBezTo>
                    <a:pt x="253397" y="1218196"/>
                    <a:pt x="279314" y="1229354"/>
                    <a:pt x="306466" y="1229567"/>
                  </a:cubicBezTo>
                  <a:cubicBezTo>
                    <a:pt x="318202" y="1229647"/>
                    <a:pt x="329801" y="1227031"/>
                    <a:pt x="340366" y="1221923"/>
                  </a:cubicBezTo>
                  <a:cubicBezTo>
                    <a:pt x="395298" y="1194491"/>
                    <a:pt x="413566" y="1126865"/>
                    <a:pt x="416550" y="1114256"/>
                  </a:cubicBezTo>
                  <a:cubicBezTo>
                    <a:pt x="421932" y="1110198"/>
                    <a:pt x="428824" y="1108700"/>
                    <a:pt x="435406" y="1110161"/>
                  </a:cubicBezTo>
                  <a:cubicBezTo>
                    <a:pt x="445999" y="1113187"/>
                    <a:pt x="455158" y="1126277"/>
                    <a:pt x="461825" y="1147995"/>
                  </a:cubicBezTo>
                  <a:cubicBezTo>
                    <a:pt x="468730" y="1170441"/>
                    <a:pt x="471875" y="1245742"/>
                    <a:pt x="473077" y="1332711"/>
                  </a:cubicBezTo>
                  <a:cubicBezTo>
                    <a:pt x="472126" y="1331877"/>
                    <a:pt x="471214" y="1331032"/>
                    <a:pt x="470228" y="1330206"/>
                  </a:cubicBezTo>
                  <a:cubicBezTo>
                    <a:pt x="389185" y="1262632"/>
                    <a:pt x="234595" y="1404059"/>
                    <a:pt x="228089" y="1410112"/>
                  </a:cubicBezTo>
                  <a:cubicBezTo>
                    <a:pt x="204630" y="1436143"/>
                    <a:pt x="197061" y="1457480"/>
                    <a:pt x="204630" y="1473371"/>
                  </a:cubicBezTo>
                  <a:cubicBezTo>
                    <a:pt x="214389" y="1493574"/>
                    <a:pt x="248592" y="1503639"/>
                    <a:pt x="306479" y="1503639"/>
                  </a:cubicBezTo>
                  <a:cubicBezTo>
                    <a:pt x="321010" y="1503639"/>
                    <a:pt x="337126" y="1502958"/>
                    <a:pt x="354682" y="1501748"/>
                  </a:cubicBezTo>
                  <a:cubicBezTo>
                    <a:pt x="404871" y="1498088"/>
                    <a:pt x="446484" y="1483695"/>
                    <a:pt x="473678" y="1461798"/>
                  </a:cubicBezTo>
                  <a:cubicBezTo>
                    <a:pt x="473375" y="1574368"/>
                    <a:pt x="471362" y="1673847"/>
                    <a:pt x="471362" y="1676002"/>
                  </a:cubicBezTo>
                  <a:lnTo>
                    <a:pt x="478928" y="1676002"/>
                  </a:lnTo>
                  <a:cubicBezTo>
                    <a:pt x="479104" y="1667196"/>
                    <a:pt x="481067" y="1566813"/>
                    <a:pt x="481259" y="1455116"/>
                  </a:cubicBezTo>
                  <a:cubicBezTo>
                    <a:pt x="492099" y="1444693"/>
                    <a:pt x="499993" y="1432861"/>
                    <a:pt x="504280" y="1419830"/>
                  </a:cubicBezTo>
                  <a:cubicBezTo>
                    <a:pt x="501718" y="1554548"/>
                    <a:pt x="495647" y="1673904"/>
                    <a:pt x="495647" y="1676230"/>
                  </a:cubicBezTo>
                  <a:lnTo>
                    <a:pt x="503216" y="1676608"/>
                  </a:lnTo>
                  <a:cubicBezTo>
                    <a:pt x="503216" y="1672068"/>
                    <a:pt x="526294" y="1220486"/>
                    <a:pt x="501322" y="1079504"/>
                  </a:cubicBezTo>
                  <a:close/>
                  <a:moveTo>
                    <a:pt x="337424" y="1215044"/>
                  </a:moveTo>
                  <a:cubicBezTo>
                    <a:pt x="308215" y="1229722"/>
                    <a:pt x="264856" y="1219582"/>
                    <a:pt x="240115" y="1193250"/>
                  </a:cubicBezTo>
                  <a:cubicBezTo>
                    <a:pt x="215374" y="1166919"/>
                    <a:pt x="213628" y="1130597"/>
                    <a:pt x="235269" y="1093745"/>
                  </a:cubicBezTo>
                  <a:cubicBezTo>
                    <a:pt x="251387" y="1066290"/>
                    <a:pt x="272349" y="1051598"/>
                    <a:pt x="297691" y="1050161"/>
                  </a:cubicBezTo>
                  <a:lnTo>
                    <a:pt x="301485" y="1050161"/>
                  </a:lnTo>
                  <a:cubicBezTo>
                    <a:pt x="341143" y="1050161"/>
                    <a:pt x="384466" y="1082354"/>
                    <a:pt x="406552" y="1108511"/>
                  </a:cubicBezTo>
                  <a:cubicBezTo>
                    <a:pt x="385167" y="1112039"/>
                    <a:pt x="316342" y="1126515"/>
                    <a:pt x="288006" y="1171910"/>
                  </a:cubicBezTo>
                  <a:lnTo>
                    <a:pt x="294438" y="1175922"/>
                  </a:lnTo>
                  <a:cubicBezTo>
                    <a:pt x="321134" y="1133480"/>
                    <a:pt x="389063" y="1119349"/>
                    <a:pt x="408569" y="1116160"/>
                  </a:cubicBezTo>
                  <a:cubicBezTo>
                    <a:pt x="403643" y="1134141"/>
                    <a:pt x="384577" y="1191416"/>
                    <a:pt x="337421" y="1215028"/>
                  </a:cubicBezTo>
                  <a:close/>
                  <a:moveTo>
                    <a:pt x="354296" y="1494170"/>
                  </a:moveTo>
                  <a:cubicBezTo>
                    <a:pt x="249190" y="1501813"/>
                    <a:pt x="218922" y="1485392"/>
                    <a:pt x="211356" y="1470260"/>
                  </a:cubicBezTo>
                  <a:cubicBezTo>
                    <a:pt x="205075" y="1457395"/>
                    <a:pt x="212566" y="1439008"/>
                    <a:pt x="233603" y="1415549"/>
                  </a:cubicBezTo>
                  <a:lnTo>
                    <a:pt x="233528" y="1415549"/>
                  </a:lnTo>
                  <a:cubicBezTo>
                    <a:pt x="238369" y="1410858"/>
                    <a:pt x="390539" y="1273443"/>
                    <a:pt x="465526" y="1336031"/>
                  </a:cubicBezTo>
                  <a:cubicBezTo>
                    <a:pt x="468262" y="1338316"/>
                    <a:pt x="470787" y="1340647"/>
                    <a:pt x="473206" y="1342999"/>
                  </a:cubicBezTo>
                  <a:cubicBezTo>
                    <a:pt x="473245" y="1346138"/>
                    <a:pt x="473279" y="1349288"/>
                    <a:pt x="473312" y="1352445"/>
                  </a:cubicBezTo>
                  <a:cubicBezTo>
                    <a:pt x="438024" y="1366002"/>
                    <a:pt x="298996" y="1420426"/>
                    <a:pt x="243049" y="1459827"/>
                  </a:cubicBezTo>
                  <a:lnTo>
                    <a:pt x="247440" y="1466043"/>
                  </a:lnTo>
                  <a:cubicBezTo>
                    <a:pt x="300602" y="1428551"/>
                    <a:pt x="434686" y="1375526"/>
                    <a:pt x="473382" y="1360570"/>
                  </a:cubicBezTo>
                  <a:cubicBezTo>
                    <a:pt x="473660" y="1390645"/>
                    <a:pt x="473735" y="1421540"/>
                    <a:pt x="473683" y="1451702"/>
                  </a:cubicBezTo>
                  <a:cubicBezTo>
                    <a:pt x="447849" y="1474764"/>
                    <a:pt x="405246" y="1490448"/>
                    <a:pt x="354296" y="1494170"/>
                  </a:cubicBezTo>
                  <a:close/>
                  <a:moveTo>
                    <a:pt x="497460" y="1416984"/>
                  </a:moveTo>
                  <a:cubicBezTo>
                    <a:pt x="494329" y="1426704"/>
                    <a:pt x="488765" y="1435775"/>
                    <a:pt x="481269" y="1444087"/>
                  </a:cubicBezTo>
                  <a:cubicBezTo>
                    <a:pt x="481287" y="1415396"/>
                    <a:pt x="481184" y="1386145"/>
                    <a:pt x="480899" y="1357657"/>
                  </a:cubicBezTo>
                  <a:cubicBezTo>
                    <a:pt x="482779" y="1356939"/>
                    <a:pt x="483940" y="1356501"/>
                    <a:pt x="484067" y="1356450"/>
                  </a:cubicBezTo>
                  <a:lnTo>
                    <a:pt x="483093" y="1353831"/>
                  </a:lnTo>
                  <a:cubicBezTo>
                    <a:pt x="499113" y="1373961"/>
                    <a:pt x="504252" y="1395804"/>
                    <a:pt x="497460" y="1416984"/>
                  </a:cubicBezTo>
                  <a:close/>
                  <a:moveTo>
                    <a:pt x="619888" y="1290228"/>
                  </a:moveTo>
                  <a:cubicBezTo>
                    <a:pt x="628936" y="1191380"/>
                    <a:pt x="636939" y="1115702"/>
                    <a:pt x="640868" y="1079165"/>
                  </a:cubicBezTo>
                  <a:cubicBezTo>
                    <a:pt x="645790" y="1088459"/>
                    <a:pt x="652972" y="1095840"/>
                    <a:pt x="662501" y="1100689"/>
                  </a:cubicBezTo>
                  <a:cubicBezTo>
                    <a:pt x="671484" y="1105121"/>
                    <a:pt x="681388" y="1107354"/>
                    <a:pt x="691402" y="1107203"/>
                  </a:cubicBezTo>
                  <a:cubicBezTo>
                    <a:pt x="718857" y="1107203"/>
                    <a:pt x="751558" y="1092675"/>
                    <a:pt x="782279" y="1065585"/>
                  </a:cubicBezTo>
                  <a:cubicBezTo>
                    <a:pt x="830632" y="1023589"/>
                    <a:pt x="851666" y="992339"/>
                    <a:pt x="844932" y="972817"/>
                  </a:cubicBezTo>
                  <a:cubicBezTo>
                    <a:pt x="840697" y="960255"/>
                    <a:pt x="825335" y="953132"/>
                    <a:pt x="799530" y="951855"/>
                  </a:cubicBezTo>
                  <a:cubicBezTo>
                    <a:pt x="793282" y="952147"/>
                    <a:pt x="652330" y="958897"/>
                    <a:pt x="635209" y="1027671"/>
                  </a:cubicBezTo>
                  <a:cubicBezTo>
                    <a:pt x="642586" y="949112"/>
                    <a:pt x="652563" y="883856"/>
                    <a:pt x="666052" y="847656"/>
                  </a:cubicBezTo>
                  <a:cubicBezTo>
                    <a:pt x="682318" y="804072"/>
                    <a:pt x="706611" y="771004"/>
                    <a:pt x="738317" y="749288"/>
                  </a:cubicBezTo>
                  <a:lnTo>
                    <a:pt x="734079" y="743072"/>
                  </a:lnTo>
                  <a:cubicBezTo>
                    <a:pt x="701089" y="765772"/>
                    <a:pt x="675739" y="799824"/>
                    <a:pt x="658940" y="844696"/>
                  </a:cubicBezTo>
                  <a:cubicBezTo>
                    <a:pt x="630632" y="920141"/>
                    <a:pt x="617622" y="1114588"/>
                    <a:pt x="611714" y="1296628"/>
                  </a:cubicBezTo>
                  <a:cubicBezTo>
                    <a:pt x="601962" y="1403859"/>
                    <a:pt x="591104" y="1537075"/>
                    <a:pt x="582893" y="1676373"/>
                  </a:cubicBezTo>
                  <a:lnTo>
                    <a:pt x="590459" y="1676826"/>
                  </a:lnTo>
                  <a:cubicBezTo>
                    <a:pt x="595740" y="1586925"/>
                    <a:pt x="602141" y="1499573"/>
                    <a:pt x="608637" y="1420079"/>
                  </a:cubicBezTo>
                  <a:cubicBezTo>
                    <a:pt x="606171" y="1556947"/>
                    <a:pt x="607108" y="1665686"/>
                    <a:pt x="607108" y="1676601"/>
                  </a:cubicBezTo>
                  <a:lnTo>
                    <a:pt x="614674" y="1676526"/>
                  </a:lnTo>
                  <a:cubicBezTo>
                    <a:pt x="614672" y="1673006"/>
                    <a:pt x="613164" y="1487806"/>
                    <a:pt x="619888" y="1290230"/>
                  </a:cubicBezTo>
                  <a:close/>
                  <a:moveTo>
                    <a:pt x="641231" y="1037127"/>
                  </a:moveTo>
                  <a:cubicBezTo>
                    <a:pt x="647209" y="967662"/>
                    <a:pt x="793857" y="959423"/>
                    <a:pt x="799682" y="959423"/>
                  </a:cubicBezTo>
                  <a:cubicBezTo>
                    <a:pt x="815120" y="960255"/>
                    <a:pt x="834186" y="963661"/>
                    <a:pt x="838276" y="975314"/>
                  </a:cubicBezTo>
                  <a:cubicBezTo>
                    <a:pt x="841456" y="984242"/>
                    <a:pt x="837822" y="1007690"/>
                    <a:pt x="777741" y="1059910"/>
                  </a:cubicBezTo>
                  <a:cubicBezTo>
                    <a:pt x="737638" y="1094794"/>
                    <a:pt x="693821" y="1108113"/>
                    <a:pt x="665980" y="1093963"/>
                  </a:cubicBezTo>
                  <a:cubicBezTo>
                    <a:pt x="653837" y="1087767"/>
                    <a:pt x="645986" y="1076806"/>
                    <a:pt x="642668" y="1062265"/>
                  </a:cubicBezTo>
                  <a:cubicBezTo>
                    <a:pt x="642899" y="1060112"/>
                    <a:pt x="643072" y="1058491"/>
                    <a:pt x="643186" y="1057299"/>
                  </a:cubicBezTo>
                  <a:cubicBezTo>
                    <a:pt x="657764" y="1050725"/>
                    <a:pt x="767940" y="1001352"/>
                    <a:pt x="818733" y="992489"/>
                  </a:cubicBezTo>
                  <a:lnTo>
                    <a:pt x="817371" y="984923"/>
                  </a:lnTo>
                  <a:cubicBezTo>
                    <a:pt x="766047" y="994017"/>
                    <a:pt x="659460" y="1041647"/>
                    <a:pt x="641031" y="1049954"/>
                  </a:cubicBezTo>
                  <a:cubicBezTo>
                    <a:pt x="640801" y="1045680"/>
                    <a:pt x="640866" y="1041396"/>
                    <a:pt x="641231" y="1037130"/>
                  </a:cubicBezTo>
                  <a:close/>
                  <a:moveTo>
                    <a:pt x="633344" y="1048485"/>
                  </a:moveTo>
                  <a:cubicBezTo>
                    <a:pt x="633494" y="1053178"/>
                    <a:pt x="634048" y="1057848"/>
                    <a:pt x="635007" y="1062446"/>
                  </a:cubicBezTo>
                  <a:cubicBezTo>
                    <a:pt x="633624" y="1075363"/>
                    <a:pt x="630627" y="1103007"/>
                    <a:pt x="626661" y="1141782"/>
                  </a:cubicBezTo>
                  <a:cubicBezTo>
                    <a:pt x="628573" y="1109573"/>
                    <a:pt x="630790" y="1078238"/>
                    <a:pt x="633344" y="1048488"/>
                  </a:cubicBezTo>
                  <a:close/>
                  <a:moveTo>
                    <a:pt x="580764" y="327427"/>
                  </a:moveTo>
                  <a:cubicBezTo>
                    <a:pt x="587548" y="150560"/>
                    <a:pt x="596872" y="106673"/>
                    <a:pt x="601071" y="95696"/>
                  </a:cubicBezTo>
                  <a:cubicBezTo>
                    <a:pt x="607839" y="107768"/>
                    <a:pt x="627938" y="136879"/>
                    <a:pt x="661276" y="128495"/>
                  </a:cubicBezTo>
                  <a:cubicBezTo>
                    <a:pt x="676939" y="124710"/>
                    <a:pt x="688213" y="113057"/>
                    <a:pt x="699110" y="102010"/>
                  </a:cubicBezTo>
                  <a:cubicBezTo>
                    <a:pt x="716588" y="84152"/>
                    <a:pt x="733466" y="67127"/>
                    <a:pt x="769562" y="76586"/>
                  </a:cubicBezTo>
                  <a:cubicBezTo>
                    <a:pt x="799224" y="84379"/>
                    <a:pt x="827063" y="105642"/>
                    <a:pt x="847349" y="121229"/>
                  </a:cubicBezTo>
                  <a:cubicBezTo>
                    <a:pt x="862330" y="132657"/>
                    <a:pt x="872245" y="140223"/>
                    <a:pt x="879280" y="140223"/>
                  </a:cubicBezTo>
                  <a:cubicBezTo>
                    <a:pt x="880694" y="140363"/>
                    <a:pt x="882119" y="140073"/>
                    <a:pt x="883367" y="139391"/>
                  </a:cubicBezTo>
                  <a:cubicBezTo>
                    <a:pt x="888361" y="136967"/>
                    <a:pt x="888361" y="130310"/>
                    <a:pt x="888361" y="128116"/>
                  </a:cubicBezTo>
                  <a:cubicBezTo>
                    <a:pt x="888361" y="95048"/>
                    <a:pt x="811481" y="7499"/>
                    <a:pt x="719090" y="7499"/>
                  </a:cubicBezTo>
                  <a:cubicBezTo>
                    <a:pt x="643458" y="7499"/>
                    <a:pt x="604171" y="33284"/>
                    <a:pt x="598807" y="86089"/>
                  </a:cubicBezTo>
                  <a:cubicBezTo>
                    <a:pt x="587670" y="93186"/>
                    <a:pt x="579081" y="174524"/>
                    <a:pt x="573198" y="327124"/>
                  </a:cubicBezTo>
                  <a:cubicBezTo>
                    <a:pt x="570020" y="412102"/>
                    <a:pt x="566314" y="569043"/>
                    <a:pt x="562455" y="793548"/>
                  </a:cubicBezTo>
                  <a:lnTo>
                    <a:pt x="570020" y="793548"/>
                  </a:lnTo>
                  <a:cubicBezTo>
                    <a:pt x="573885" y="569040"/>
                    <a:pt x="577519" y="412254"/>
                    <a:pt x="580772" y="327430"/>
                  </a:cubicBezTo>
                  <a:close/>
                  <a:moveTo>
                    <a:pt x="718860" y="15057"/>
                  </a:moveTo>
                  <a:cubicBezTo>
                    <a:pt x="803684" y="15057"/>
                    <a:pt x="880565" y="96403"/>
                    <a:pt x="880565" y="128109"/>
                  </a:cubicBezTo>
                  <a:cubicBezTo>
                    <a:pt x="880565" y="131815"/>
                    <a:pt x="879806" y="132649"/>
                    <a:pt x="879806" y="132649"/>
                  </a:cubicBezTo>
                  <a:cubicBezTo>
                    <a:pt x="876783" y="133859"/>
                    <a:pt x="862555" y="122734"/>
                    <a:pt x="852265" y="115168"/>
                  </a:cubicBezTo>
                  <a:cubicBezTo>
                    <a:pt x="831456" y="99503"/>
                    <a:pt x="802928" y="77485"/>
                    <a:pt x="771753" y="69238"/>
                  </a:cubicBezTo>
                  <a:cubicBezTo>
                    <a:pt x="764874" y="67342"/>
                    <a:pt x="757777" y="66350"/>
                    <a:pt x="750641" y="66285"/>
                  </a:cubicBezTo>
                  <a:lnTo>
                    <a:pt x="750338" y="66285"/>
                  </a:lnTo>
                  <a:cubicBezTo>
                    <a:pt x="723628" y="66285"/>
                    <a:pt x="707888" y="82253"/>
                    <a:pt x="694041" y="96703"/>
                  </a:cubicBezTo>
                  <a:cubicBezTo>
                    <a:pt x="683372" y="107525"/>
                    <a:pt x="673307" y="117740"/>
                    <a:pt x="659535" y="121146"/>
                  </a:cubicBezTo>
                  <a:cubicBezTo>
                    <a:pt x="626869" y="129311"/>
                    <a:pt x="609061" y="95245"/>
                    <a:pt x="605997" y="88687"/>
                  </a:cubicBezTo>
                  <a:cubicBezTo>
                    <a:pt x="609838" y="79549"/>
                    <a:pt x="632455" y="37112"/>
                    <a:pt x="720222" y="42904"/>
                  </a:cubicBezTo>
                  <a:lnTo>
                    <a:pt x="720740" y="35338"/>
                  </a:lnTo>
                  <a:cubicBezTo>
                    <a:pt x="655764" y="31194"/>
                    <a:pt x="624263" y="52433"/>
                    <a:pt x="609665" y="69230"/>
                  </a:cubicBezTo>
                  <a:cubicBezTo>
                    <a:pt x="621251" y="32856"/>
                    <a:pt x="657186" y="15067"/>
                    <a:pt x="718868" y="15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4" name="Google Shape;1444;p45"/>
            <p:cNvSpPr/>
            <p:nvPr/>
          </p:nvSpPr>
          <p:spPr>
            <a:xfrm>
              <a:off x="1460442" y="3595058"/>
              <a:ext cx="250082" cy="126729"/>
            </a:xfrm>
            <a:custGeom>
              <a:avLst/>
              <a:gdLst/>
              <a:ahLst/>
              <a:cxnLst/>
              <a:rect l="l" t="t" r="r" b="b"/>
              <a:pathLst>
                <a:path w="314569" h="159408" extrusionOk="0">
                  <a:moveTo>
                    <a:pt x="188363" y="158235"/>
                  </a:moveTo>
                  <a:cubicBezTo>
                    <a:pt x="237094" y="144010"/>
                    <a:pt x="366868" y="79086"/>
                    <a:pt x="308450" y="32551"/>
                  </a:cubicBezTo>
                  <a:cubicBezTo>
                    <a:pt x="250032" y="-13983"/>
                    <a:pt x="48830" y="12120"/>
                    <a:pt x="16368" y="47683"/>
                  </a:cubicBezTo>
                  <a:cubicBezTo>
                    <a:pt x="-16094" y="83246"/>
                    <a:pt x="65099" y="155588"/>
                    <a:pt x="65099" y="155588"/>
                  </a:cubicBezTo>
                  <a:cubicBezTo>
                    <a:pt x="81292" y="167469"/>
                    <a:pt x="139638" y="172463"/>
                    <a:pt x="188363" y="1582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5" name="Google Shape;1445;p45"/>
            <p:cNvSpPr/>
            <p:nvPr/>
          </p:nvSpPr>
          <p:spPr>
            <a:xfrm>
              <a:off x="1460442" y="3970748"/>
              <a:ext cx="250082" cy="126791"/>
            </a:xfrm>
            <a:custGeom>
              <a:avLst/>
              <a:gdLst/>
              <a:ahLst/>
              <a:cxnLst/>
              <a:rect l="l" t="t" r="r" b="b"/>
              <a:pathLst>
                <a:path w="314569" h="159486" extrusionOk="0">
                  <a:moveTo>
                    <a:pt x="188363" y="158280"/>
                  </a:moveTo>
                  <a:cubicBezTo>
                    <a:pt x="237094" y="144055"/>
                    <a:pt x="366868" y="79130"/>
                    <a:pt x="308450" y="32594"/>
                  </a:cubicBezTo>
                  <a:cubicBezTo>
                    <a:pt x="250032" y="-13943"/>
                    <a:pt x="48830" y="12012"/>
                    <a:pt x="16368" y="47728"/>
                  </a:cubicBezTo>
                  <a:cubicBezTo>
                    <a:pt x="-16094" y="83443"/>
                    <a:pt x="65099" y="155783"/>
                    <a:pt x="65099" y="155783"/>
                  </a:cubicBezTo>
                  <a:cubicBezTo>
                    <a:pt x="81292" y="167586"/>
                    <a:pt x="139638" y="172505"/>
                    <a:pt x="188363" y="15828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6" name="Google Shape;1446;p45"/>
            <p:cNvSpPr/>
            <p:nvPr/>
          </p:nvSpPr>
          <p:spPr>
            <a:xfrm>
              <a:off x="1522819" y="3849641"/>
              <a:ext cx="169731" cy="86027"/>
            </a:xfrm>
            <a:custGeom>
              <a:avLst/>
              <a:gdLst/>
              <a:ahLst/>
              <a:cxnLst/>
              <a:rect l="l" t="t" r="r" b="b"/>
              <a:pathLst>
                <a:path w="213498" h="108210" extrusionOk="0">
                  <a:moveTo>
                    <a:pt x="130658" y="109743"/>
                  </a:moveTo>
                  <a:cubicBezTo>
                    <a:pt x="163726" y="100056"/>
                    <a:pt x="251653" y="55791"/>
                    <a:pt x="212229" y="24388"/>
                  </a:cubicBezTo>
                  <a:cubicBezTo>
                    <a:pt x="172804" y="-7015"/>
                    <a:pt x="35921" y="10616"/>
                    <a:pt x="13902" y="34829"/>
                  </a:cubicBezTo>
                  <a:cubicBezTo>
                    <a:pt x="-8117" y="59041"/>
                    <a:pt x="46968" y="108153"/>
                    <a:pt x="46968" y="108153"/>
                  </a:cubicBezTo>
                  <a:cubicBezTo>
                    <a:pt x="57939" y="116174"/>
                    <a:pt x="97592" y="119428"/>
                    <a:pt x="130658" y="10974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7" name="Google Shape;1447;p45"/>
            <p:cNvSpPr/>
            <p:nvPr/>
          </p:nvSpPr>
          <p:spPr>
            <a:xfrm>
              <a:off x="1457672" y="3592500"/>
              <a:ext cx="256132" cy="132153"/>
            </a:xfrm>
            <a:custGeom>
              <a:avLst/>
              <a:gdLst/>
              <a:ahLst/>
              <a:cxnLst/>
              <a:rect l="l" t="t" r="r" b="b"/>
              <a:pathLst>
                <a:path w="322179" h="166230" extrusionOk="0">
                  <a:moveTo>
                    <a:pt x="314590" y="32751"/>
                  </a:moveTo>
                  <a:cubicBezTo>
                    <a:pt x="255947" y="-13711"/>
                    <a:pt x="51414" y="11335"/>
                    <a:pt x="17364" y="48566"/>
                  </a:cubicBezTo>
                  <a:cubicBezTo>
                    <a:pt x="11161" y="55365"/>
                    <a:pt x="8065" y="64438"/>
                    <a:pt x="8817" y="73610"/>
                  </a:cubicBezTo>
                  <a:cubicBezTo>
                    <a:pt x="10783" y="111900"/>
                    <a:pt x="64056" y="159861"/>
                    <a:pt x="66318" y="161843"/>
                  </a:cubicBezTo>
                  <a:cubicBezTo>
                    <a:pt x="76305" y="169183"/>
                    <a:pt x="99912" y="173721"/>
                    <a:pt x="127305" y="173721"/>
                  </a:cubicBezTo>
                  <a:cubicBezTo>
                    <a:pt x="149572" y="173908"/>
                    <a:pt x="171757" y="170978"/>
                    <a:pt x="193214" y="165021"/>
                  </a:cubicBezTo>
                  <a:cubicBezTo>
                    <a:pt x="230141" y="154275"/>
                    <a:pt x="321850" y="111066"/>
                    <a:pt x="330250" y="68150"/>
                  </a:cubicBezTo>
                  <a:cubicBezTo>
                    <a:pt x="332819" y="54914"/>
                    <a:pt x="327600" y="42958"/>
                    <a:pt x="314590" y="32751"/>
                  </a:cubicBezTo>
                  <a:close/>
                  <a:moveTo>
                    <a:pt x="322536" y="66725"/>
                  </a:moveTo>
                  <a:cubicBezTo>
                    <a:pt x="315346" y="103047"/>
                    <a:pt x="233019" y="145193"/>
                    <a:pt x="190797" y="157528"/>
                  </a:cubicBezTo>
                  <a:cubicBezTo>
                    <a:pt x="142291" y="171755"/>
                    <a:pt x="86070" y="166383"/>
                    <a:pt x="70936" y="155862"/>
                  </a:cubicBezTo>
                  <a:lnTo>
                    <a:pt x="70936" y="155862"/>
                  </a:lnTo>
                  <a:cubicBezTo>
                    <a:pt x="67908" y="153065"/>
                    <a:pt x="17817" y="107209"/>
                    <a:pt x="16077" y="73460"/>
                  </a:cubicBezTo>
                  <a:cubicBezTo>
                    <a:pt x="15414" y="66293"/>
                    <a:pt x="17804" y="59178"/>
                    <a:pt x="22658" y="53863"/>
                  </a:cubicBezTo>
                  <a:cubicBezTo>
                    <a:pt x="39049" y="35843"/>
                    <a:pt x="102134" y="20432"/>
                    <a:pt x="166372" y="16251"/>
                  </a:cubicBezTo>
                  <a:cubicBezTo>
                    <a:pt x="158537" y="32899"/>
                    <a:pt x="151929" y="50097"/>
                    <a:pt x="146604" y="67710"/>
                  </a:cubicBezTo>
                  <a:lnTo>
                    <a:pt x="154170" y="69828"/>
                  </a:lnTo>
                  <a:cubicBezTo>
                    <a:pt x="159798" y="51664"/>
                    <a:pt x="166805" y="33956"/>
                    <a:pt x="175132" y="16860"/>
                  </a:cubicBezTo>
                  <a:lnTo>
                    <a:pt x="173060" y="15868"/>
                  </a:lnTo>
                  <a:cubicBezTo>
                    <a:pt x="228807" y="12928"/>
                    <a:pt x="284231" y="18645"/>
                    <a:pt x="309594" y="38729"/>
                  </a:cubicBezTo>
                  <a:cubicBezTo>
                    <a:pt x="320335" y="47196"/>
                    <a:pt x="324572" y="56352"/>
                    <a:pt x="322531" y="667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8" name="Google Shape;1448;p45"/>
            <p:cNvSpPr/>
            <p:nvPr/>
          </p:nvSpPr>
          <p:spPr>
            <a:xfrm>
              <a:off x="1457672" y="3968282"/>
              <a:ext cx="256132" cy="132150"/>
            </a:xfrm>
            <a:custGeom>
              <a:avLst/>
              <a:gdLst/>
              <a:ahLst/>
              <a:cxnLst/>
              <a:rect l="l" t="t" r="r" b="b"/>
              <a:pathLst>
                <a:path w="322179" h="166227" extrusionOk="0">
                  <a:moveTo>
                    <a:pt x="314590" y="32744"/>
                  </a:moveTo>
                  <a:cubicBezTo>
                    <a:pt x="255947" y="-13715"/>
                    <a:pt x="51414" y="11332"/>
                    <a:pt x="17364" y="48635"/>
                  </a:cubicBezTo>
                  <a:cubicBezTo>
                    <a:pt x="11161" y="55436"/>
                    <a:pt x="8065" y="64510"/>
                    <a:pt x="8817" y="73684"/>
                  </a:cubicBezTo>
                  <a:cubicBezTo>
                    <a:pt x="10783" y="111971"/>
                    <a:pt x="64056" y="159868"/>
                    <a:pt x="66318" y="161912"/>
                  </a:cubicBezTo>
                  <a:cubicBezTo>
                    <a:pt x="76305" y="169252"/>
                    <a:pt x="99912" y="173715"/>
                    <a:pt x="127305" y="173715"/>
                  </a:cubicBezTo>
                  <a:cubicBezTo>
                    <a:pt x="149570" y="173930"/>
                    <a:pt x="171754" y="171026"/>
                    <a:pt x="193214" y="165090"/>
                  </a:cubicBezTo>
                  <a:cubicBezTo>
                    <a:pt x="230141" y="154346"/>
                    <a:pt x="321850" y="111137"/>
                    <a:pt x="330250" y="68159"/>
                  </a:cubicBezTo>
                  <a:cubicBezTo>
                    <a:pt x="332819" y="54916"/>
                    <a:pt x="327600" y="43035"/>
                    <a:pt x="314590" y="32744"/>
                  </a:cubicBezTo>
                  <a:close/>
                  <a:moveTo>
                    <a:pt x="322536" y="66797"/>
                  </a:moveTo>
                  <a:cubicBezTo>
                    <a:pt x="315346" y="103118"/>
                    <a:pt x="233019" y="145278"/>
                    <a:pt x="190797" y="157599"/>
                  </a:cubicBezTo>
                  <a:cubicBezTo>
                    <a:pt x="142291" y="171824"/>
                    <a:pt x="86070" y="166452"/>
                    <a:pt x="70936" y="155934"/>
                  </a:cubicBezTo>
                  <a:cubicBezTo>
                    <a:pt x="67908" y="153212"/>
                    <a:pt x="17817" y="107281"/>
                    <a:pt x="16077" y="73531"/>
                  </a:cubicBezTo>
                  <a:cubicBezTo>
                    <a:pt x="15403" y="66362"/>
                    <a:pt x="17794" y="59241"/>
                    <a:pt x="22658" y="53932"/>
                  </a:cubicBezTo>
                  <a:cubicBezTo>
                    <a:pt x="39080" y="35876"/>
                    <a:pt x="102390" y="20439"/>
                    <a:pt x="166758" y="16292"/>
                  </a:cubicBezTo>
                  <a:cubicBezTo>
                    <a:pt x="160780" y="28673"/>
                    <a:pt x="137904" y="79356"/>
                    <a:pt x="137904" y="121192"/>
                  </a:cubicBezTo>
                  <a:lnTo>
                    <a:pt x="145454" y="121192"/>
                  </a:lnTo>
                  <a:cubicBezTo>
                    <a:pt x="145454" y="76018"/>
                    <a:pt x="174435" y="17450"/>
                    <a:pt x="174888" y="16846"/>
                  </a:cubicBezTo>
                  <a:lnTo>
                    <a:pt x="173075" y="15927"/>
                  </a:lnTo>
                  <a:cubicBezTo>
                    <a:pt x="228810" y="12989"/>
                    <a:pt x="284218" y="18708"/>
                    <a:pt x="309575" y="38790"/>
                  </a:cubicBezTo>
                  <a:cubicBezTo>
                    <a:pt x="320335" y="47275"/>
                    <a:pt x="324572" y="56429"/>
                    <a:pt x="322531" y="667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9" name="Google Shape;1449;p45"/>
            <p:cNvSpPr/>
            <p:nvPr/>
          </p:nvSpPr>
          <p:spPr>
            <a:xfrm>
              <a:off x="1519967" y="3846833"/>
              <a:ext cx="175769" cy="91869"/>
            </a:xfrm>
            <a:custGeom>
              <a:avLst/>
              <a:gdLst/>
              <a:ahLst/>
              <a:cxnLst/>
              <a:rect l="l" t="t" r="r" b="b"/>
              <a:pathLst>
                <a:path w="221093" h="115558" extrusionOk="0">
                  <a:moveTo>
                    <a:pt x="218390" y="25426"/>
                  </a:moveTo>
                  <a:cubicBezTo>
                    <a:pt x="176924" y="-7414"/>
                    <a:pt x="38828" y="10064"/>
                    <a:pt x="14916" y="36323"/>
                  </a:cubicBezTo>
                  <a:cubicBezTo>
                    <a:pt x="10464" y="41153"/>
                    <a:pt x="8239" y="47631"/>
                    <a:pt x="8788" y="54179"/>
                  </a:cubicBezTo>
                  <a:cubicBezTo>
                    <a:pt x="10453" y="80435"/>
                    <a:pt x="46700" y="113353"/>
                    <a:pt x="48285" y="114716"/>
                  </a:cubicBezTo>
                  <a:cubicBezTo>
                    <a:pt x="55400" y="119860"/>
                    <a:pt x="71518" y="123038"/>
                    <a:pt x="90284" y="123038"/>
                  </a:cubicBezTo>
                  <a:cubicBezTo>
                    <a:pt x="105558" y="123276"/>
                    <a:pt x="120791" y="121367"/>
                    <a:pt x="135534" y="117363"/>
                  </a:cubicBezTo>
                  <a:cubicBezTo>
                    <a:pt x="160806" y="109945"/>
                    <a:pt x="223611" y="80285"/>
                    <a:pt x="229444" y="50631"/>
                  </a:cubicBezTo>
                  <a:cubicBezTo>
                    <a:pt x="231120" y="40775"/>
                    <a:pt x="226774" y="30868"/>
                    <a:pt x="218390" y="25426"/>
                  </a:cubicBezTo>
                  <a:close/>
                  <a:moveTo>
                    <a:pt x="221796" y="48737"/>
                  </a:moveTo>
                  <a:cubicBezTo>
                    <a:pt x="217105" y="72800"/>
                    <a:pt x="160806" y="101553"/>
                    <a:pt x="133187" y="109650"/>
                  </a:cubicBezTo>
                  <a:cubicBezTo>
                    <a:pt x="100650" y="119184"/>
                    <a:pt x="62816" y="115703"/>
                    <a:pt x="52893" y="108743"/>
                  </a:cubicBezTo>
                  <a:cubicBezTo>
                    <a:pt x="50471" y="106471"/>
                    <a:pt x="17253" y="75903"/>
                    <a:pt x="16113" y="53353"/>
                  </a:cubicBezTo>
                  <a:cubicBezTo>
                    <a:pt x="15654" y="48810"/>
                    <a:pt x="17170" y="44290"/>
                    <a:pt x="20275" y="40944"/>
                  </a:cubicBezTo>
                  <a:cubicBezTo>
                    <a:pt x="31193" y="28962"/>
                    <a:pt x="72883" y="18702"/>
                    <a:pt x="115673" y="15796"/>
                  </a:cubicBezTo>
                  <a:cubicBezTo>
                    <a:pt x="110824" y="26193"/>
                    <a:pt x="96702" y="58823"/>
                    <a:pt x="96702" y="86118"/>
                  </a:cubicBezTo>
                  <a:lnTo>
                    <a:pt x="104271" y="86118"/>
                  </a:lnTo>
                  <a:cubicBezTo>
                    <a:pt x="104271" y="55697"/>
                    <a:pt x="123565" y="16200"/>
                    <a:pt x="124018" y="15819"/>
                  </a:cubicBezTo>
                  <a:lnTo>
                    <a:pt x="123119" y="15366"/>
                  </a:lnTo>
                  <a:cubicBezTo>
                    <a:pt x="160026" y="13612"/>
                    <a:pt x="196474" y="17562"/>
                    <a:pt x="213461" y="30878"/>
                  </a:cubicBezTo>
                  <a:cubicBezTo>
                    <a:pt x="219584" y="34605"/>
                    <a:pt x="222871" y="41646"/>
                    <a:pt x="221796" y="48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0" name="Google Shape;1450;p45"/>
            <p:cNvSpPr/>
            <p:nvPr/>
          </p:nvSpPr>
          <p:spPr>
            <a:xfrm>
              <a:off x="1499816" y="4186432"/>
              <a:ext cx="174575" cy="387169"/>
            </a:xfrm>
            <a:custGeom>
              <a:avLst/>
              <a:gdLst/>
              <a:ahLst/>
              <a:cxnLst/>
              <a:rect l="l" t="t" r="r" b="b"/>
              <a:pathLst>
                <a:path w="219591" h="487005" extrusionOk="0">
                  <a:moveTo>
                    <a:pt x="0" y="0"/>
                  </a:moveTo>
                  <a:lnTo>
                    <a:pt x="219592" y="0"/>
                  </a:lnTo>
                  <a:lnTo>
                    <a:pt x="219592" y="487005"/>
                  </a:lnTo>
                  <a:lnTo>
                    <a:pt x="0" y="48700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1" name="Google Shape;1451;p45"/>
            <p:cNvSpPr/>
            <p:nvPr/>
          </p:nvSpPr>
          <p:spPr>
            <a:xfrm>
              <a:off x="1489802" y="4177884"/>
              <a:ext cx="180471" cy="393186"/>
            </a:xfrm>
            <a:custGeom>
              <a:avLst/>
              <a:gdLst/>
              <a:ahLst/>
              <a:cxnLst/>
              <a:rect l="l" t="t" r="r" b="b"/>
              <a:pathLst>
                <a:path w="227007" h="494573" extrusionOk="0">
                  <a:moveTo>
                    <a:pt x="231929" y="502073"/>
                  </a:moveTo>
                  <a:lnTo>
                    <a:pt x="12490" y="502073"/>
                  </a:lnTo>
                  <a:cubicBezTo>
                    <a:pt x="10400" y="502073"/>
                    <a:pt x="8706" y="500379"/>
                    <a:pt x="8706" y="498288"/>
                  </a:cubicBezTo>
                  <a:lnTo>
                    <a:pt x="8706" y="11283"/>
                  </a:lnTo>
                  <a:cubicBezTo>
                    <a:pt x="8706" y="9193"/>
                    <a:pt x="10400" y="7499"/>
                    <a:pt x="12490" y="7499"/>
                  </a:cubicBezTo>
                  <a:lnTo>
                    <a:pt x="231929" y="7499"/>
                  </a:lnTo>
                  <a:cubicBezTo>
                    <a:pt x="234019" y="7499"/>
                    <a:pt x="235713" y="9193"/>
                    <a:pt x="235713" y="11283"/>
                  </a:cubicBezTo>
                  <a:lnTo>
                    <a:pt x="235713" y="498288"/>
                  </a:lnTo>
                  <a:cubicBezTo>
                    <a:pt x="235713" y="500379"/>
                    <a:pt x="234019" y="502073"/>
                    <a:pt x="231929" y="502073"/>
                  </a:cubicBezTo>
                  <a:close/>
                  <a:moveTo>
                    <a:pt x="16121" y="494504"/>
                  </a:moveTo>
                  <a:lnTo>
                    <a:pt x="227995" y="494504"/>
                  </a:lnTo>
                  <a:lnTo>
                    <a:pt x="227995" y="15070"/>
                  </a:lnTo>
                  <a:lnTo>
                    <a:pt x="16121" y="150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2" name="Google Shape;1452;p45"/>
            <p:cNvSpPr/>
            <p:nvPr/>
          </p:nvSpPr>
          <p:spPr>
            <a:xfrm>
              <a:off x="2743332" y="3470562"/>
              <a:ext cx="606498" cy="533830"/>
            </a:xfrm>
            <a:custGeom>
              <a:avLst/>
              <a:gdLst/>
              <a:ahLst/>
              <a:cxnLst/>
              <a:rect l="l" t="t" r="r" b="b"/>
              <a:pathLst>
                <a:path w="762890" h="671484" extrusionOk="0">
                  <a:moveTo>
                    <a:pt x="734747" y="7499"/>
                  </a:moveTo>
                  <a:lnTo>
                    <a:pt x="45558" y="7499"/>
                  </a:lnTo>
                  <a:cubicBezTo>
                    <a:pt x="25207" y="7498"/>
                    <a:pt x="8708" y="23995"/>
                    <a:pt x="8706" y="44346"/>
                  </a:cubicBezTo>
                  <a:cubicBezTo>
                    <a:pt x="8706" y="44347"/>
                    <a:pt x="8706" y="44348"/>
                    <a:pt x="8706" y="44349"/>
                  </a:cubicBezTo>
                  <a:lnTo>
                    <a:pt x="8706" y="642134"/>
                  </a:lnTo>
                  <a:cubicBezTo>
                    <a:pt x="8708" y="662487"/>
                    <a:pt x="25206" y="678984"/>
                    <a:pt x="45558" y="678984"/>
                  </a:cubicBezTo>
                  <a:lnTo>
                    <a:pt x="734747" y="678984"/>
                  </a:lnTo>
                  <a:cubicBezTo>
                    <a:pt x="755082" y="678943"/>
                    <a:pt x="771555" y="662469"/>
                    <a:pt x="771597" y="642134"/>
                  </a:cubicBezTo>
                  <a:lnTo>
                    <a:pt x="771597" y="44349"/>
                  </a:lnTo>
                  <a:cubicBezTo>
                    <a:pt x="771555" y="24015"/>
                    <a:pt x="755082" y="7541"/>
                    <a:pt x="734747" y="74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3" name="Google Shape;1453;p45"/>
            <p:cNvSpPr/>
            <p:nvPr/>
          </p:nvSpPr>
          <p:spPr>
            <a:xfrm>
              <a:off x="2732700" y="3453250"/>
              <a:ext cx="594820" cy="519575"/>
            </a:xfrm>
            <a:custGeom>
              <a:avLst/>
              <a:gdLst/>
              <a:ahLst/>
              <a:cxnLst/>
              <a:rect l="l" t="t" r="r" b="b"/>
              <a:pathLst>
                <a:path w="755327" h="663994" extrusionOk="0">
                  <a:moveTo>
                    <a:pt x="722259" y="0"/>
                  </a:moveTo>
                  <a:cubicBezTo>
                    <a:pt x="740522" y="0"/>
                    <a:pt x="755328" y="0"/>
                    <a:pt x="755328" y="0"/>
                  </a:cubicBezTo>
                  <a:lnTo>
                    <a:pt x="755328" y="663994"/>
                  </a:lnTo>
                  <a:cubicBezTo>
                    <a:pt x="755328" y="663994"/>
                    <a:pt x="740522" y="663994"/>
                    <a:pt x="722259" y="663994"/>
                  </a:cubicBezTo>
                  <a:lnTo>
                    <a:pt x="33068" y="663994"/>
                  </a:lnTo>
                  <a:cubicBezTo>
                    <a:pt x="14805" y="663994"/>
                    <a:pt x="0" y="663994"/>
                    <a:pt x="0" y="663994"/>
                  </a:cubicBezTo>
                  <a:lnTo>
                    <a:pt x="0" y="0"/>
                  </a:lnTo>
                  <a:cubicBezTo>
                    <a:pt x="0" y="0"/>
                    <a:pt x="14805" y="0"/>
                    <a:pt x="33068"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4" name="Google Shape;1454;p45"/>
            <p:cNvSpPr/>
            <p:nvPr/>
          </p:nvSpPr>
          <p:spPr>
            <a:xfrm>
              <a:off x="2727281" y="3444954"/>
              <a:ext cx="600366" cy="66712"/>
            </a:xfrm>
            <a:custGeom>
              <a:avLst/>
              <a:gdLst/>
              <a:ahLst/>
              <a:cxnLst/>
              <a:rect l="l" t="t" r="r" b="b"/>
              <a:pathLst>
                <a:path w="755177" h="83915" extrusionOk="0">
                  <a:moveTo>
                    <a:pt x="763883" y="91414"/>
                  </a:moveTo>
                  <a:lnTo>
                    <a:pt x="763883" y="40565"/>
                  </a:lnTo>
                  <a:cubicBezTo>
                    <a:pt x="763883" y="22303"/>
                    <a:pt x="749078" y="7499"/>
                    <a:pt x="730818" y="7499"/>
                  </a:cubicBezTo>
                  <a:cubicBezTo>
                    <a:pt x="730818" y="7499"/>
                    <a:pt x="730815" y="7499"/>
                    <a:pt x="730815" y="7499"/>
                  </a:cubicBezTo>
                  <a:lnTo>
                    <a:pt x="41774" y="7499"/>
                  </a:lnTo>
                  <a:cubicBezTo>
                    <a:pt x="23514" y="7498"/>
                    <a:pt x="8709" y="22300"/>
                    <a:pt x="8706" y="40562"/>
                  </a:cubicBezTo>
                  <a:cubicBezTo>
                    <a:pt x="8706" y="40563"/>
                    <a:pt x="8706" y="40564"/>
                    <a:pt x="8706" y="40565"/>
                  </a:cubicBezTo>
                  <a:lnTo>
                    <a:pt x="8706" y="9141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5" name="Google Shape;1455;p45"/>
            <p:cNvSpPr/>
            <p:nvPr/>
          </p:nvSpPr>
          <p:spPr>
            <a:xfrm>
              <a:off x="2724275" y="3441947"/>
              <a:ext cx="606502" cy="533892"/>
            </a:xfrm>
            <a:custGeom>
              <a:avLst/>
              <a:gdLst/>
              <a:ahLst/>
              <a:cxnLst/>
              <a:rect l="l" t="t" r="r" b="b"/>
              <a:pathLst>
                <a:path w="762895" h="671562" extrusionOk="0">
                  <a:moveTo>
                    <a:pt x="734752" y="7499"/>
                  </a:moveTo>
                  <a:lnTo>
                    <a:pt x="45558" y="7499"/>
                  </a:lnTo>
                  <a:cubicBezTo>
                    <a:pt x="25223" y="7541"/>
                    <a:pt x="8750" y="24014"/>
                    <a:pt x="8706" y="44349"/>
                  </a:cubicBezTo>
                  <a:lnTo>
                    <a:pt x="8706" y="642209"/>
                  </a:lnTo>
                  <a:cubicBezTo>
                    <a:pt x="8750" y="662544"/>
                    <a:pt x="25223" y="679020"/>
                    <a:pt x="45558" y="679062"/>
                  </a:cubicBezTo>
                  <a:lnTo>
                    <a:pt x="734752" y="679062"/>
                  </a:lnTo>
                  <a:cubicBezTo>
                    <a:pt x="755103" y="679062"/>
                    <a:pt x="771602" y="662563"/>
                    <a:pt x="771602" y="642212"/>
                  </a:cubicBezTo>
                  <a:cubicBezTo>
                    <a:pt x="771602" y="642212"/>
                    <a:pt x="771602" y="642209"/>
                    <a:pt x="771602" y="642209"/>
                  </a:cubicBezTo>
                  <a:lnTo>
                    <a:pt x="771602" y="44349"/>
                  </a:lnTo>
                  <a:cubicBezTo>
                    <a:pt x="771604" y="23999"/>
                    <a:pt x="755108" y="7501"/>
                    <a:pt x="734757" y="7499"/>
                  </a:cubicBezTo>
                  <a:cubicBezTo>
                    <a:pt x="734755" y="7499"/>
                    <a:pt x="734755" y="7499"/>
                    <a:pt x="734752" y="7499"/>
                  </a:cubicBezTo>
                  <a:close/>
                  <a:moveTo>
                    <a:pt x="16274" y="44349"/>
                  </a:moveTo>
                  <a:cubicBezTo>
                    <a:pt x="16316" y="28193"/>
                    <a:pt x="29404" y="15108"/>
                    <a:pt x="45558" y="15065"/>
                  </a:cubicBezTo>
                  <a:lnTo>
                    <a:pt x="734599" y="15065"/>
                  </a:lnTo>
                  <a:cubicBezTo>
                    <a:pt x="750756" y="15106"/>
                    <a:pt x="763842" y="28193"/>
                    <a:pt x="763883" y="44349"/>
                  </a:cubicBezTo>
                  <a:lnTo>
                    <a:pt x="763883" y="91414"/>
                  </a:lnTo>
                  <a:lnTo>
                    <a:pt x="16274" y="91414"/>
                  </a:lnTo>
                  <a:close/>
                  <a:moveTo>
                    <a:pt x="734752" y="671421"/>
                  </a:moveTo>
                  <a:lnTo>
                    <a:pt x="45558" y="671421"/>
                  </a:lnTo>
                  <a:cubicBezTo>
                    <a:pt x="29386" y="671421"/>
                    <a:pt x="16274" y="658310"/>
                    <a:pt x="16274" y="642137"/>
                  </a:cubicBezTo>
                  <a:lnTo>
                    <a:pt x="16274" y="98985"/>
                  </a:lnTo>
                  <a:lnTo>
                    <a:pt x="764046" y="98985"/>
                  </a:lnTo>
                  <a:lnTo>
                    <a:pt x="764046" y="642137"/>
                  </a:lnTo>
                  <a:cubicBezTo>
                    <a:pt x="764044" y="658310"/>
                    <a:pt x="750933" y="671421"/>
                    <a:pt x="734760" y="671418"/>
                  </a:cubicBezTo>
                  <a:cubicBezTo>
                    <a:pt x="734757" y="671418"/>
                    <a:pt x="734755" y="671418"/>
                    <a:pt x="734752" y="6714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6" name="Google Shape;1456;p45"/>
            <p:cNvSpPr/>
            <p:nvPr/>
          </p:nvSpPr>
          <p:spPr>
            <a:xfrm>
              <a:off x="3159361" y="3468385"/>
              <a:ext cx="32123" cy="32123"/>
            </a:xfrm>
            <a:custGeom>
              <a:avLst/>
              <a:gdLst/>
              <a:ahLst/>
              <a:cxnLst/>
              <a:rect l="l" t="t" r="r" b="b"/>
              <a:pathLst>
                <a:path w="40406" h="40406" extrusionOk="0">
                  <a:moveTo>
                    <a:pt x="40406" y="20203"/>
                  </a:moveTo>
                  <a:cubicBezTo>
                    <a:pt x="40406" y="31361"/>
                    <a:pt x="31361" y="40406"/>
                    <a:pt x="20203" y="40406"/>
                  </a:cubicBezTo>
                  <a:cubicBezTo>
                    <a:pt x="9045" y="40406"/>
                    <a:pt x="0" y="31361"/>
                    <a:pt x="0" y="20203"/>
                  </a:cubicBezTo>
                  <a:cubicBezTo>
                    <a:pt x="0" y="9045"/>
                    <a:pt x="9045" y="0"/>
                    <a:pt x="20203" y="0"/>
                  </a:cubicBezTo>
                  <a:cubicBezTo>
                    <a:pt x="31361" y="0"/>
                    <a:pt x="40406" y="9045"/>
                    <a:pt x="40406" y="2020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7" name="Google Shape;1457;p45"/>
            <p:cNvSpPr/>
            <p:nvPr/>
          </p:nvSpPr>
          <p:spPr>
            <a:xfrm>
              <a:off x="3203819" y="3463825"/>
              <a:ext cx="32246" cy="32246"/>
            </a:xfrm>
            <a:custGeom>
              <a:avLst/>
              <a:gdLst/>
              <a:ahLst/>
              <a:cxnLst/>
              <a:rect l="l" t="t" r="r" b="b"/>
              <a:pathLst>
                <a:path w="40561" h="40561" extrusionOk="0">
                  <a:moveTo>
                    <a:pt x="49268" y="27857"/>
                  </a:moveTo>
                  <a:cubicBezTo>
                    <a:pt x="49312" y="16657"/>
                    <a:pt x="40264" y="7542"/>
                    <a:pt x="29065" y="7499"/>
                  </a:cubicBezTo>
                  <a:cubicBezTo>
                    <a:pt x="17865" y="7456"/>
                    <a:pt x="8750" y="16502"/>
                    <a:pt x="8706" y="27702"/>
                  </a:cubicBezTo>
                  <a:cubicBezTo>
                    <a:pt x="8665" y="38903"/>
                    <a:pt x="17709" y="48018"/>
                    <a:pt x="28909" y="48060"/>
                  </a:cubicBezTo>
                  <a:cubicBezTo>
                    <a:pt x="28909" y="48060"/>
                    <a:pt x="28912" y="48060"/>
                    <a:pt x="28912" y="48060"/>
                  </a:cubicBezTo>
                  <a:lnTo>
                    <a:pt x="29065" y="48060"/>
                  </a:lnTo>
                  <a:cubicBezTo>
                    <a:pt x="40223" y="48060"/>
                    <a:pt x="49268" y="39015"/>
                    <a:pt x="49268" y="2785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8" name="Google Shape;1458;p45"/>
            <p:cNvSpPr/>
            <p:nvPr/>
          </p:nvSpPr>
          <p:spPr>
            <a:xfrm>
              <a:off x="3261142" y="3468385"/>
              <a:ext cx="32123" cy="32123"/>
            </a:xfrm>
            <a:custGeom>
              <a:avLst/>
              <a:gdLst/>
              <a:ahLst/>
              <a:cxnLst/>
              <a:rect l="l" t="t" r="r" b="b"/>
              <a:pathLst>
                <a:path w="40406" h="40406" extrusionOk="0">
                  <a:moveTo>
                    <a:pt x="40406" y="20203"/>
                  </a:moveTo>
                  <a:cubicBezTo>
                    <a:pt x="40406" y="31361"/>
                    <a:pt x="31361" y="40406"/>
                    <a:pt x="20203" y="40406"/>
                  </a:cubicBezTo>
                  <a:cubicBezTo>
                    <a:pt x="9045" y="40406"/>
                    <a:pt x="0" y="31361"/>
                    <a:pt x="0" y="20203"/>
                  </a:cubicBezTo>
                  <a:cubicBezTo>
                    <a:pt x="0" y="9045"/>
                    <a:pt x="9045" y="0"/>
                    <a:pt x="20203" y="0"/>
                  </a:cubicBezTo>
                  <a:cubicBezTo>
                    <a:pt x="31361" y="0"/>
                    <a:pt x="40406" y="9045"/>
                    <a:pt x="40406" y="2020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9" name="Google Shape;1459;p45"/>
            <p:cNvSpPr/>
            <p:nvPr/>
          </p:nvSpPr>
          <p:spPr>
            <a:xfrm>
              <a:off x="3150017" y="3460942"/>
              <a:ext cx="139985" cy="38139"/>
            </a:xfrm>
            <a:custGeom>
              <a:avLst/>
              <a:gdLst/>
              <a:ahLst/>
              <a:cxnLst/>
              <a:rect l="l" t="t" r="r" b="b"/>
              <a:pathLst>
                <a:path w="176082" h="47974" extrusionOk="0">
                  <a:moveTo>
                    <a:pt x="32693" y="55474"/>
                  </a:moveTo>
                  <a:cubicBezTo>
                    <a:pt x="19445" y="55474"/>
                    <a:pt x="8706" y="44734"/>
                    <a:pt x="8706" y="31486"/>
                  </a:cubicBezTo>
                  <a:cubicBezTo>
                    <a:pt x="8706" y="18239"/>
                    <a:pt x="19445" y="7499"/>
                    <a:pt x="32693" y="7499"/>
                  </a:cubicBezTo>
                  <a:cubicBezTo>
                    <a:pt x="45942" y="7499"/>
                    <a:pt x="56680" y="18239"/>
                    <a:pt x="56680" y="31486"/>
                  </a:cubicBezTo>
                  <a:cubicBezTo>
                    <a:pt x="56680" y="44734"/>
                    <a:pt x="45942" y="55474"/>
                    <a:pt x="32693" y="55474"/>
                  </a:cubicBezTo>
                  <a:close/>
                  <a:moveTo>
                    <a:pt x="32693" y="15067"/>
                  </a:moveTo>
                  <a:cubicBezTo>
                    <a:pt x="23625" y="15067"/>
                    <a:pt x="16272" y="22420"/>
                    <a:pt x="16272" y="31489"/>
                  </a:cubicBezTo>
                  <a:cubicBezTo>
                    <a:pt x="16272" y="40558"/>
                    <a:pt x="23625" y="47910"/>
                    <a:pt x="32693" y="47910"/>
                  </a:cubicBezTo>
                  <a:cubicBezTo>
                    <a:pt x="41761" y="47910"/>
                    <a:pt x="49115" y="40558"/>
                    <a:pt x="49115" y="31489"/>
                  </a:cubicBezTo>
                  <a:cubicBezTo>
                    <a:pt x="49117" y="22421"/>
                    <a:pt x="41766" y="15069"/>
                    <a:pt x="32698" y="15067"/>
                  </a:cubicBezTo>
                  <a:cubicBezTo>
                    <a:pt x="32696" y="15067"/>
                    <a:pt x="32696" y="15067"/>
                    <a:pt x="32693" y="15067"/>
                  </a:cubicBezTo>
                  <a:close/>
                  <a:moveTo>
                    <a:pt x="96786" y="55474"/>
                  </a:moveTo>
                  <a:cubicBezTo>
                    <a:pt x="83538" y="55474"/>
                    <a:pt x="72799" y="44734"/>
                    <a:pt x="72799" y="31486"/>
                  </a:cubicBezTo>
                  <a:cubicBezTo>
                    <a:pt x="72799" y="18239"/>
                    <a:pt x="83538" y="7499"/>
                    <a:pt x="96786" y="7499"/>
                  </a:cubicBezTo>
                  <a:cubicBezTo>
                    <a:pt x="110035" y="7499"/>
                    <a:pt x="120773" y="18239"/>
                    <a:pt x="120773" y="31486"/>
                  </a:cubicBezTo>
                  <a:cubicBezTo>
                    <a:pt x="120773" y="44734"/>
                    <a:pt x="110035" y="55474"/>
                    <a:pt x="96786" y="55474"/>
                  </a:cubicBezTo>
                  <a:close/>
                  <a:moveTo>
                    <a:pt x="96786" y="15067"/>
                  </a:moveTo>
                  <a:cubicBezTo>
                    <a:pt x="87718" y="15066"/>
                    <a:pt x="80365" y="22417"/>
                    <a:pt x="80362" y="31486"/>
                  </a:cubicBezTo>
                  <a:cubicBezTo>
                    <a:pt x="80359" y="40556"/>
                    <a:pt x="87713" y="47909"/>
                    <a:pt x="96781" y="47910"/>
                  </a:cubicBezTo>
                  <a:cubicBezTo>
                    <a:pt x="105849" y="47912"/>
                    <a:pt x="113202" y="40561"/>
                    <a:pt x="113205" y="31491"/>
                  </a:cubicBezTo>
                  <a:cubicBezTo>
                    <a:pt x="113205" y="31491"/>
                    <a:pt x="113205" y="31490"/>
                    <a:pt x="113205" y="31489"/>
                  </a:cubicBezTo>
                  <a:cubicBezTo>
                    <a:pt x="113208" y="22421"/>
                    <a:pt x="105857" y="15069"/>
                    <a:pt x="96789" y="15067"/>
                  </a:cubicBezTo>
                  <a:cubicBezTo>
                    <a:pt x="96789" y="15067"/>
                    <a:pt x="96786" y="15067"/>
                    <a:pt x="96786" y="15067"/>
                  </a:cubicBezTo>
                  <a:close/>
                  <a:moveTo>
                    <a:pt x="160801" y="55474"/>
                  </a:moveTo>
                  <a:cubicBezTo>
                    <a:pt x="147553" y="55474"/>
                    <a:pt x="136814" y="44734"/>
                    <a:pt x="136814" y="31486"/>
                  </a:cubicBezTo>
                  <a:cubicBezTo>
                    <a:pt x="136814" y="18239"/>
                    <a:pt x="147553" y="7499"/>
                    <a:pt x="160801" y="7499"/>
                  </a:cubicBezTo>
                  <a:cubicBezTo>
                    <a:pt x="174050" y="7499"/>
                    <a:pt x="184789" y="18239"/>
                    <a:pt x="184789" y="31486"/>
                  </a:cubicBezTo>
                  <a:cubicBezTo>
                    <a:pt x="184789" y="44734"/>
                    <a:pt x="174050" y="55474"/>
                    <a:pt x="160801" y="55474"/>
                  </a:cubicBezTo>
                  <a:close/>
                  <a:moveTo>
                    <a:pt x="160801" y="15067"/>
                  </a:moveTo>
                  <a:cubicBezTo>
                    <a:pt x="151733" y="15066"/>
                    <a:pt x="144380" y="22417"/>
                    <a:pt x="144377" y="31486"/>
                  </a:cubicBezTo>
                  <a:cubicBezTo>
                    <a:pt x="144375" y="40556"/>
                    <a:pt x="151728" y="47909"/>
                    <a:pt x="160796" y="47910"/>
                  </a:cubicBezTo>
                  <a:cubicBezTo>
                    <a:pt x="169864" y="47912"/>
                    <a:pt x="177218" y="40561"/>
                    <a:pt x="177220" y="31491"/>
                  </a:cubicBezTo>
                  <a:cubicBezTo>
                    <a:pt x="177220" y="31491"/>
                    <a:pt x="177220" y="31490"/>
                    <a:pt x="177220" y="31489"/>
                  </a:cubicBezTo>
                  <a:cubicBezTo>
                    <a:pt x="177220" y="22421"/>
                    <a:pt x="169869" y="15069"/>
                    <a:pt x="160801" y="15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0" name="Google Shape;1460;p45"/>
            <p:cNvSpPr/>
            <p:nvPr/>
          </p:nvSpPr>
          <p:spPr>
            <a:xfrm>
              <a:off x="2792208" y="3544804"/>
              <a:ext cx="478006" cy="195751"/>
            </a:xfrm>
            <a:custGeom>
              <a:avLst/>
              <a:gdLst/>
              <a:ahLst/>
              <a:cxnLst/>
              <a:rect l="l" t="t" r="r" b="b"/>
              <a:pathLst>
                <a:path w="601266" h="246228" extrusionOk="0">
                  <a:moveTo>
                    <a:pt x="8706" y="253728"/>
                  </a:moveTo>
                  <a:lnTo>
                    <a:pt x="8706" y="28611"/>
                  </a:lnTo>
                  <a:cubicBezTo>
                    <a:pt x="8706" y="16952"/>
                    <a:pt x="18157" y="7501"/>
                    <a:pt x="29816" y="7499"/>
                  </a:cubicBezTo>
                  <a:lnTo>
                    <a:pt x="588860" y="7499"/>
                  </a:lnTo>
                  <a:cubicBezTo>
                    <a:pt x="600518" y="7500"/>
                    <a:pt x="609970" y="16952"/>
                    <a:pt x="609972" y="28611"/>
                  </a:cubicBezTo>
                  <a:lnTo>
                    <a:pt x="609972" y="28611"/>
                  </a:lnTo>
                  <a:lnTo>
                    <a:pt x="609972" y="160131"/>
                  </a:lnTo>
                  <a:cubicBezTo>
                    <a:pt x="609928" y="171760"/>
                    <a:pt x="600490" y="181165"/>
                    <a:pt x="588860" y="181165"/>
                  </a:cubicBezTo>
                  <a:lnTo>
                    <a:pt x="54702" y="181165"/>
                  </a:lnTo>
                  <a:close/>
                  <a:moveTo>
                    <a:pt x="29818" y="15067"/>
                  </a:moveTo>
                  <a:cubicBezTo>
                    <a:pt x="22338" y="15066"/>
                    <a:pt x="16273" y="21129"/>
                    <a:pt x="16272" y="28609"/>
                  </a:cubicBezTo>
                  <a:cubicBezTo>
                    <a:pt x="16272" y="28609"/>
                    <a:pt x="16272" y="28610"/>
                    <a:pt x="16272" y="28611"/>
                  </a:cubicBezTo>
                  <a:lnTo>
                    <a:pt x="16272" y="28611"/>
                  </a:lnTo>
                  <a:lnTo>
                    <a:pt x="16272" y="228228"/>
                  </a:lnTo>
                  <a:lnTo>
                    <a:pt x="50777" y="174200"/>
                  </a:lnTo>
                  <a:lnTo>
                    <a:pt x="588860" y="174200"/>
                  </a:lnTo>
                  <a:cubicBezTo>
                    <a:pt x="596309" y="174198"/>
                    <a:pt x="602362" y="168181"/>
                    <a:pt x="602404" y="160731"/>
                  </a:cubicBezTo>
                  <a:lnTo>
                    <a:pt x="602404" y="28611"/>
                  </a:lnTo>
                  <a:cubicBezTo>
                    <a:pt x="602404" y="21131"/>
                    <a:pt x="596340" y="15067"/>
                    <a:pt x="588860" y="15067"/>
                  </a:cubicBezTo>
                  <a:lnTo>
                    <a:pt x="29818" y="150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1" name="Google Shape;1461;p45"/>
            <p:cNvSpPr/>
            <p:nvPr/>
          </p:nvSpPr>
          <p:spPr>
            <a:xfrm>
              <a:off x="2792086" y="3755576"/>
              <a:ext cx="478006" cy="195745"/>
            </a:xfrm>
            <a:custGeom>
              <a:avLst/>
              <a:gdLst/>
              <a:ahLst/>
              <a:cxnLst/>
              <a:rect l="l" t="t" r="r" b="b"/>
              <a:pathLst>
                <a:path w="601266" h="246220" extrusionOk="0">
                  <a:moveTo>
                    <a:pt x="609972" y="253720"/>
                  </a:moveTo>
                  <a:lnTo>
                    <a:pt x="563816" y="181380"/>
                  </a:lnTo>
                  <a:lnTo>
                    <a:pt x="29818" y="181380"/>
                  </a:lnTo>
                  <a:cubicBezTo>
                    <a:pt x="18158" y="181380"/>
                    <a:pt x="8706" y="171929"/>
                    <a:pt x="8706" y="160268"/>
                  </a:cubicBezTo>
                  <a:lnTo>
                    <a:pt x="8706" y="160268"/>
                  </a:lnTo>
                  <a:lnTo>
                    <a:pt x="8706" y="28606"/>
                  </a:lnTo>
                  <a:cubicBezTo>
                    <a:pt x="8709" y="16948"/>
                    <a:pt x="18160" y="7499"/>
                    <a:pt x="29818" y="7499"/>
                  </a:cubicBezTo>
                  <a:lnTo>
                    <a:pt x="588860" y="7499"/>
                  </a:lnTo>
                  <a:cubicBezTo>
                    <a:pt x="600518" y="7496"/>
                    <a:pt x="609970" y="16948"/>
                    <a:pt x="609972" y="28606"/>
                  </a:cubicBezTo>
                  <a:cubicBezTo>
                    <a:pt x="609972" y="28606"/>
                    <a:pt x="609972" y="28609"/>
                    <a:pt x="609972" y="28609"/>
                  </a:cubicBezTo>
                  <a:lnTo>
                    <a:pt x="609972" y="28609"/>
                  </a:lnTo>
                  <a:close/>
                  <a:moveTo>
                    <a:pt x="29818" y="15060"/>
                  </a:moveTo>
                  <a:cubicBezTo>
                    <a:pt x="22338" y="15060"/>
                    <a:pt x="16274" y="21123"/>
                    <a:pt x="16274" y="28603"/>
                  </a:cubicBezTo>
                  <a:lnTo>
                    <a:pt x="16274" y="28603"/>
                  </a:lnTo>
                  <a:lnTo>
                    <a:pt x="16274" y="160265"/>
                  </a:lnTo>
                  <a:cubicBezTo>
                    <a:pt x="16274" y="167746"/>
                    <a:pt x="22338" y="173809"/>
                    <a:pt x="29818" y="173812"/>
                  </a:cubicBezTo>
                  <a:lnTo>
                    <a:pt x="567901" y="173812"/>
                  </a:lnTo>
                  <a:lnTo>
                    <a:pt x="602409" y="227842"/>
                  </a:lnTo>
                  <a:lnTo>
                    <a:pt x="602409" y="28606"/>
                  </a:lnTo>
                  <a:cubicBezTo>
                    <a:pt x="602409" y="21126"/>
                    <a:pt x="596343" y="15060"/>
                    <a:pt x="588863" y="15060"/>
                  </a:cubicBezTo>
                  <a:lnTo>
                    <a:pt x="29818" y="1506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2" name="Google Shape;1462;p45"/>
            <p:cNvSpPr/>
            <p:nvPr/>
          </p:nvSpPr>
          <p:spPr>
            <a:xfrm>
              <a:off x="2842793" y="3579639"/>
              <a:ext cx="80368" cy="80368"/>
            </a:xfrm>
            <a:custGeom>
              <a:avLst/>
              <a:gdLst/>
              <a:ahLst/>
              <a:cxnLst/>
              <a:rect l="l" t="t" r="r" b="b"/>
              <a:pathLst>
                <a:path w="101092" h="101092" extrusionOk="0">
                  <a:moveTo>
                    <a:pt x="101093" y="50547"/>
                  </a:moveTo>
                  <a:cubicBezTo>
                    <a:pt x="101093" y="78463"/>
                    <a:pt x="78463" y="101093"/>
                    <a:pt x="50546" y="101093"/>
                  </a:cubicBezTo>
                  <a:cubicBezTo>
                    <a:pt x="22630" y="101093"/>
                    <a:pt x="0" y="78463"/>
                    <a:pt x="0" y="50547"/>
                  </a:cubicBezTo>
                  <a:cubicBezTo>
                    <a:pt x="0" y="22631"/>
                    <a:pt x="22630" y="0"/>
                    <a:pt x="50546" y="0"/>
                  </a:cubicBezTo>
                  <a:cubicBezTo>
                    <a:pt x="78463" y="0"/>
                    <a:pt x="101093" y="22631"/>
                    <a:pt x="101093" y="5054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3" name="Google Shape;1463;p45"/>
            <p:cNvSpPr/>
            <p:nvPr/>
          </p:nvSpPr>
          <p:spPr>
            <a:xfrm>
              <a:off x="2852924" y="3584663"/>
              <a:ext cx="46922" cy="68577"/>
            </a:xfrm>
            <a:custGeom>
              <a:avLst/>
              <a:gdLst/>
              <a:ahLst/>
              <a:cxnLst/>
              <a:rect l="l" t="t" r="r" b="b"/>
              <a:pathLst>
                <a:path w="59021" h="86261" extrusionOk="0">
                  <a:moveTo>
                    <a:pt x="37990" y="7499"/>
                  </a:moveTo>
                  <a:cubicBezTo>
                    <a:pt x="49607" y="7498"/>
                    <a:pt x="59026" y="16914"/>
                    <a:pt x="59027" y="28531"/>
                  </a:cubicBezTo>
                  <a:cubicBezTo>
                    <a:pt x="59027" y="28532"/>
                    <a:pt x="59027" y="28533"/>
                    <a:pt x="59027" y="28534"/>
                  </a:cubicBezTo>
                  <a:cubicBezTo>
                    <a:pt x="59027" y="40152"/>
                    <a:pt x="49609" y="49571"/>
                    <a:pt x="37990" y="49571"/>
                  </a:cubicBezTo>
                  <a:cubicBezTo>
                    <a:pt x="26372" y="49569"/>
                    <a:pt x="16955" y="40151"/>
                    <a:pt x="16955" y="28534"/>
                  </a:cubicBezTo>
                  <a:cubicBezTo>
                    <a:pt x="16955" y="16917"/>
                    <a:pt x="26373" y="7499"/>
                    <a:pt x="37990" y="7499"/>
                  </a:cubicBezTo>
                  <a:close/>
                  <a:moveTo>
                    <a:pt x="38218" y="93751"/>
                  </a:moveTo>
                  <a:cubicBezTo>
                    <a:pt x="48814" y="93769"/>
                    <a:pt x="59144" y="90430"/>
                    <a:pt x="67727" y="84216"/>
                  </a:cubicBezTo>
                  <a:cubicBezTo>
                    <a:pt x="67700" y="67919"/>
                    <a:pt x="54468" y="54733"/>
                    <a:pt x="38171" y="54759"/>
                  </a:cubicBezTo>
                  <a:cubicBezTo>
                    <a:pt x="38169" y="54759"/>
                    <a:pt x="38166" y="54759"/>
                    <a:pt x="38164" y="54759"/>
                  </a:cubicBezTo>
                  <a:cubicBezTo>
                    <a:pt x="21906" y="54787"/>
                    <a:pt x="8734" y="67958"/>
                    <a:pt x="8706" y="84216"/>
                  </a:cubicBezTo>
                  <a:cubicBezTo>
                    <a:pt x="17293" y="90425"/>
                    <a:pt x="27621" y="93766"/>
                    <a:pt x="38218" y="9376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4" name="Google Shape;1464;p45"/>
            <p:cNvSpPr/>
            <p:nvPr/>
          </p:nvSpPr>
          <p:spPr>
            <a:xfrm>
              <a:off x="2833206" y="3569873"/>
              <a:ext cx="86385" cy="86373"/>
            </a:xfrm>
            <a:custGeom>
              <a:avLst/>
              <a:gdLst/>
              <a:ahLst/>
              <a:cxnLst/>
              <a:rect l="l" t="t" r="r" b="b"/>
              <a:pathLst>
                <a:path w="108661" h="108645" extrusionOk="0">
                  <a:moveTo>
                    <a:pt x="117367" y="61830"/>
                  </a:moveTo>
                  <a:cubicBezTo>
                    <a:pt x="117367" y="31823"/>
                    <a:pt x="93041" y="7499"/>
                    <a:pt x="63034" y="7499"/>
                  </a:cubicBezTo>
                  <a:cubicBezTo>
                    <a:pt x="33027" y="7499"/>
                    <a:pt x="8706" y="31823"/>
                    <a:pt x="8706" y="61830"/>
                  </a:cubicBezTo>
                  <a:cubicBezTo>
                    <a:pt x="8706" y="82981"/>
                    <a:pt x="20820" y="101267"/>
                    <a:pt x="38464" y="110242"/>
                  </a:cubicBezTo>
                  <a:cubicBezTo>
                    <a:pt x="38565" y="110294"/>
                    <a:pt x="38669" y="110338"/>
                    <a:pt x="38772" y="110387"/>
                  </a:cubicBezTo>
                  <a:cubicBezTo>
                    <a:pt x="41203" y="111612"/>
                    <a:pt x="43722" y="112651"/>
                    <a:pt x="46310" y="113495"/>
                  </a:cubicBezTo>
                  <a:lnTo>
                    <a:pt x="46387" y="113524"/>
                  </a:lnTo>
                  <a:cubicBezTo>
                    <a:pt x="48826" y="114293"/>
                    <a:pt x="51316" y="114891"/>
                    <a:pt x="53839" y="115311"/>
                  </a:cubicBezTo>
                  <a:cubicBezTo>
                    <a:pt x="54357" y="115402"/>
                    <a:pt x="54896" y="115477"/>
                    <a:pt x="55429" y="115552"/>
                  </a:cubicBezTo>
                  <a:cubicBezTo>
                    <a:pt x="57947" y="115927"/>
                    <a:pt x="60488" y="116124"/>
                    <a:pt x="63034" y="116145"/>
                  </a:cubicBezTo>
                  <a:cubicBezTo>
                    <a:pt x="65549" y="116122"/>
                    <a:pt x="68058" y="115925"/>
                    <a:pt x="70545" y="115554"/>
                  </a:cubicBezTo>
                  <a:cubicBezTo>
                    <a:pt x="71152" y="115471"/>
                    <a:pt x="71750" y="115383"/>
                    <a:pt x="72359" y="115280"/>
                  </a:cubicBezTo>
                  <a:cubicBezTo>
                    <a:pt x="74776" y="114876"/>
                    <a:pt x="77164" y="114306"/>
                    <a:pt x="79505" y="113578"/>
                  </a:cubicBezTo>
                  <a:cubicBezTo>
                    <a:pt x="79800" y="113485"/>
                    <a:pt x="80080" y="113361"/>
                    <a:pt x="80375" y="113259"/>
                  </a:cubicBezTo>
                  <a:cubicBezTo>
                    <a:pt x="82516" y="112526"/>
                    <a:pt x="84610" y="111661"/>
                    <a:pt x="86643" y="110669"/>
                  </a:cubicBezTo>
                  <a:cubicBezTo>
                    <a:pt x="87112" y="110441"/>
                    <a:pt x="87583" y="110232"/>
                    <a:pt x="88047" y="109991"/>
                  </a:cubicBezTo>
                  <a:cubicBezTo>
                    <a:pt x="90202" y="108867"/>
                    <a:pt x="92279" y="107600"/>
                    <a:pt x="94263" y="106196"/>
                  </a:cubicBezTo>
                  <a:cubicBezTo>
                    <a:pt x="94439" y="106074"/>
                    <a:pt x="94639" y="105989"/>
                    <a:pt x="94812" y="105865"/>
                  </a:cubicBezTo>
                  <a:cubicBezTo>
                    <a:pt x="94890" y="105808"/>
                    <a:pt x="94919" y="105714"/>
                    <a:pt x="94991" y="105652"/>
                  </a:cubicBezTo>
                  <a:cubicBezTo>
                    <a:pt x="108514" y="95776"/>
                    <a:pt x="117341" y="79855"/>
                    <a:pt x="117367" y="61830"/>
                  </a:cubicBezTo>
                  <a:close/>
                  <a:moveTo>
                    <a:pt x="16272" y="61830"/>
                  </a:moveTo>
                  <a:cubicBezTo>
                    <a:pt x="16272" y="36003"/>
                    <a:pt x="37208" y="15066"/>
                    <a:pt x="63034" y="15065"/>
                  </a:cubicBezTo>
                  <a:cubicBezTo>
                    <a:pt x="88817" y="15100"/>
                    <a:pt x="109724" y="35966"/>
                    <a:pt x="109809" y="61749"/>
                  </a:cubicBezTo>
                  <a:lnTo>
                    <a:pt x="109809" y="61825"/>
                  </a:lnTo>
                  <a:cubicBezTo>
                    <a:pt x="109816" y="74527"/>
                    <a:pt x="104637" y="86680"/>
                    <a:pt x="95470" y="95473"/>
                  </a:cubicBezTo>
                  <a:cubicBezTo>
                    <a:pt x="92672" y="83188"/>
                    <a:pt x="83168" y="73540"/>
                    <a:pt x="70926" y="70556"/>
                  </a:cubicBezTo>
                  <a:cubicBezTo>
                    <a:pt x="80743" y="67246"/>
                    <a:pt x="87855" y="58069"/>
                    <a:pt x="87855" y="47139"/>
                  </a:cubicBezTo>
                  <a:lnTo>
                    <a:pt x="87855" y="46988"/>
                  </a:lnTo>
                  <a:cubicBezTo>
                    <a:pt x="87815" y="33241"/>
                    <a:pt x="76639" y="22130"/>
                    <a:pt x="62892" y="22170"/>
                  </a:cubicBezTo>
                  <a:cubicBezTo>
                    <a:pt x="62889" y="22170"/>
                    <a:pt x="62886" y="22170"/>
                    <a:pt x="62884" y="22170"/>
                  </a:cubicBezTo>
                  <a:cubicBezTo>
                    <a:pt x="49135" y="22209"/>
                    <a:pt x="38022" y="33387"/>
                    <a:pt x="38063" y="47136"/>
                  </a:cubicBezTo>
                  <a:cubicBezTo>
                    <a:pt x="38063" y="47140"/>
                    <a:pt x="38063" y="47144"/>
                    <a:pt x="38063" y="47149"/>
                  </a:cubicBezTo>
                  <a:cubicBezTo>
                    <a:pt x="38096" y="58110"/>
                    <a:pt x="45255" y="67292"/>
                    <a:pt x="55108" y="70584"/>
                  </a:cubicBezTo>
                  <a:cubicBezTo>
                    <a:pt x="42888" y="73576"/>
                    <a:pt x="33404" y="83211"/>
                    <a:pt x="30606" y="95478"/>
                  </a:cubicBezTo>
                  <a:cubicBezTo>
                    <a:pt x="21441" y="86685"/>
                    <a:pt x="16263" y="74532"/>
                    <a:pt x="16272" y="61830"/>
                  </a:cubicBezTo>
                  <a:close/>
                  <a:moveTo>
                    <a:pt x="86591" y="102179"/>
                  </a:moveTo>
                  <a:cubicBezTo>
                    <a:pt x="85827" y="102622"/>
                    <a:pt x="85063" y="103054"/>
                    <a:pt x="84278" y="103453"/>
                  </a:cubicBezTo>
                  <a:cubicBezTo>
                    <a:pt x="83398" y="103904"/>
                    <a:pt x="82514" y="104347"/>
                    <a:pt x="81600" y="104748"/>
                  </a:cubicBezTo>
                  <a:cubicBezTo>
                    <a:pt x="80061" y="105422"/>
                    <a:pt x="78487" y="106010"/>
                    <a:pt x="76883" y="106512"/>
                  </a:cubicBezTo>
                  <a:cubicBezTo>
                    <a:pt x="76119" y="106750"/>
                    <a:pt x="75329" y="106916"/>
                    <a:pt x="74552" y="107113"/>
                  </a:cubicBezTo>
                  <a:cubicBezTo>
                    <a:pt x="73431" y="107398"/>
                    <a:pt x="72302" y="107649"/>
                    <a:pt x="71164" y="107849"/>
                  </a:cubicBezTo>
                  <a:cubicBezTo>
                    <a:pt x="70310" y="107999"/>
                    <a:pt x="69452" y="108141"/>
                    <a:pt x="68574" y="108245"/>
                  </a:cubicBezTo>
                  <a:cubicBezTo>
                    <a:pt x="67336" y="108390"/>
                    <a:pt x="66093" y="108460"/>
                    <a:pt x="64850" y="108504"/>
                  </a:cubicBezTo>
                  <a:cubicBezTo>
                    <a:pt x="64244" y="108527"/>
                    <a:pt x="63650" y="108595"/>
                    <a:pt x="63037" y="108595"/>
                  </a:cubicBezTo>
                  <a:cubicBezTo>
                    <a:pt x="62423" y="108595"/>
                    <a:pt x="61832" y="108527"/>
                    <a:pt x="61224" y="108504"/>
                  </a:cubicBezTo>
                  <a:cubicBezTo>
                    <a:pt x="59980" y="108455"/>
                    <a:pt x="58740" y="108385"/>
                    <a:pt x="57499" y="108245"/>
                  </a:cubicBezTo>
                  <a:cubicBezTo>
                    <a:pt x="56629" y="108141"/>
                    <a:pt x="55769" y="107986"/>
                    <a:pt x="54909" y="107849"/>
                  </a:cubicBezTo>
                  <a:cubicBezTo>
                    <a:pt x="53772" y="107649"/>
                    <a:pt x="52645" y="107398"/>
                    <a:pt x="51521" y="107113"/>
                  </a:cubicBezTo>
                  <a:cubicBezTo>
                    <a:pt x="50744" y="106916"/>
                    <a:pt x="49949" y="106750"/>
                    <a:pt x="49190" y="106512"/>
                  </a:cubicBezTo>
                  <a:cubicBezTo>
                    <a:pt x="47586" y="106010"/>
                    <a:pt x="46011" y="105422"/>
                    <a:pt x="44471" y="104748"/>
                  </a:cubicBezTo>
                  <a:cubicBezTo>
                    <a:pt x="43561" y="104355"/>
                    <a:pt x="42676" y="103912"/>
                    <a:pt x="41795" y="103453"/>
                  </a:cubicBezTo>
                  <a:cubicBezTo>
                    <a:pt x="41018" y="103054"/>
                    <a:pt x="40241" y="102622"/>
                    <a:pt x="39482" y="102179"/>
                  </a:cubicBezTo>
                  <a:cubicBezTo>
                    <a:pt x="38783" y="101770"/>
                    <a:pt x="38081" y="101360"/>
                    <a:pt x="37410" y="100917"/>
                  </a:cubicBezTo>
                  <a:cubicBezTo>
                    <a:pt x="38432" y="88311"/>
                    <a:pt x="48464" y="78319"/>
                    <a:pt x="61073" y="77347"/>
                  </a:cubicBezTo>
                  <a:cubicBezTo>
                    <a:pt x="75194" y="76265"/>
                    <a:pt x="87534" y="86801"/>
                    <a:pt x="88676" y="100917"/>
                  </a:cubicBezTo>
                  <a:cubicBezTo>
                    <a:pt x="87993" y="101360"/>
                    <a:pt x="87291" y="101770"/>
                    <a:pt x="86591" y="102179"/>
                  </a:cubicBezTo>
                  <a:close/>
                  <a:moveTo>
                    <a:pt x="80282" y="47149"/>
                  </a:moveTo>
                  <a:lnTo>
                    <a:pt x="80282" y="47224"/>
                  </a:lnTo>
                  <a:cubicBezTo>
                    <a:pt x="80240" y="56794"/>
                    <a:pt x="72449" y="64518"/>
                    <a:pt x="62879" y="64477"/>
                  </a:cubicBezTo>
                  <a:cubicBezTo>
                    <a:pt x="62879" y="64477"/>
                    <a:pt x="62879" y="64477"/>
                    <a:pt x="62879" y="64477"/>
                  </a:cubicBezTo>
                  <a:cubicBezTo>
                    <a:pt x="53309" y="64435"/>
                    <a:pt x="45584" y="56644"/>
                    <a:pt x="45626" y="47074"/>
                  </a:cubicBezTo>
                  <a:cubicBezTo>
                    <a:pt x="45626" y="47074"/>
                    <a:pt x="45626" y="47074"/>
                    <a:pt x="45626" y="47074"/>
                  </a:cubicBezTo>
                  <a:cubicBezTo>
                    <a:pt x="45667" y="37504"/>
                    <a:pt x="53459" y="29779"/>
                    <a:pt x="63029" y="29821"/>
                  </a:cubicBezTo>
                  <a:cubicBezTo>
                    <a:pt x="63029" y="29821"/>
                    <a:pt x="63029" y="29821"/>
                    <a:pt x="63029" y="29821"/>
                  </a:cubicBezTo>
                  <a:lnTo>
                    <a:pt x="63029" y="30199"/>
                  </a:lnTo>
                  <a:cubicBezTo>
                    <a:pt x="72424" y="30238"/>
                    <a:pt x="80077" y="37756"/>
                    <a:pt x="80282" y="4714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5" name="Google Shape;1465;p45"/>
            <p:cNvSpPr/>
            <p:nvPr/>
          </p:nvSpPr>
          <p:spPr>
            <a:xfrm>
              <a:off x="2944782" y="3576607"/>
              <a:ext cx="284480" cy="69542"/>
            </a:xfrm>
            <a:custGeom>
              <a:avLst/>
              <a:gdLst/>
              <a:ahLst/>
              <a:cxnLst/>
              <a:rect l="l" t="t" r="r" b="b"/>
              <a:pathLst>
                <a:path w="357837" h="87474" extrusionOk="0">
                  <a:moveTo>
                    <a:pt x="8706" y="7499"/>
                  </a:moveTo>
                  <a:lnTo>
                    <a:pt x="180398" y="7499"/>
                  </a:lnTo>
                  <a:lnTo>
                    <a:pt x="180398" y="15065"/>
                  </a:lnTo>
                  <a:lnTo>
                    <a:pt x="8706" y="15065"/>
                  </a:lnTo>
                  <a:close/>
                  <a:moveTo>
                    <a:pt x="12332" y="63948"/>
                  </a:moveTo>
                  <a:lnTo>
                    <a:pt x="366544" y="63948"/>
                  </a:lnTo>
                  <a:lnTo>
                    <a:pt x="366544" y="56383"/>
                  </a:lnTo>
                  <a:lnTo>
                    <a:pt x="12337" y="56383"/>
                  </a:lnTo>
                  <a:close/>
                  <a:moveTo>
                    <a:pt x="12332" y="94973"/>
                  </a:moveTo>
                  <a:lnTo>
                    <a:pt x="366544" y="94973"/>
                  </a:lnTo>
                  <a:lnTo>
                    <a:pt x="366544" y="87405"/>
                  </a:lnTo>
                  <a:lnTo>
                    <a:pt x="12337" y="8740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6" name="Google Shape;1466;p45"/>
            <p:cNvSpPr/>
            <p:nvPr/>
          </p:nvSpPr>
          <p:spPr>
            <a:xfrm>
              <a:off x="2842793" y="3794734"/>
              <a:ext cx="80368" cy="80368"/>
            </a:xfrm>
            <a:custGeom>
              <a:avLst/>
              <a:gdLst/>
              <a:ahLst/>
              <a:cxnLst/>
              <a:rect l="l" t="t" r="r" b="b"/>
              <a:pathLst>
                <a:path w="101092" h="101092" extrusionOk="0">
                  <a:moveTo>
                    <a:pt x="101093" y="50547"/>
                  </a:moveTo>
                  <a:cubicBezTo>
                    <a:pt x="101093" y="78463"/>
                    <a:pt x="78463" y="101093"/>
                    <a:pt x="50546" y="101093"/>
                  </a:cubicBezTo>
                  <a:cubicBezTo>
                    <a:pt x="22630" y="101093"/>
                    <a:pt x="0" y="78463"/>
                    <a:pt x="0" y="50547"/>
                  </a:cubicBezTo>
                  <a:cubicBezTo>
                    <a:pt x="0" y="22631"/>
                    <a:pt x="22630" y="0"/>
                    <a:pt x="50546" y="0"/>
                  </a:cubicBezTo>
                  <a:cubicBezTo>
                    <a:pt x="78463" y="0"/>
                    <a:pt x="101093" y="22631"/>
                    <a:pt x="101093" y="505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7" name="Google Shape;1467;p45"/>
            <p:cNvSpPr/>
            <p:nvPr/>
          </p:nvSpPr>
          <p:spPr>
            <a:xfrm>
              <a:off x="2852924" y="3799696"/>
              <a:ext cx="46922" cy="68640"/>
            </a:xfrm>
            <a:custGeom>
              <a:avLst/>
              <a:gdLst/>
              <a:ahLst/>
              <a:cxnLst/>
              <a:rect l="l" t="t" r="r" b="b"/>
              <a:pathLst>
                <a:path w="59021" h="86339" extrusionOk="0">
                  <a:moveTo>
                    <a:pt x="37990" y="7499"/>
                  </a:moveTo>
                  <a:cubicBezTo>
                    <a:pt x="49609" y="7499"/>
                    <a:pt x="59027" y="16917"/>
                    <a:pt x="59027" y="28536"/>
                  </a:cubicBezTo>
                  <a:cubicBezTo>
                    <a:pt x="59027" y="40153"/>
                    <a:pt x="49610" y="49571"/>
                    <a:pt x="37993" y="49571"/>
                  </a:cubicBezTo>
                  <a:cubicBezTo>
                    <a:pt x="37992" y="49571"/>
                    <a:pt x="37991" y="49571"/>
                    <a:pt x="37990" y="49571"/>
                  </a:cubicBezTo>
                  <a:cubicBezTo>
                    <a:pt x="26373" y="49571"/>
                    <a:pt x="16955" y="40153"/>
                    <a:pt x="16955" y="28536"/>
                  </a:cubicBezTo>
                  <a:cubicBezTo>
                    <a:pt x="16954" y="16919"/>
                    <a:pt x="26370" y="7502"/>
                    <a:pt x="37987" y="7499"/>
                  </a:cubicBezTo>
                  <a:cubicBezTo>
                    <a:pt x="37988" y="7499"/>
                    <a:pt x="37989" y="7499"/>
                    <a:pt x="37990" y="7499"/>
                  </a:cubicBezTo>
                  <a:close/>
                  <a:moveTo>
                    <a:pt x="38218" y="93839"/>
                  </a:moveTo>
                  <a:cubicBezTo>
                    <a:pt x="48822" y="93828"/>
                    <a:pt x="59152" y="90464"/>
                    <a:pt x="67727" y="84227"/>
                  </a:cubicBezTo>
                  <a:cubicBezTo>
                    <a:pt x="67699" y="67930"/>
                    <a:pt x="54464" y="54741"/>
                    <a:pt x="38166" y="54769"/>
                  </a:cubicBezTo>
                  <a:cubicBezTo>
                    <a:pt x="38165" y="54769"/>
                    <a:pt x="38164" y="54769"/>
                    <a:pt x="38164" y="54769"/>
                  </a:cubicBezTo>
                  <a:cubicBezTo>
                    <a:pt x="21907" y="54800"/>
                    <a:pt x="8736" y="67971"/>
                    <a:pt x="8706" y="84227"/>
                  </a:cubicBezTo>
                  <a:cubicBezTo>
                    <a:pt x="17287" y="90456"/>
                    <a:pt x="27614" y="93818"/>
                    <a:pt x="38218" y="9383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8" name="Google Shape;1468;p45"/>
            <p:cNvSpPr/>
            <p:nvPr/>
          </p:nvSpPr>
          <p:spPr>
            <a:xfrm>
              <a:off x="2833206" y="3784969"/>
              <a:ext cx="86385" cy="86383"/>
            </a:xfrm>
            <a:custGeom>
              <a:avLst/>
              <a:gdLst/>
              <a:ahLst/>
              <a:cxnLst/>
              <a:rect l="l" t="t" r="r" b="b"/>
              <a:pathLst>
                <a:path w="108661" h="108658" extrusionOk="0">
                  <a:moveTo>
                    <a:pt x="117367" y="61830"/>
                  </a:moveTo>
                  <a:cubicBezTo>
                    <a:pt x="117367" y="31823"/>
                    <a:pt x="93041" y="7496"/>
                    <a:pt x="63034" y="7499"/>
                  </a:cubicBezTo>
                  <a:cubicBezTo>
                    <a:pt x="33027" y="7502"/>
                    <a:pt x="8706" y="31823"/>
                    <a:pt x="8706" y="61830"/>
                  </a:cubicBezTo>
                  <a:cubicBezTo>
                    <a:pt x="8706" y="82981"/>
                    <a:pt x="20820" y="101265"/>
                    <a:pt x="38467" y="110242"/>
                  </a:cubicBezTo>
                  <a:cubicBezTo>
                    <a:pt x="38565" y="110291"/>
                    <a:pt x="38669" y="110335"/>
                    <a:pt x="38770" y="110387"/>
                  </a:cubicBezTo>
                  <a:cubicBezTo>
                    <a:pt x="41203" y="111620"/>
                    <a:pt x="43727" y="112664"/>
                    <a:pt x="46320" y="113511"/>
                  </a:cubicBezTo>
                  <a:cubicBezTo>
                    <a:pt x="46341" y="113521"/>
                    <a:pt x="46363" y="113529"/>
                    <a:pt x="46385" y="113534"/>
                  </a:cubicBezTo>
                  <a:cubicBezTo>
                    <a:pt x="48824" y="114306"/>
                    <a:pt x="51315" y="114904"/>
                    <a:pt x="53839" y="115324"/>
                  </a:cubicBezTo>
                  <a:cubicBezTo>
                    <a:pt x="54357" y="115414"/>
                    <a:pt x="54896" y="115490"/>
                    <a:pt x="55429" y="115565"/>
                  </a:cubicBezTo>
                  <a:cubicBezTo>
                    <a:pt x="57947" y="115940"/>
                    <a:pt x="60488" y="116137"/>
                    <a:pt x="63034" y="116158"/>
                  </a:cubicBezTo>
                  <a:cubicBezTo>
                    <a:pt x="65549" y="116135"/>
                    <a:pt x="68058" y="115938"/>
                    <a:pt x="70545" y="115567"/>
                  </a:cubicBezTo>
                  <a:cubicBezTo>
                    <a:pt x="71152" y="115484"/>
                    <a:pt x="71747" y="115396"/>
                    <a:pt x="72359" y="115290"/>
                  </a:cubicBezTo>
                  <a:cubicBezTo>
                    <a:pt x="74780" y="114883"/>
                    <a:pt x="77172" y="114311"/>
                    <a:pt x="79515" y="113578"/>
                  </a:cubicBezTo>
                  <a:cubicBezTo>
                    <a:pt x="79805" y="113485"/>
                    <a:pt x="80080" y="113363"/>
                    <a:pt x="80370" y="113265"/>
                  </a:cubicBezTo>
                  <a:cubicBezTo>
                    <a:pt x="82518" y="112534"/>
                    <a:pt x="84617" y="111669"/>
                    <a:pt x="86656" y="110675"/>
                  </a:cubicBezTo>
                  <a:cubicBezTo>
                    <a:pt x="87122" y="110449"/>
                    <a:pt x="87589" y="110242"/>
                    <a:pt x="88047" y="110004"/>
                  </a:cubicBezTo>
                  <a:cubicBezTo>
                    <a:pt x="90202" y="108880"/>
                    <a:pt x="92279" y="107610"/>
                    <a:pt x="94263" y="106207"/>
                  </a:cubicBezTo>
                  <a:cubicBezTo>
                    <a:pt x="94439" y="106085"/>
                    <a:pt x="94639" y="105999"/>
                    <a:pt x="94812" y="105872"/>
                  </a:cubicBezTo>
                  <a:cubicBezTo>
                    <a:pt x="94888" y="105821"/>
                    <a:pt x="94913" y="105727"/>
                    <a:pt x="94986" y="105668"/>
                  </a:cubicBezTo>
                  <a:cubicBezTo>
                    <a:pt x="108514" y="95781"/>
                    <a:pt x="117341" y="79854"/>
                    <a:pt x="117367" y="61830"/>
                  </a:cubicBezTo>
                  <a:close/>
                  <a:moveTo>
                    <a:pt x="16272" y="61830"/>
                  </a:moveTo>
                  <a:cubicBezTo>
                    <a:pt x="16272" y="36004"/>
                    <a:pt x="37208" y="15067"/>
                    <a:pt x="63034" y="15065"/>
                  </a:cubicBezTo>
                  <a:lnTo>
                    <a:pt x="63034" y="15065"/>
                  </a:lnTo>
                  <a:cubicBezTo>
                    <a:pt x="88848" y="15101"/>
                    <a:pt x="109768" y="36016"/>
                    <a:pt x="109809" y="61830"/>
                  </a:cubicBezTo>
                  <a:cubicBezTo>
                    <a:pt x="109816" y="74532"/>
                    <a:pt x="104636" y="86685"/>
                    <a:pt x="95470" y="95478"/>
                  </a:cubicBezTo>
                  <a:cubicBezTo>
                    <a:pt x="92664" y="83149"/>
                    <a:pt x="83109" y="73480"/>
                    <a:pt x="70815" y="70527"/>
                  </a:cubicBezTo>
                  <a:cubicBezTo>
                    <a:pt x="80691" y="67256"/>
                    <a:pt x="87866" y="58048"/>
                    <a:pt x="87866" y="47074"/>
                  </a:cubicBezTo>
                  <a:cubicBezTo>
                    <a:pt x="87867" y="33367"/>
                    <a:pt x="76757" y="22255"/>
                    <a:pt x="63050" y="22252"/>
                  </a:cubicBezTo>
                  <a:cubicBezTo>
                    <a:pt x="63048" y="22252"/>
                    <a:pt x="63046" y="22252"/>
                    <a:pt x="63044" y="22252"/>
                  </a:cubicBezTo>
                  <a:cubicBezTo>
                    <a:pt x="49337" y="22255"/>
                    <a:pt x="38226" y="33367"/>
                    <a:pt x="38226" y="47074"/>
                  </a:cubicBezTo>
                  <a:cubicBezTo>
                    <a:pt x="38226" y="58053"/>
                    <a:pt x="45406" y="67261"/>
                    <a:pt x="55290" y="70533"/>
                  </a:cubicBezTo>
                  <a:cubicBezTo>
                    <a:pt x="42991" y="73480"/>
                    <a:pt x="33429" y="83147"/>
                    <a:pt x="30618" y="95478"/>
                  </a:cubicBezTo>
                  <a:cubicBezTo>
                    <a:pt x="21449" y="86687"/>
                    <a:pt x="16267" y="74532"/>
                    <a:pt x="16272" y="61830"/>
                  </a:cubicBezTo>
                  <a:close/>
                  <a:moveTo>
                    <a:pt x="86591" y="102179"/>
                  </a:moveTo>
                  <a:cubicBezTo>
                    <a:pt x="85827" y="102622"/>
                    <a:pt x="85063" y="103054"/>
                    <a:pt x="84278" y="103453"/>
                  </a:cubicBezTo>
                  <a:cubicBezTo>
                    <a:pt x="83398" y="103904"/>
                    <a:pt x="82514" y="104347"/>
                    <a:pt x="81600" y="104748"/>
                  </a:cubicBezTo>
                  <a:cubicBezTo>
                    <a:pt x="80061" y="105422"/>
                    <a:pt x="78487" y="106010"/>
                    <a:pt x="76883" y="106512"/>
                  </a:cubicBezTo>
                  <a:cubicBezTo>
                    <a:pt x="76119" y="106748"/>
                    <a:pt x="75329" y="106914"/>
                    <a:pt x="74552" y="107113"/>
                  </a:cubicBezTo>
                  <a:cubicBezTo>
                    <a:pt x="73431" y="107395"/>
                    <a:pt x="72302" y="107649"/>
                    <a:pt x="71164" y="107849"/>
                  </a:cubicBezTo>
                  <a:cubicBezTo>
                    <a:pt x="70310" y="107999"/>
                    <a:pt x="69452" y="108141"/>
                    <a:pt x="68574" y="108242"/>
                  </a:cubicBezTo>
                  <a:cubicBezTo>
                    <a:pt x="67336" y="108390"/>
                    <a:pt x="66093" y="108460"/>
                    <a:pt x="64850" y="108501"/>
                  </a:cubicBezTo>
                  <a:cubicBezTo>
                    <a:pt x="64244" y="108522"/>
                    <a:pt x="63650" y="108592"/>
                    <a:pt x="63037" y="108592"/>
                  </a:cubicBezTo>
                  <a:cubicBezTo>
                    <a:pt x="62423" y="108592"/>
                    <a:pt x="61832" y="108522"/>
                    <a:pt x="61224" y="108501"/>
                  </a:cubicBezTo>
                  <a:cubicBezTo>
                    <a:pt x="59980" y="108452"/>
                    <a:pt x="58740" y="108382"/>
                    <a:pt x="57499" y="108242"/>
                  </a:cubicBezTo>
                  <a:cubicBezTo>
                    <a:pt x="56629" y="108141"/>
                    <a:pt x="55769" y="107999"/>
                    <a:pt x="54909" y="107849"/>
                  </a:cubicBezTo>
                  <a:cubicBezTo>
                    <a:pt x="53772" y="107649"/>
                    <a:pt x="52645" y="107395"/>
                    <a:pt x="51521" y="107113"/>
                  </a:cubicBezTo>
                  <a:cubicBezTo>
                    <a:pt x="50744" y="106914"/>
                    <a:pt x="49949" y="106748"/>
                    <a:pt x="49190" y="106512"/>
                  </a:cubicBezTo>
                  <a:cubicBezTo>
                    <a:pt x="47586" y="106010"/>
                    <a:pt x="46011" y="105422"/>
                    <a:pt x="44471" y="104748"/>
                  </a:cubicBezTo>
                  <a:cubicBezTo>
                    <a:pt x="43561" y="104355"/>
                    <a:pt x="42676" y="103912"/>
                    <a:pt x="41795" y="103453"/>
                  </a:cubicBezTo>
                  <a:cubicBezTo>
                    <a:pt x="41018" y="103054"/>
                    <a:pt x="40241" y="102622"/>
                    <a:pt x="39482" y="102179"/>
                  </a:cubicBezTo>
                  <a:cubicBezTo>
                    <a:pt x="38783" y="101770"/>
                    <a:pt x="38081" y="101360"/>
                    <a:pt x="37410" y="100917"/>
                  </a:cubicBezTo>
                  <a:cubicBezTo>
                    <a:pt x="38432" y="88311"/>
                    <a:pt x="48464" y="78319"/>
                    <a:pt x="61073" y="77347"/>
                  </a:cubicBezTo>
                  <a:cubicBezTo>
                    <a:pt x="75194" y="76265"/>
                    <a:pt x="87534" y="86801"/>
                    <a:pt x="88676" y="100917"/>
                  </a:cubicBezTo>
                  <a:cubicBezTo>
                    <a:pt x="87993" y="101360"/>
                    <a:pt x="87291" y="101770"/>
                    <a:pt x="86591" y="102179"/>
                  </a:cubicBezTo>
                  <a:close/>
                  <a:moveTo>
                    <a:pt x="63034" y="64324"/>
                  </a:moveTo>
                  <a:cubicBezTo>
                    <a:pt x="53507" y="64324"/>
                    <a:pt x="45784" y="56600"/>
                    <a:pt x="45784" y="47074"/>
                  </a:cubicBezTo>
                  <a:cubicBezTo>
                    <a:pt x="45782" y="37547"/>
                    <a:pt x="53504" y="29823"/>
                    <a:pt x="63031" y="29821"/>
                  </a:cubicBezTo>
                  <a:cubicBezTo>
                    <a:pt x="63032" y="29821"/>
                    <a:pt x="63033" y="29821"/>
                    <a:pt x="63034" y="29821"/>
                  </a:cubicBezTo>
                  <a:cubicBezTo>
                    <a:pt x="72561" y="29823"/>
                    <a:pt x="80283" y="37547"/>
                    <a:pt x="80282" y="47074"/>
                  </a:cubicBezTo>
                  <a:cubicBezTo>
                    <a:pt x="80283" y="56600"/>
                    <a:pt x="72562" y="64321"/>
                    <a:pt x="63037" y="64324"/>
                  </a:cubicBezTo>
                  <a:cubicBezTo>
                    <a:pt x="63036" y="64324"/>
                    <a:pt x="63035" y="64324"/>
                    <a:pt x="63034" y="643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9" name="Google Shape;1469;p45"/>
            <p:cNvSpPr/>
            <p:nvPr/>
          </p:nvSpPr>
          <p:spPr>
            <a:xfrm>
              <a:off x="2944782" y="3791702"/>
              <a:ext cx="284480" cy="63106"/>
            </a:xfrm>
            <a:custGeom>
              <a:avLst/>
              <a:gdLst/>
              <a:ahLst/>
              <a:cxnLst/>
              <a:rect l="l" t="t" r="r" b="b"/>
              <a:pathLst>
                <a:path w="357837" h="79379" extrusionOk="0">
                  <a:moveTo>
                    <a:pt x="8706" y="7499"/>
                  </a:moveTo>
                  <a:lnTo>
                    <a:pt x="180398" y="7499"/>
                  </a:lnTo>
                  <a:lnTo>
                    <a:pt x="180398" y="15065"/>
                  </a:lnTo>
                  <a:lnTo>
                    <a:pt x="8706" y="15065"/>
                  </a:lnTo>
                  <a:close/>
                  <a:moveTo>
                    <a:pt x="12332" y="55854"/>
                  </a:moveTo>
                  <a:lnTo>
                    <a:pt x="366544" y="55854"/>
                  </a:lnTo>
                  <a:lnTo>
                    <a:pt x="366544" y="48278"/>
                  </a:lnTo>
                  <a:lnTo>
                    <a:pt x="12337" y="48278"/>
                  </a:lnTo>
                  <a:close/>
                  <a:moveTo>
                    <a:pt x="12332" y="86879"/>
                  </a:moveTo>
                  <a:lnTo>
                    <a:pt x="366544" y="86879"/>
                  </a:lnTo>
                  <a:lnTo>
                    <a:pt x="366544" y="79313"/>
                  </a:lnTo>
                  <a:lnTo>
                    <a:pt x="12337" y="793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0" name="Google Shape;1470;p45"/>
            <p:cNvSpPr/>
            <p:nvPr/>
          </p:nvSpPr>
          <p:spPr>
            <a:xfrm>
              <a:off x="1851564" y="3164342"/>
              <a:ext cx="796905" cy="451172"/>
            </a:xfrm>
            <a:custGeom>
              <a:avLst/>
              <a:gdLst/>
              <a:ahLst/>
              <a:cxnLst/>
              <a:rect l="l" t="t" r="r" b="b"/>
              <a:pathLst>
                <a:path w="1002396" h="567512" extrusionOk="0">
                  <a:moveTo>
                    <a:pt x="1011101" y="26718"/>
                  </a:moveTo>
                  <a:cubicBezTo>
                    <a:pt x="1011018" y="16021"/>
                    <a:pt x="1002277" y="7417"/>
                    <a:pt x="991580" y="7500"/>
                  </a:cubicBezTo>
                  <a:lnTo>
                    <a:pt x="28075" y="7500"/>
                  </a:lnTo>
                  <a:cubicBezTo>
                    <a:pt x="17378" y="7502"/>
                    <a:pt x="8706" y="16174"/>
                    <a:pt x="8706" y="26871"/>
                  </a:cubicBezTo>
                  <a:lnTo>
                    <a:pt x="8706" y="544746"/>
                  </a:lnTo>
                  <a:cubicBezTo>
                    <a:pt x="8708" y="561461"/>
                    <a:pt x="22257" y="575011"/>
                    <a:pt x="38974" y="575011"/>
                  </a:cubicBezTo>
                  <a:lnTo>
                    <a:pt x="980825" y="575011"/>
                  </a:lnTo>
                  <a:cubicBezTo>
                    <a:pt x="997394" y="575014"/>
                    <a:pt x="1010886" y="561692"/>
                    <a:pt x="1011094" y="545124"/>
                  </a:cubicBezTo>
                  <a:lnTo>
                    <a:pt x="1011094" y="26858"/>
                  </a:lnTo>
                  <a:cubicBezTo>
                    <a:pt x="1011104" y="26807"/>
                    <a:pt x="1011104" y="26757"/>
                    <a:pt x="1011101" y="267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1" name="Google Shape;1471;p45"/>
            <p:cNvSpPr/>
            <p:nvPr/>
          </p:nvSpPr>
          <p:spPr>
            <a:xfrm>
              <a:off x="1939581" y="3309270"/>
              <a:ext cx="162302" cy="155083"/>
            </a:xfrm>
            <a:custGeom>
              <a:avLst/>
              <a:gdLst/>
              <a:ahLst/>
              <a:cxnLst/>
              <a:rect l="l" t="t" r="r" b="b"/>
              <a:pathLst>
                <a:path w="204154" h="195073" extrusionOk="0">
                  <a:moveTo>
                    <a:pt x="0" y="0"/>
                  </a:moveTo>
                  <a:lnTo>
                    <a:pt x="204155" y="0"/>
                  </a:lnTo>
                  <a:lnTo>
                    <a:pt x="204155" y="195074"/>
                  </a:lnTo>
                  <a:lnTo>
                    <a:pt x="0" y="195074"/>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2" name="Google Shape;1472;p45"/>
            <p:cNvSpPr/>
            <p:nvPr/>
          </p:nvSpPr>
          <p:spPr>
            <a:xfrm>
              <a:off x="1936517" y="3306265"/>
              <a:ext cx="168439" cy="161100"/>
            </a:xfrm>
            <a:custGeom>
              <a:avLst/>
              <a:gdLst/>
              <a:ahLst/>
              <a:cxnLst/>
              <a:rect l="l" t="t" r="r" b="b"/>
              <a:pathLst>
                <a:path w="211873" h="202641" extrusionOk="0">
                  <a:moveTo>
                    <a:pt x="220579" y="210141"/>
                  </a:moveTo>
                  <a:lnTo>
                    <a:pt x="8706" y="210141"/>
                  </a:lnTo>
                  <a:lnTo>
                    <a:pt x="8706" y="7499"/>
                  </a:lnTo>
                  <a:lnTo>
                    <a:pt x="220579" y="7499"/>
                  </a:lnTo>
                  <a:close/>
                  <a:moveTo>
                    <a:pt x="16272" y="202575"/>
                  </a:moveTo>
                  <a:lnTo>
                    <a:pt x="213011" y="202575"/>
                  </a:lnTo>
                  <a:lnTo>
                    <a:pt x="213011" y="15067"/>
                  </a:lnTo>
                  <a:lnTo>
                    <a:pt x="16272" y="15067"/>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3" name="Google Shape;1473;p45"/>
            <p:cNvSpPr/>
            <p:nvPr/>
          </p:nvSpPr>
          <p:spPr>
            <a:xfrm>
              <a:off x="1835823" y="3138782"/>
              <a:ext cx="790459" cy="445161"/>
            </a:xfrm>
            <a:custGeom>
              <a:avLst/>
              <a:gdLst/>
              <a:ahLst/>
              <a:cxnLst/>
              <a:rect l="l" t="t" r="r" b="b"/>
              <a:pathLst>
                <a:path w="994288" h="559951" extrusionOk="0">
                  <a:moveTo>
                    <a:pt x="24519" y="7499"/>
                  </a:moveTo>
                  <a:lnTo>
                    <a:pt x="987407" y="7499"/>
                  </a:lnTo>
                  <a:cubicBezTo>
                    <a:pt x="996016" y="7499"/>
                    <a:pt x="1002994" y="14477"/>
                    <a:pt x="1002994" y="23087"/>
                  </a:cubicBezTo>
                  <a:lnTo>
                    <a:pt x="1002994" y="541344"/>
                  </a:lnTo>
                  <a:cubicBezTo>
                    <a:pt x="1002994" y="555761"/>
                    <a:pt x="991308" y="567449"/>
                    <a:pt x="976891" y="567450"/>
                  </a:cubicBezTo>
                  <a:lnTo>
                    <a:pt x="34812" y="567450"/>
                  </a:lnTo>
                  <a:cubicBezTo>
                    <a:pt x="20395" y="567450"/>
                    <a:pt x="8706" y="555762"/>
                    <a:pt x="8706" y="541344"/>
                  </a:cubicBezTo>
                  <a:lnTo>
                    <a:pt x="8706" y="541344"/>
                  </a:lnTo>
                  <a:lnTo>
                    <a:pt x="8706" y="23087"/>
                  </a:lnTo>
                  <a:cubicBezTo>
                    <a:pt x="8703" y="14479"/>
                    <a:pt x="15681" y="7502"/>
                    <a:pt x="24288" y="7499"/>
                  </a:cubicBezTo>
                  <a:cubicBezTo>
                    <a:pt x="24288" y="7499"/>
                    <a:pt x="24291" y="7499"/>
                    <a:pt x="24291" y="749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4" name="Google Shape;1474;p45"/>
            <p:cNvSpPr/>
            <p:nvPr/>
          </p:nvSpPr>
          <p:spPr>
            <a:xfrm>
              <a:off x="1835823" y="3138782"/>
              <a:ext cx="790459" cy="72550"/>
            </a:xfrm>
            <a:custGeom>
              <a:avLst/>
              <a:gdLst/>
              <a:ahLst/>
              <a:cxnLst/>
              <a:rect l="l" t="t" r="r" b="b"/>
              <a:pathLst>
                <a:path w="994288" h="91258" extrusionOk="0">
                  <a:moveTo>
                    <a:pt x="24519" y="7499"/>
                  </a:moveTo>
                  <a:lnTo>
                    <a:pt x="987407" y="7499"/>
                  </a:lnTo>
                  <a:cubicBezTo>
                    <a:pt x="996016" y="7499"/>
                    <a:pt x="1002994" y="14477"/>
                    <a:pt x="1002994" y="23087"/>
                  </a:cubicBezTo>
                  <a:lnTo>
                    <a:pt x="1002994" y="98757"/>
                  </a:lnTo>
                  <a:lnTo>
                    <a:pt x="8706" y="98757"/>
                  </a:lnTo>
                  <a:lnTo>
                    <a:pt x="8706" y="23087"/>
                  </a:lnTo>
                  <a:cubicBezTo>
                    <a:pt x="8703" y="14479"/>
                    <a:pt x="15681" y="7502"/>
                    <a:pt x="24288" y="7499"/>
                  </a:cubicBezTo>
                  <a:cubicBezTo>
                    <a:pt x="24288" y="7499"/>
                    <a:pt x="24291" y="7499"/>
                    <a:pt x="24291" y="7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5" name="Google Shape;1475;p45"/>
            <p:cNvSpPr/>
            <p:nvPr/>
          </p:nvSpPr>
          <p:spPr>
            <a:xfrm>
              <a:off x="1832515" y="3135780"/>
              <a:ext cx="796776" cy="451174"/>
            </a:xfrm>
            <a:custGeom>
              <a:avLst/>
              <a:gdLst/>
              <a:ahLst/>
              <a:cxnLst/>
              <a:rect l="l" t="t" r="r" b="b"/>
              <a:pathLst>
                <a:path w="1002234" h="567514" extrusionOk="0">
                  <a:moveTo>
                    <a:pt x="991569" y="7499"/>
                  </a:moveTo>
                  <a:lnTo>
                    <a:pt x="28078" y="7499"/>
                  </a:lnTo>
                  <a:cubicBezTo>
                    <a:pt x="17378" y="7499"/>
                    <a:pt x="8706" y="16171"/>
                    <a:pt x="8706" y="26871"/>
                  </a:cubicBezTo>
                  <a:lnTo>
                    <a:pt x="8706" y="544745"/>
                  </a:lnTo>
                  <a:cubicBezTo>
                    <a:pt x="8706" y="561462"/>
                    <a:pt x="22258" y="575013"/>
                    <a:pt x="38974" y="575013"/>
                  </a:cubicBezTo>
                  <a:lnTo>
                    <a:pt x="981051" y="575013"/>
                  </a:lnTo>
                  <a:cubicBezTo>
                    <a:pt x="997472" y="574810"/>
                    <a:pt x="1010736" y="561546"/>
                    <a:pt x="1010941" y="545123"/>
                  </a:cubicBezTo>
                  <a:lnTo>
                    <a:pt x="1010941" y="26866"/>
                  </a:lnTo>
                  <a:cubicBezTo>
                    <a:pt x="1010938" y="16168"/>
                    <a:pt x="1002266" y="7499"/>
                    <a:pt x="991569" y="7499"/>
                  </a:cubicBezTo>
                  <a:close/>
                  <a:moveTo>
                    <a:pt x="16878" y="26871"/>
                  </a:moveTo>
                  <a:cubicBezTo>
                    <a:pt x="16878" y="25293"/>
                    <a:pt x="17191" y="23729"/>
                    <a:pt x="17805" y="22276"/>
                  </a:cubicBezTo>
                  <a:cubicBezTo>
                    <a:pt x="18701" y="20173"/>
                    <a:pt x="20185" y="18372"/>
                    <a:pt x="22081" y="17096"/>
                  </a:cubicBezTo>
                  <a:cubicBezTo>
                    <a:pt x="23358" y="16233"/>
                    <a:pt x="24793" y="15630"/>
                    <a:pt x="26303" y="15321"/>
                  </a:cubicBezTo>
                  <a:cubicBezTo>
                    <a:pt x="27086" y="15161"/>
                    <a:pt x="27883" y="15080"/>
                    <a:pt x="28684" y="15080"/>
                  </a:cubicBezTo>
                  <a:lnTo>
                    <a:pt x="991569" y="15080"/>
                  </a:lnTo>
                  <a:cubicBezTo>
                    <a:pt x="998089" y="15080"/>
                    <a:pt x="1003372" y="20364"/>
                    <a:pt x="1003375" y="26884"/>
                  </a:cubicBezTo>
                  <a:lnTo>
                    <a:pt x="1003375" y="98845"/>
                  </a:lnTo>
                  <a:lnTo>
                    <a:pt x="16878" y="98845"/>
                  </a:lnTo>
                  <a:close/>
                  <a:moveTo>
                    <a:pt x="981652" y="567823"/>
                  </a:moveTo>
                  <a:lnTo>
                    <a:pt x="39578" y="567823"/>
                  </a:lnTo>
                  <a:cubicBezTo>
                    <a:pt x="27042" y="567823"/>
                    <a:pt x="16878" y="557660"/>
                    <a:pt x="16878" y="545123"/>
                  </a:cubicBezTo>
                  <a:lnTo>
                    <a:pt x="16878" y="106396"/>
                  </a:lnTo>
                  <a:lnTo>
                    <a:pt x="1003979" y="106396"/>
                  </a:lnTo>
                  <a:lnTo>
                    <a:pt x="1003979" y="545123"/>
                  </a:lnTo>
                  <a:cubicBezTo>
                    <a:pt x="1003981" y="557516"/>
                    <a:pt x="994043" y="567621"/>
                    <a:pt x="981652" y="56782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6" name="Google Shape;1476;p45"/>
            <p:cNvSpPr/>
            <p:nvPr/>
          </p:nvSpPr>
          <p:spPr>
            <a:xfrm>
              <a:off x="2455128" y="3166077"/>
              <a:ext cx="32123" cy="32123"/>
            </a:xfrm>
            <a:custGeom>
              <a:avLst/>
              <a:gdLst/>
              <a:ahLst/>
              <a:cxnLst/>
              <a:rect l="l" t="t" r="r" b="b"/>
              <a:pathLst>
                <a:path w="40406" h="40406" extrusionOk="0">
                  <a:moveTo>
                    <a:pt x="40406" y="20203"/>
                  </a:moveTo>
                  <a:cubicBezTo>
                    <a:pt x="40406" y="31361"/>
                    <a:pt x="31361" y="40406"/>
                    <a:pt x="20203" y="40406"/>
                  </a:cubicBezTo>
                  <a:cubicBezTo>
                    <a:pt x="9045" y="40406"/>
                    <a:pt x="0" y="31361"/>
                    <a:pt x="0" y="20203"/>
                  </a:cubicBezTo>
                  <a:cubicBezTo>
                    <a:pt x="0" y="9045"/>
                    <a:pt x="9045" y="0"/>
                    <a:pt x="20203" y="0"/>
                  </a:cubicBezTo>
                  <a:cubicBezTo>
                    <a:pt x="31361" y="0"/>
                    <a:pt x="40406" y="9045"/>
                    <a:pt x="40406" y="2020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7" name="Google Shape;1477;p45"/>
            <p:cNvSpPr/>
            <p:nvPr/>
          </p:nvSpPr>
          <p:spPr>
            <a:xfrm>
              <a:off x="2506044" y="3166077"/>
              <a:ext cx="32123" cy="32123"/>
            </a:xfrm>
            <a:custGeom>
              <a:avLst/>
              <a:gdLst/>
              <a:ahLst/>
              <a:cxnLst/>
              <a:rect l="l" t="t" r="r" b="b"/>
              <a:pathLst>
                <a:path w="40406" h="40406" extrusionOk="0">
                  <a:moveTo>
                    <a:pt x="40406" y="20203"/>
                  </a:moveTo>
                  <a:cubicBezTo>
                    <a:pt x="40406" y="31361"/>
                    <a:pt x="31361" y="40406"/>
                    <a:pt x="20203" y="40406"/>
                  </a:cubicBezTo>
                  <a:cubicBezTo>
                    <a:pt x="9045" y="40406"/>
                    <a:pt x="0" y="31361"/>
                    <a:pt x="0" y="20203"/>
                  </a:cubicBezTo>
                  <a:cubicBezTo>
                    <a:pt x="0" y="9045"/>
                    <a:pt x="9045" y="0"/>
                    <a:pt x="20203" y="0"/>
                  </a:cubicBezTo>
                  <a:cubicBezTo>
                    <a:pt x="31361" y="0"/>
                    <a:pt x="40406" y="9045"/>
                    <a:pt x="40406" y="2020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8" name="Google Shape;1478;p45"/>
            <p:cNvSpPr/>
            <p:nvPr/>
          </p:nvSpPr>
          <p:spPr>
            <a:xfrm>
              <a:off x="2556904" y="3166077"/>
              <a:ext cx="32123" cy="32123"/>
            </a:xfrm>
            <a:custGeom>
              <a:avLst/>
              <a:gdLst/>
              <a:ahLst/>
              <a:cxnLst/>
              <a:rect l="l" t="t" r="r" b="b"/>
              <a:pathLst>
                <a:path w="40406" h="40406" extrusionOk="0">
                  <a:moveTo>
                    <a:pt x="40406" y="20203"/>
                  </a:moveTo>
                  <a:cubicBezTo>
                    <a:pt x="40406" y="31361"/>
                    <a:pt x="31361" y="40406"/>
                    <a:pt x="20203" y="40406"/>
                  </a:cubicBezTo>
                  <a:cubicBezTo>
                    <a:pt x="9045" y="40406"/>
                    <a:pt x="0" y="31361"/>
                    <a:pt x="0" y="20203"/>
                  </a:cubicBezTo>
                  <a:cubicBezTo>
                    <a:pt x="0" y="9045"/>
                    <a:pt x="9045" y="0"/>
                    <a:pt x="20203" y="0"/>
                  </a:cubicBezTo>
                  <a:cubicBezTo>
                    <a:pt x="31361" y="0"/>
                    <a:pt x="40406" y="9045"/>
                    <a:pt x="40406" y="2020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9" name="Google Shape;1479;p45"/>
            <p:cNvSpPr/>
            <p:nvPr/>
          </p:nvSpPr>
          <p:spPr>
            <a:xfrm>
              <a:off x="2444858" y="3156998"/>
              <a:ext cx="140104" cy="38259"/>
            </a:xfrm>
            <a:custGeom>
              <a:avLst/>
              <a:gdLst/>
              <a:ahLst/>
              <a:cxnLst/>
              <a:rect l="l" t="t" r="r" b="b"/>
              <a:pathLst>
                <a:path w="176232" h="48124" extrusionOk="0">
                  <a:moveTo>
                    <a:pt x="32844" y="55624"/>
                  </a:moveTo>
                  <a:cubicBezTo>
                    <a:pt x="19554" y="55665"/>
                    <a:pt x="8748" y="44927"/>
                    <a:pt x="8706" y="31637"/>
                  </a:cubicBezTo>
                  <a:cubicBezTo>
                    <a:pt x="8665" y="18347"/>
                    <a:pt x="19403" y="7541"/>
                    <a:pt x="32693" y="7499"/>
                  </a:cubicBezTo>
                  <a:cubicBezTo>
                    <a:pt x="45983" y="7458"/>
                    <a:pt x="56789" y="18196"/>
                    <a:pt x="56831" y="31486"/>
                  </a:cubicBezTo>
                  <a:lnTo>
                    <a:pt x="56831" y="31637"/>
                  </a:lnTo>
                  <a:cubicBezTo>
                    <a:pt x="56831" y="44885"/>
                    <a:pt x="46092" y="55624"/>
                    <a:pt x="32844" y="55624"/>
                  </a:cubicBezTo>
                  <a:close/>
                  <a:moveTo>
                    <a:pt x="32844" y="15143"/>
                  </a:moveTo>
                  <a:cubicBezTo>
                    <a:pt x="23734" y="15099"/>
                    <a:pt x="16311" y="22447"/>
                    <a:pt x="16267" y="31559"/>
                  </a:cubicBezTo>
                  <a:cubicBezTo>
                    <a:pt x="16267" y="31559"/>
                    <a:pt x="16267" y="31562"/>
                    <a:pt x="16267" y="31562"/>
                  </a:cubicBezTo>
                  <a:cubicBezTo>
                    <a:pt x="16223" y="40671"/>
                    <a:pt x="23571" y="48094"/>
                    <a:pt x="32683" y="48138"/>
                  </a:cubicBezTo>
                  <a:cubicBezTo>
                    <a:pt x="32686" y="48138"/>
                    <a:pt x="32686" y="48138"/>
                    <a:pt x="32688" y="48138"/>
                  </a:cubicBezTo>
                  <a:cubicBezTo>
                    <a:pt x="41798" y="48185"/>
                    <a:pt x="49218" y="40837"/>
                    <a:pt x="49265" y="31727"/>
                  </a:cubicBezTo>
                  <a:cubicBezTo>
                    <a:pt x="49265" y="31725"/>
                    <a:pt x="49265" y="31722"/>
                    <a:pt x="49265" y="31720"/>
                  </a:cubicBezTo>
                  <a:lnTo>
                    <a:pt x="49265" y="31642"/>
                  </a:lnTo>
                  <a:cubicBezTo>
                    <a:pt x="49265" y="22561"/>
                    <a:pt x="41927" y="15189"/>
                    <a:pt x="32846" y="15148"/>
                  </a:cubicBezTo>
                  <a:close/>
                  <a:moveTo>
                    <a:pt x="96934" y="55624"/>
                  </a:moveTo>
                  <a:cubicBezTo>
                    <a:pt x="83644" y="55665"/>
                    <a:pt x="72838" y="44927"/>
                    <a:pt x="72796" y="31637"/>
                  </a:cubicBezTo>
                  <a:cubicBezTo>
                    <a:pt x="72755" y="18347"/>
                    <a:pt x="83494" y="7541"/>
                    <a:pt x="96784" y="7499"/>
                  </a:cubicBezTo>
                  <a:cubicBezTo>
                    <a:pt x="110074" y="7458"/>
                    <a:pt x="120880" y="18196"/>
                    <a:pt x="120921" y="31486"/>
                  </a:cubicBezTo>
                  <a:lnTo>
                    <a:pt x="120921" y="31637"/>
                  </a:lnTo>
                  <a:cubicBezTo>
                    <a:pt x="120880" y="44867"/>
                    <a:pt x="110164" y="55582"/>
                    <a:pt x="96934" y="55624"/>
                  </a:cubicBezTo>
                  <a:close/>
                  <a:moveTo>
                    <a:pt x="96934" y="15143"/>
                  </a:moveTo>
                  <a:cubicBezTo>
                    <a:pt x="87824" y="15096"/>
                    <a:pt x="80404" y="22444"/>
                    <a:pt x="80357" y="31554"/>
                  </a:cubicBezTo>
                  <a:cubicBezTo>
                    <a:pt x="80357" y="31556"/>
                    <a:pt x="80357" y="31559"/>
                    <a:pt x="80357" y="31562"/>
                  </a:cubicBezTo>
                  <a:cubicBezTo>
                    <a:pt x="80310" y="40671"/>
                    <a:pt x="87659" y="48092"/>
                    <a:pt x="96768" y="48138"/>
                  </a:cubicBezTo>
                  <a:cubicBezTo>
                    <a:pt x="96771" y="48138"/>
                    <a:pt x="96773" y="48138"/>
                    <a:pt x="96776" y="48138"/>
                  </a:cubicBezTo>
                  <a:cubicBezTo>
                    <a:pt x="105885" y="48182"/>
                    <a:pt x="113309" y="40834"/>
                    <a:pt x="113353" y="31722"/>
                  </a:cubicBezTo>
                  <a:cubicBezTo>
                    <a:pt x="113353" y="31722"/>
                    <a:pt x="113353" y="31720"/>
                    <a:pt x="113353" y="31720"/>
                  </a:cubicBezTo>
                  <a:lnTo>
                    <a:pt x="113353" y="31642"/>
                  </a:lnTo>
                  <a:cubicBezTo>
                    <a:pt x="113309" y="22579"/>
                    <a:pt x="105994" y="15233"/>
                    <a:pt x="96931" y="15148"/>
                  </a:cubicBezTo>
                  <a:close/>
                  <a:moveTo>
                    <a:pt x="160952" y="55624"/>
                  </a:moveTo>
                  <a:cubicBezTo>
                    <a:pt x="147662" y="55665"/>
                    <a:pt x="136856" y="44927"/>
                    <a:pt x="136812" y="31637"/>
                  </a:cubicBezTo>
                  <a:cubicBezTo>
                    <a:pt x="136773" y="18347"/>
                    <a:pt x="147509" y="7543"/>
                    <a:pt x="160799" y="7499"/>
                  </a:cubicBezTo>
                  <a:cubicBezTo>
                    <a:pt x="174089" y="7458"/>
                    <a:pt x="184895" y="18196"/>
                    <a:pt x="184939" y="31486"/>
                  </a:cubicBezTo>
                  <a:lnTo>
                    <a:pt x="184939" y="31637"/>
                  </a:lnTo>
                  <a:cubicBezTo>
                    <a:pt x="184939" y="44885"/>
                    <a:pt x="174200" y="55624"/>
                    <a:pt x="160952" y="55624"/>
                  </a:cubicBezTo>
                  <a:close/>
                  <a:moveTo>
                    <a:pt x="160952" y="15143"/>
                  </a:moveTo>
                  <a:cubicBezTo>
                    <a:pt x="151842" y="15096"/>
                    <a:pt x="144421" y="22444"/>
                    <a:pt x="144375" y="31554"/>
                  </a:cubicBezTo>
                  <a:cubicBezTo>
                    <a:pt x="144375" y="31556"/>
                    <a:pt x="144375" y="31559"/>
                    <a:pt x="144375" y="31562"/>
                  </a:cubicBezTo>
                  <a:cubicBezTo>
                    <a:pt x="144331" y="40671"/>
                    <a:pt x="151679" y="48094"/>
                    <a:pt x="160791" y="48138"/>
                  </a:cubicBezTo>
                  <a:cubicBezTo>
                    <a:pt x="160791" y="48138"/>
                    <a:pt x="160794" y="48138"/>
                    <a:pt x="160794" y="48138"/>
                  </a:cubicBezTo>
                  <a:cubicBezTo>
                    <a:pt x="169903" y="48185"/>
                    <a:pt x="177324" y="40837"/>
                    <a:pt x="177371" y="31727"/>
                  </a:cubicBezTo>
                  <a:cubicBezTo>
                    <a:pt x="177371" y="31725"/>
                    <a:pt x="177371" y="31722"/>
                    <a:pt x="177371" y="31720"/>
                  </a:cubicBezTo>
                  <a:lnTo>
                    <a:pt x="177371" y="31642"/>
                  </a:lnTo>
                  <a:cubicBezTo>
                    <a:pt x="177371" y="22561"/>
                    <a:pt x="170033" y="15189"/>
                    <a:pt x="160952" y="15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0" name="Google Shape;1480;p45"/>
            <p:cNvSpPr/>
            <p:nvPr/>
          </p:nvSpPr>
          <p:spPr>
            <a:xfrm>
              <a:off x="1917460" y="3277710"/>
              <a:ext cx="645181" cy="175538"/>
            </a:xfrm>
            <a:custGeom>
              <a:avLst/>
              <a:gdLst/>
              <a:ahLst/>
              <a:cxnLst/>
              <a:rect l="l" t="t" r="r" b="b"/>
              <a:pathLst>
                <a:path w="811549" h="220803" extrusionOk="0">
                  <a:moveTo>
                    <a:pt x="220579" y="210141"/>
                  </a:moveTo>
                  <a:lnTo>
                    <a:pt x="8706" y="210141"/>
                  </a:lnTo>
                  <a:lnTo>
                    <a:pt x="8706" y="7499"/>
                  </a:lnTo>
                  <a:lnTo>
                    <a:pt x="220579" y="7499"/>
                  </a:lnTo>
                  <a:close/>
                  <a:moveTo>
                    <a:pt x="16272" y="202575"/>
                  </a:moveTo>
                  <a:lnTo>
                    <a:pt x="213011" y="202575"/>
                  </a:lnTo>
                  <a:lnTo>
                    <a:pt x="213011" y="15080"/>
                  </a:lnTo>
                  <a:lnTo>
                    <a:pt x="16272" y="15080"/>
                  </a:lnTo>
                  <a:close/>
                  <a:moveTo>
                    <a:pt x="284822" y="37767"/>
                  </a:moveTo>
                  <a:lnTo>
                    <a:pt x="820255" y="37767"/>
                  </a:lnTo>
                  <a:lnTo>
                    <a:pt x="820255" y="30202"/>
                  </a:lnTo>
                  <a:lnTo>
                    <a:pt x="284822" y="30202"/>
                  </a:lnTo>
                  <a:close/>
                  <a:moveTo>
                    <a:pt x="284822" y="101254"/>
                  </a:moveTo>
                  <a:lnTo>
                    <a:pt x="820255" y="101254"/>
                  </a:lnTo>
                  <a:lnTo>
                    <a:pt x="820255" y="93686"/>
                  </a:lnTo>
                  <a:lnTo>
                    <a:pt x="284822" y="93686"/>
                  </a:lnTo>
                  <a:close/>
                  <a:moveTo>
                    <a:pt x="284822" y="164741"/>
                  </a:moveTo>
                  <a:lnTo>
                    <a:pt x="820255" y="164741"/>
                  </a:lnTo>
                  <a:lnTo>
                    <a:pt x="820255" y="157173"/>
                  </a:lnTo>
                  <a:lnTo>
                    <a:pt x="284822" y="157173"/>
                  </a:lnTo>
                  <a:close/>
                  <a:moveTo>
                    <a:pt x="284822" y="228303"/>
                  </a:moveTo>
                  <a:lnTo>
                    <a:pt x="820255" y="228303"/>
                  </a:lnTo>
                  <a:lnTo>
                    <a:pt x="820255" y="220737"/>
                  </a:lnTo>
                  <a:lnTo>
                    <a:pt x="284822" y="22073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1" name="Google Shape;1481;p45"/>
            <p:cNvSpPr/>
            <p:nvPr/>
          </p:nvSpPr>
          <p:spPr>
            <a:xfrm>
              <a:off x="2743332" y="2838024"/>
              <a:ext cx="606502" cy="533832"/>
            </a:xfrm>
            <a:custGeom>
              <a:avLst/>
              <a:gdLst/>
              <a:ahLst/>
              <a:cxnLst/>
              <a:rect l="l" t="t" r="r" b="b"/>
              <a:pathLst>
                <a:path w="762895" h="671487" extrusionOk="0">
                  <a:moveTo>
                    <a:pt x="734747" y="7499"/>
                  </a:moveTo>
                  <a:lnTo>
                    <a:pt x="45558" y="7499"/>
                  </a:lnTo>
                  <a:cubicBezTo>
                    <a:pt x="25205" y="7499"/>
                    <a:pt x="8706" y="23998"/>
                    <a:pt x="8706" y="44352"/>
                  </a:cubicBezTo>
                  <a:lnTo>
                    <a:pt x="8706" y="642134"/>
                  </a:lnTo>
                  <a:cubicBezTo>
                    <a:pt x="8747" y="662470"/>
                    <a:pt x="25222" y="678945"/>
                    <a:pt x="45558" y="678987"/>
                  </a:cubicBezTo>
                  <a:lnTo>
                    <a:pt x="734747" y="678987"/>
                  </a:lnTo>
                  <a:cubicBezTo>
                    <a:pt x="755085" y="678947"/>
                    <a:pt x="771560" y="662471"/>
                    <a:pt x="771602" y="642134"/>
                  </a:cubicBezTo>
                  <a:lnTo>
                    <a:pt x="771602" y="44352"/>
                  </a:lnTo>
                  <a:cubicBezTo>
                    <a:pt x="771560" y="24014"/>
                    <a:pt x="755085" y="7538"/>
                    <a:pt x="734747" y="74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2" name="Google Shape;1482;p45"/>
            <p:cNvSpPr/>
            <p:nvPr/>
          </p:nvSpPr>
          <p:spPr>
            <a:xfrm>
              <a:off x="2734042" y="2818149"/>
              <a:ext cx="600485" cy="527875"/>
            </a:xfrm>
            <a:custGeom>
              <a:avLst/>
              <a:gdLst/>
              <a:ahLst/>
              <a:cxnLst/>
              <a:rect l="l" t="t" r="r" b="b"/>
              <a:pathLst>
                <a:path w="755327" h="663994" extrusionOk="0">
                  <a:moveTo>
                    <a:pt x="722259" y="0"/>
                  </a:moveTo>
                  <a:cubicBezTo>
                    <a:pt x="740522" y="0"/>
                    <a:pt x="755328" y="0"/>
                    <a:pt x="755328" y="0"/>
                  </a:cubicBezTo>
                  <a:lnTo>
                    <a:pt x="755328" y="663994"/>
                  </a:lnTo>
                  <a:cubicBezTo>
                    <a:pt x="755328" y="663994"/>
                    <a:pt x="740522" y="663994"/>
                    <a:pt x="722259" y="663994"/>
                  </a:cubicBezTo>
                  <a:lnTo>
                    <a:pt x="33068" y="663994"/>
                  </a:lnTo>
                  <a:cubicBezTo>
                    <a:pt x="14805" y="663994"/>
                    <a:pt x="0" y="663994"/>
                    <a:pt x="0" y="663994"/>
                  </a:cubicBezTo>
                  <a:lnTo>
                    <a:pt x="0" y="0"/>
                  </a:lnTo>
                  <a:cubicBezTo>
                    <a:pt x="0" y="0"/>
                    <a:pt x="14805" y="0"/>
                    <a:pt x="33068"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3" name="Google Shape;1483;p45"/>
            <p:cNvSpPr/>
            <p:nvPr/>
          </p:nvSpPr>
          <p:spPr>
            <a:xfrm>
              <a:off x="2724277" y="2809289"/>
              <a:ext cx="606500" cy="533889"/>
            </a:xfrm>
            <a:custGeom>
              <a:avLst/>
              <a:gdLst/>
              <a:ahLst/>
              <a:cxnLst/>
              <a:rect l="l" t="t" r="r" b="b"/>
              <a:pathLst>
                <a:path w="762893" h="671559" extrusionOk="0">
                  <a:moveTo>
                    <a:pt x="734749" y="679059"/>
                  </a:moveTo>
                  <a:lnTo>
                    <a:pt x="45556" y="679059"/>
                  </a:lnTo>
                  <a:cubicBezTo>
                    <a:pt x="25221" y="679018"/>
                    <a:pt x="8747" y="662544"/>
                    <a:pt x="8706" y="642209"/>
                  </a:cubicBezTo>
                  <a:lnTo>
                    <a:pt x="8706" y="44424"/>
                  </a:lnTo>
                  <a:cubicBezTo>
                    <a:pt x="8706" y="24060"/>
                    <a:pt x="25192" y="7540"/>
                    <a:pt x="45556" y="7499"/>
                  </a:cubicBezTo>
                  <a:lnTo>
                    <a:pt x="734749" y="7499"/>
                  </a:lnTo>
                  <a:cubicBezTo>
                    <a:pt x="755113" y="7540"/>
                    <a:pt x="771599" y="24060"/>
                    <a:pt x="771599" y="44424"/>
                  </a:cubicBezTo>
                  <a:lnTo>
                    <a:pt x="771599" y="642209"/>
                  </a:lnTo>
                  <a:cubicBezTo>
                    <a:pt x="771558" y="662544"/>
                    <a:pt x="755085" y="679018"/>
                    <a:pt x="734749" y="679059"/>
                  </a:cubicBezTo>
                  <a:close/>
                  <a:moveTo>
                    <a:pt x="45556" y="14990"/>
                  </a:moveTo>
                  <a:cubicBezTo>
                    <a:pt x="29370" y="15031"/>
                    <a:pt x="16272" y="28163"/>
                    <a:pt x="16272" y="44349"/>
                  </a:cubicBezTo>
                  <a:lnTo>
                    <a:pt x="16272" y="642134"/>
                  </a:lnTo>
                  <a:cubicBezTo>
                    <a:pt x="16313" y="658290"/>
                    <a:pt x="29401" y="671375"/>
                    <a:pt x="45556" y="671418"/>
                  </a:cubicBezTo>
                  <a:lnTo>
                    <a:pt x="734749" y="671418"/>
                  </a:lnTo>
                  <a:cubicBezTo>
                    <a:pt x="750904" y="671375"/>
                    <a:pt x="763992" y="658290"/>
                    <a:pt x="764034" y="642134"/>
                  </a:cubicBezTo>
                  <a:lnTo>
                    <a:pt x="764034" y="44349"/>
                  </a:lnTo>
                  <a:cubicBezTo>
                    <a:pt x="764034" y="28163"/>
                    <a:pt x="750935" y="15031"/>
                    <a:pt x="734749" y="149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4" name="Google Shape;1484;p45"/>
            <p:cNvSpPr/>
            <p:nvPr/>
          </p:nvSpPr>
          <p:spPr>
            <a:xfrm>
              <a:off x="2803690" y="2993482"/>
              <a:ext cx="290736" cy="286105"/>
            </a:xfrm>
            <a:custGeom>
              <a:avLst/>
              <a:gdLst/>
              <a:ahLst/>
              <a:cxnLst/>
              <a:rect l="l" t="t" r="r" b="b"/>
              <a:pathLst>
                <a:path w="365706" h="359881" extrusionOk="0">
                  <a:moveTo>
                    <a:pt x="8706" y="45258"/>
                  </a:moveTo>
                  <a:lnTo>
                    <a:pt x="78396" y="45258"/>
                  </a:lnTo>
                  <a:lnTo>
                    <a:pt x="78396" y="367380"/>
                  </a:lnTo>
                  <a:lnTo>
                    <a:pt x="8706" y="367380"/>
                  </a:lnTo>
                  <a:close/>
                  <a:moveTo>
                    <a:pt x="304722" y="367380"/>
                  </a:moveTo>
                  <a:lnTo>
                    <a:pt x="374412" y="367380"/>
                  </a:lnTo>
                  <a:lnTo>
                    <a:pt x="374412" y="7499"/>
                  </a:lnTo>
                  <a:lnTo>
                    <a:pt x="304722" y="749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5" name="Google Shape;1485;p45"/>
            <p:cNvSpPr/>
            <p:nvPr/>
          </p:nvSpPr>
          <p:spPr>
            <a:xfrm>
              <a:off x="2882080" y="3028110"/>
              <a:ext cx="290739" cy="251516"/>
            </a:xfrm>
            <a:custGeom>
              <a:avLst/>
              <a:gdLst/>
              <a:ahLst/>
              <a:cxnLst/>
              <a:rect l="l" t="t" r="r" b="b"/>
              <a:pathLst>
                <a:path w="365709" h="316372" extrusionOk="0">
                  <a:moveTo>
                    <a:pt x="8706" y="53883"/>
                  </a:moveTo>
                  <a:lnTo>
                    <a:pt x="78396" y="53883"/>
                  </a:lnTo>
                  <a:lnTo>
                    <a:pt x="78396" y="323793"/>
                  </a:lnTo>
                  <a:lnTo>
                    <a:pt x="8706" y="323793"/>
                  </a:lnTo>
                  <a:close/>
                  <a:moveTo>
                    <a:pt x="304714" y="323871"/>
                  </a:moveTo>
                  <a:lnTo>
                    <a:pt x="374415" y="323871"/>
                  </a:lnTo>
                  <a:lnTo>
                    <a:pt x="374415" y="7499"/>
                  </a:lnTo>
                  <a:lnTo>
                    <a:pt x="304714" y="749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6" name="Google Shape;1486;p45"/>
            <p:cNvSpPr/>
            <p:nvPr/>
          </p:nvSpPr>
          <p:spPr>
            <a:xfrm>
              <a:off x="2960473" y="2908174"/>
              <a:ext cx="290739" cy="371534"/>
            </a:xfrm>
            <a:custGeom>
              <a:avLst/>
              <a:gdLst/>
              <a:ahLst/>
              <a:cxnLst/>
              <a:rect l="l" t="t" r="r" b="b"/>
              <a:pathLst>
                <a:path w="365709" h="467338" extrusionOk="0">
                  <a:moveTo>
                    <a:pt x="8706" y="248434"/>
                  </a:moveTo>
                  <a:lnTo>
                    <a:pt x="78396" y="248434"/>
                  </a:lnTo>
                  <a:lnTo>
                    <a:pt x="78396" y="474837"/>
                  </a:lnTo>
                  <a:lnTo>
                    <a:pt x="8706" y="474837"/>
                  </a:lnTo>
                  <a:close/>
                  <a:moveTo>
                    <a:pt x="304725" y="474760"/>
                  </a:moveTo>
                  <a:lnTo>
                    <a:pt x="374415" y="474760"/>
                  </a:lnTo>
                  <a:lnTo>
                    <a:pt x="374415" y="7499"/>
                  </a:lnTo>
                  <a:lnTo>
                    <a:pt x="304725" y="749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7" name="Google Shape;1487;p45"/>
            <p:cNvSpPr/>
            <p:nvPr/>
          </p:nvSpPr>
          <p:spPr>
            <a:xfrm>
              <a:off x="2800684" y="2905172"/>
              <a:ext cx="453644" cy="377561"/>
            </a:xfrm>
            <a:custGeom>
              <a:avLst/>
              <a:gdLst/>
              <a:ahLst/>
              <a:cxnLst/>
              <a:rect l="l" t="t" r="r" b="b"/>
              <a:pathLst>
                <a:path w="570622" h="474919" extrusionOk="0">
                  <a:moveTo>
                    <a:pt x="82108" y="482398"/>
                  </a:moveTo>
                  <a:lnTo>
                    <a:pt x="12490" y="482398"/>
                  </a:lnTo>
                  <a:cubicBezTo>
                    <a:pt x="10401" y="482398"/>
                    <a:pt x="8707" y="480705"/>
                    <a:pt x="8706" y="478616"/>
                  </a:cubicBezTo>
                  <a:lnTo>
                    <a:pt x="8706" y="156416"/>
                  </a:lnTo>
                  <a:cubicBezTo>
                    <a:pt x="8706" y="154326"/>
                    <a:pt x="10400" y="152632"/>
                    <a:pt x="12490" y="152632"/>
                  </a:cubicBezTo>
                  <a:lnTo>
                    <a:pt x="82108" y="152632"/>
                  </a:lnTo>
                  <a:cubicBezTo>
                    <a:pt x="84198" y="152632"/>
                    <a:pt x="85892" y="154326"/>
                    <a:pt x="85892" y="156416"/>
                  </a:cubicBezTo>
                  <a:lnTo>
                    <a:pt x="85892" y="478629"/>
                  </a:lnTo>
                  <a:cubicBezTo>
                    <a:pt x="85883" y="480713"/>
                    <a:pt x="84192" y="482398"/>
                    <a:pt x="82108" y="482398"/>
                  </a:cubicBezTo>
                  <a:close/>
                  <a:moveTo>
                    <a:pt x="16272" y="474832"/>
                  </a:moveTo>
                  <a:lnTo>
                    <a:pt x="78321" y="474832"/>
                  </a:lnTo>
                  <a:lnTo>
                    <a:pt x="78321" y="160200"/>
                  </a:lnTo>
                  <a:lnTo>
                    <a:pt x="16272" y="160200"/>
                  </a:lnTo>
                  <a:close/>
                  <a:moveTo>
                    <a:pt x="180776" y="482398"/>
                  </a:moveTo>
                  <a:lnTo>
                    <a:pt x="111539" y="482398"/>
                  </a:lnTo>
                  <a:cubicBezTo>
                    <a:pt x="109450" y="482401"/>
                    <a:pt x="107753" y="480709"/>
                    <a:pt x="107750" y="478619"/>
                  </a:cubicBezTo>
                  <a:cubicBezTo>
                    <a:pt x="107750" y="478618"/>
                    <a:pt x="107750" y="478617"/>
                    <a:pt x="107750" y="478616"/>
                  </a:cubicBezTo>
                  <a:lnTo>
                    <a:pt x="107750" y="208553"/>
                  </a:lnTo>
                  <a:cubicBezTo>
                    <a:pt x="107750" y="206463"/>
                    <a:pt x="109444" y="204769"/>
                    <a:pt x="111534" y="204769"/>
                  </a:cubicBezTo>
                  <a:lnTo>
                    <a:pt x="181155" y="204769"/>
                  </a:lnTo>
                  <a:cubicBezTo>
                    <a:pt x="183244" y="204772"/>
                    <a:pt x="184936" y="206463"/>
                    <a:pt x="184936" y="208553"/>
                  </a:cubicBezTo>
                  <a:lnTo>
                    <a:pt x="184936" y="478463"/>
                  </a:lnTo>
                  <a:cubicBezTo>
                    <a:pt x="185031" y="480550"/>
                    <a:pt x="183417" y="482318"/>
                    <a:pt x="181331" y="482413"/>
                  </a:cubicBezTo>
                  <a:cubicBezTo>
                    <a:pt x="181330" y="482413"/>
                    <a:pt x="181329" y="482413"/>
                    <a:pt x="181328" y="482413"/>
                  </a:cubicBezTo>
                  <a:cubicBezTo>
                    <a:pt x="181144" y="482423"/>
                    <a:pt x="180960" y="482418"/>
                    <a:pt x="180776" y="482398"/>
                  </a:cubicBezTo>
                  <a:close/>
                  <a:moveTo>
                    <a:pt x="114946" y="474832"/>
                  </a:moveTo>
                  <a:lnTo>
                    <a:pt x="176995" y="474832"/>
                  </a:lnTo>
                  <a:lnTo>
                    <a:pt x="176995" y="212488"/>
                  </a:lnTo>
                  <a:lnTo>
                    <a:pt x="114946" y="212488"/>
                  </a:lnTo>
                  <a:close/>
                  <a:moveTo>
                    <a:pt x="279450" y="482398"/>
                  </a:moveTo>
                  <a:lnTo>
                    <a:pt x="209910" y="482398"/>
                  </a:lnTo>
                  <a:cubicBezTo>
                    <a:pt x="207821" y="482398"/>
                    <a:pt x="206127" y="480705"/>
                    <a:pt x="206126" y="478616"/>
                  </a:cubicBezTo>
                  <a:lnTo>
                    <a:pt x="206126" y="252212"/>
                  </a:lnTo>
                  <a:cubicBezTo>
                    <a:pt x="206127" y="250125"/>
                    <a:pt x="207821" y="248431"/>
                    <a:pt x="209910" y="248431"/>
                  </a:cubicBezTo>
                  <a:lnTo>
                    <a:pt x="279525" y="248431"/>
                  </a:lnTo>
                  <a:cubicBezTo>
                    <a:pt x="281614" y="248431"/>
                    <a:pt x="283308" y="250125"/>
                    <a:pt x="283310" y="252212"/>
                  </a:cubicBezTo>
                  <a:lnTo>
                    <a:pt x="283310" y="478616"/>
                  </a:lnTo>
                  <a:cubicBezTo>
                    <a:pt x="283308" y="480706"/>
                    <a:pt x="281615" y="482399"/>
                    <a:pt x="279525" y="482400"/>
                  </a:cubicBezTo>
                  <a:close/>
                  <a:moveTo>
                    <a:pt x="213617" y="474832"/>
                  </a:moveTo>
                  <a:lnTo>
                    <a:pt x="275666" y="474832"/>
                  </a:lnTo>
                  <a:lnTo>
                    <a:pt x="275666" y="255997"/>
                  </a:lnTo>
                  <a:lnTo>
                    <a:pt x="213617" y="255997"/>
                  </a:lnTo>
                  <a:close/>
                  <a:moveTo>
                    <a:pt x="378121" y="482398"/>
                  </a:moveTo>
                  <a:lnTo>
                    <a:pt x="308278" y="482398"/>
                  </a:lnTo>
                  <a:cubicBezTo>
                    <a:pt x="306190" y="482398"/>
                    <a:pt x="304497" y="480705"/>
                    <a:pt x="304497" y="478616"/>
                  </a:cubicBezTo>
                  <a:lnTo>
                    <a:pt x="304497" y="118657"/>
                  </a:lnTo>
                  <a:cubicBezTo>
                    <a:pt x="304497" y="116570"/>
                    <a:pt x="306190" y="114876"/>
                    <a:pt x="308278" y="114873"/>
                  </a:cubicBezTo>
                  <a:lnTo>
                    <a:pt x="377901" y="114873"/>
                  </a:lnTo>
                  <a:cubicBezTo>
                    <a:pt x="379990" y="114876"/>
                    <a:pt x="381683" y="116570"/>
                    <a:pt x="381683" y="118657"/>
                  </a:cubicBezTo>
                  <a:lnTo>
                    <a:pt x="381683" y="478616"/>
                  </a:lnTo>
                  <a:cubicBezTo>
                    <a:pt x="381688" y="480622"/>
                    <a:pt x="380124" y="482282"/>
                    <a:pt x="378121" y="482398"/>
                  </a:cubicBezTo>
                  <a:close/>
                  <a:moveTo>
                    <a:pt x="312291" y="474832"/>
                  </a:moveTo>
                  <a:lnTo>
                    <a:pt x="374337" y="474832"/>
                  </a:lnTo>
                  <a:lnTo>
                    <a:pt x="374337" y="122441"/>
                  </a:lnTo>
                  <a:lnTo>
                    <a:pt x="312291" y="122441"/>
                  </a:lnTo>
                  <a:close/>
                  <a:moveTo>
                    <a:pt x="476795" y="482398"/>
                  </a:moveTo>
                  <a:lnTo>
                    <a:pt x="407170" y="482398"/>
                  </a:lnTo>
                  <a:cubicBezTo>
                    <a:pt x="405081" y="482398"/>
                    <a:pt x="403388" y="480705"/>
                    <a:pt x="403388" y="478616"/>
                  </a:cubicBezTo>
                  <a:lnTo>
                    <a:pt x="403388" y="162244"/>
                  </a:lnTo>
                  <a:cubicBezTo>
                    <a:pt x="403388" y="160156"/>
                    <a:pt x="405081" y="158463"/>
                    <a:pt x="407170" y="158460"/>
                  </a:cubicBezTo>
                  <a:lnTo>
                    <a:pt x="476787" y="158460"/>
                  </a:lnTo>
                  <a:cubicBezTo>
                    <a:pt x="478875" y="158463"/>
                    <a:pt x="480569" y="160156"/>
                    <a:pt x="480569" y="162244"/>
                  </a:cubicBezTo>
                  <a:lnTo>
                    <a:pt x="480569" y="478616"/>
                  </a:lnTo>
                  <a:cubicBezTo>
                    <a:pt x="480569" y="480702"/>
                    <a:pt x="478880" y="482393"/>
                    <a:pt x="476795" y="482398"/>
                  </a:cubicBezTo>
                  <a:close/>
                  <a:moveTo>
                    <a:pt x="410962" y="474832"/>
                  </a:moveTo>
                  <a:lnTo>
                    <a:pt x="473011" y="474832"/>
                  </a:lnTo>
                  <a:lnTo>
                    <a:pt x="473011" y="166026"/>
                  </a:lnTo>
                  <a:lnTo>
                    <a:pt x="410962" y="166026"/>
                  </a:lnTo>
                  <a:close/>
                  <a:moveTo>
                    <a:pt x="575542" y="482398"/>
                  </a:moveTo>
                  <a:lnTo>
                    <a:pt x="505854" y="482398"/>
                  </a:lnTo>
                  <a:cubicBezTo>
                    <a:pt x="503766" y="482398"/>
                    <a:pt x="502072" y="480705"/>
                    <a:pt x="502070" y="478616"/>
                  </a:cubicBezTo>
                  <a:lnTo>
                    <a:pt x="502070" y="11283"/>
                  </a:lnTo>
                  <a:cubicBezTo>
                    <a:pt x="502070" y="9193"/>
                    <a:pt x="503764" y="7499"/>
                    <a:pt x="505854" y="7499"/>
                  </a:cubicBezTo>
                  <a:lnTo>
                    <a:pt x="575544" y="7499"/>
                  </a:lnTo>
                  <a:cubicBezTo>
                    <a:pt x="577616" y="7540"/>
                    <a:pt x="579287" y="9211"/>
                    <a:pt x="579328" y="11283"/>
                  </a:cubicBezTo>
                  <a:lnTo>
                    <a:pt x="579328" y="478616"/>
                  </a:lnTo>
                  <a:cubicBezTo>
                    <a:pt x="579287" y="480689"/>
                    <a:pt x="577614" y="482359"/>
                    <a:pt x="575542" y="482398"/>
                  </a:cubicBezTo>
                  <a:close/>
                  <a:moveTo>
                    <a:pt x="509636" y="474832"/>
                  </a:moveTo>
                  <a:lnTo>
                    <a:pt x="571760" y="474832"/>
                  </a:lnTo>
                  <a:lnTo>
                    <a:pt x="571760" y="15067"/>
                  </a:lnTo>
                  <a:lnTo>
                    <a:pt x="509636" y="150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8" name="Google Shape;1488;p45"/>
            <p:cNvSpPr/>
            <p:nvPr/>
          </p:nvSpPr>
          <p:spPr>
            <a:xfrm>
              <a:off x="2807417" y="2878540"/>
              <a:ext cx="297596" cy="52156"/>
            </a:xfrm>
            <a:custGeom>
              <a:avLst/>
              <a:gdLst/>
              <a:ahLst/>
              <a:cxnLst/>
              <a:rect l="l" t="t" r="r" b="b"/>
              <a:pathLst>
                <a:path w="374334" h="65605" extrusionOk="0">
                  <a:moveTo>
                    <a:pt x="8706" y="7499"/>
                  </a:moveTo>
                  <a:lnTo>
                    <a:pt x="78396" y="7499"/>
                  </a:lnTo>
                  <a:lnTo>
                    <a:pt x="78396" y="15067"/>
                  </a:lnTo>
                  <a:lnTo>
                    <a:pt x="8706" y="15067"/>
                  </a:lnTo>
                  <a:close/>
                  <a:moveTo>
                    <a:pt x="8706" y="44048"/>
                  </a:moveTo>
                  <a:lnTo>
                    <a:pt x="78396" y="44048"/>
                  </a:lnTo>
                  <a:lnTo>
                    <a:pt x="78396" y="36483"/>
                  </a:lnTo>
                  <a:lnTo>
                    <a:pt x="8706" y="36483"/>
                  </a:lnTo>
                  <a:close/>
                  <a:moveTo>
                    <a:pt x="8706" y="73105"/>
                  </a:moveTo>
                  <a:lnTo>
                    <a:pt x="78396" y="73105"/>
                  </a:lnTo>
                  <a:lnTo>
                    <a:pt x="78396" y="65544"/>
                  </a:lnTo>
                  <a:lnTo>
                    <a:pt x="8706" y="65544"/>
                  </a:lnTo>
                  <a:close/>
                  <a:moveTo>
                    <a:pt x="101552" y="15067"/>
                  </a:moveTo>
                  <a:lnTo>
                    <a:pt x="383040" y="15067"/>
                  </a:lnTo>
                  <a:lnTo>
                    <a:pt x="383040" y="7499"/>
                  </a:lnTo>
                  <a:lnTo>
                    <a:pt x="101552" y="7499"/>
                  </a:lnTo>
                  <a:close/>
                  <a:moveTo>
                    <a:pt x="101552" y="44048"/>
                  </a:moveTo>
                  <a:lnTo>
                    <a:pt x="383040" y="44048"/>
                  </a:lnTo>
                  <a:lnTo>
                    <a:pt x="383040" y="36483"/>
                  </a:lnTo>
                  <a:lnTo>
                    <a:pt x="101552" y="36483"/>
                  </a:lnTo>
                  <a:close/>
                  <a:moveTo>
                    <a:pt x="101552" y="73105"/>
                  </a:moveTo>
                  <a:lnTo>
                    <a:pt x="383040" y="73105"/>
                  </a:lnTo>
                  <a:lnTo>
                    <a:pt x="383040" y="65544"/>
                  </a:lnTo>
                  <a:lnTo>
                    <a:pt x="101552" y="6554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9" name="Google Shape;1489;p45"/>
            <p:cNvSpPr/>
            <p:nvPr/>
          </p:nvSpPr>
          <p:spPr>
            <a:xfrm>
              <a:off x="2743332" y="2212818"/>
              <a:ext cx="606498" cy="533835"/>
            </a:xfrm>
            <a:custGeom>
              <a:avLst/>
              <a:gdLst/>
              <a:ahLst/>
              <a:cxnLst/>
              <a:rect l="l" t="t" r="r" b="b"/>
              <a:pathLst>
                <a:path w="762890" h="671490" extrusionOk="0">
                  <a:moveTo>
                    <a:pt x="734747" y="7499"/>
                  </a:moveTo>
                  <a:lnTo>
                    <a:pt x="45558" y="7499"/>
                  </a:lnTo>
                  <a:cubicBezTo>
                    <a:pt x="25205" y="7499"/>
                    <a:pt x="8706" y="23998"/>
                    <a:pt x="8706" y="44352"/>
                  </a:cubicBezTo>
                  <a:cubicBezTo>
                    <a:pt x="8706" y="44352"/>
                    <a:pt x="8706" y="44354"/>
                    <a:pt x="8706" y="44354"/>
                  </a:cubicBezTo>
                  <a:lnTo>
                    <a:pt x="8706" y="642139"/>
                  </a:lnTo>
                  <a:cubicBezTo>
                    <a:pt x="8750" y="662474"/>
                    <a:pt x="25223" y="678948"/>
                    <a:pt x="45558" y="678989"/>
                  </a:cubicBezTo>
                  <a:lnTo>
                    <a:pt x="734747" y="678989"/>
                  </a:lnTo>
                  <a:cubicBezTo>
                    <a:pt x="755082" y="678948"/>
                    <a:pt x="771555" y="662474"/>
                    <a:pt x="771597" y="642139"/>
                  </a:cubicBezTo>
                  <a:lnTo>
                    <a:pt x="771597" y="44354"/>
                  </a:lnTo>
                  <a:cubicBezTo>
                    <a:pt x="771558" y="24019"/>
                    <a:pt x="755082" y="7543"/>
                    <a:pt x="734747" y="74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0" name="Google Shape;1490;p45"/>
            <p:cNvSpPr/>
            <p:nvPr/>
          </p:nvSpPr>
          <p:spPr>
            <a:xfrm>
              <a:off x="2735153" y="2193956"/>
              <a:ext cx="600485" cy="527875"/>
            </a:xfrm>
            <a:custGeom>
              <a:avLst/>
              <a:gdLst/>
              <a:ahLst/>
              <a:cxnLst/>
              <a:rect l="l" t="t" r="r" b="b"/>
              <a:pathLst>
                <a:path w="755327" h="663994" extrusionOk="0">
                  <a:moveTo>
                    <a:pt x="722259" y="0"/>
                  </a:moveTo>
                  <a:cubicBezTo>
                    <a:pt x="740522" y="0"/>
                    <a:pt x="755328" y="0"/>
                    <a:pt x="755328" y="0"/>
                  </a:cubicBezTo>
                  <a:lnTo>
                    <a:pt x="755328" y="663994"/>
                  </a:lnTo>
                  <a:cubicBezTo>
                    <a:pt x="755328" y="663994"/>
                    <a:pt x="740522" y="663994"/>
                    <a:pt x="722259" y="663994"/>
                  </a:cubicBezTo>
                  <a:lnTo>
                    <a:pt x="33068" y="663994"/>
                  </a:lnTo>
                  <a:cubicBezTo>
                    <a:pt x="14805" y="663994"/>
                    <a:pt x="0" y="663994"/>
                    <a:pt x="0" y="663994"/>
                  </a:cubicBezTo>
                  <a:lnTo>
                    <a:pt x="0" y="0"/>
                  </a:lnTo>
                  <a:cubicBezTo>
                    <a:pt x="0" y="0"/>
                    <a:pt x="14805" y="0"/>
                    <a:pt x="33068"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1" name="Google Shape;1491;p45"/>
            <p:cNvSpPr/>
            <p:nvPr/>
          </p:nvSpPr>
          <p:spPr>
            <a:xfrm>
              <a:off x="2724277" y="2184275"/>
              <a:ext cx="606500" cy="533880"/>
            </a:xfrm>
            <a:custGeom>
              <a:avLst/>
              <a:gdLst/>
              <a:ahLst/>
              <a:cxnLst/>
              <a:rect l="l" t="t" r="r" b="b"/>
              <a:pathLst>
                <a:path w="762893" h="671547" extrusionOk="0">
                  <a:moveTo>
                    <a:pt x="734749" y="679046"/>
                  </a:moveTo>
                  <a:lnTo>
                    <a:pt x="45556" y="679046"/>
                  </a:lnTo>
                  <a:cubicBezTo>
                    <a:pt x="25221" y="679005"/>
                    <a:pt x="8747" y="662531"/>
                    <a:pt x="8706" y="642196"/>
                  </a:cubicBezTo>
                  <a:lnTo>
                    <a:pt x="8706" y="44411"/>
                  </a:lnTo>
                  <a:cubicBezTo>
                    <a:pt x="8714" y="24053"/>
                    <a:pt x="25197" y="7541"/>
                    <a:pt x="45556" y="7499"/>
                  </a:cubicBezTo>
                  <a:lnTo>
                    <a:pt x="734749" y="7499"/>
                  </a:lnTo>
                  <a:cubicBezTo>
                    <a:pt x="755113" y="7541"/>
                    <a:pt x="771599" y="24060"/>
                    <a:pt x="771599" y="44424"/>
                  </a:cubicBezTo>
                  <a:lnTo>
                    <a:pt x="771599" y="642209"/>
                  </a:lnTo>
                  <a:cubicBezTo>
                    <a:pt x="771550" y="662539"/>
                    <a:pt x="755079" y="679005"/>
                    <a:pt x="734749" y="679046"/>
                  </a:cubicBezTo>
                  <a:close/>
                  <a:moveTo>
                    <a:pt x="45556" y="14977"/>
                  </a:moveTo>
                  <a:cubicBezTo>
                    <a:pt x="29370" y="15018"/>
                    <a:pt x="16272" y="28150"/>
                    <a:pt x="16272" y="44336"/>
                  </a:cubicBezTo>
                  <a:lnTo>
                    <a:pt x="16272" y="642121"/>
                  </a:lnTo>
                  <a:cubicBezTo>
                    <a:pt x="16313" y="658276"/>
                    <a:pt x="29401" y="671364"/>
                    <a:pt x="45556" y="671405"/>
                  </a:cubicBezTo>
                  <a:lnTo>
                    <a:pt x="734749" y="671405"/>
                  </a:lnTo>
                  <a:cubicBezTo>
                    <a:pt x="750904" y="671364"/>
                    <a:pt x="763992" y="658276"/>
                    <a:pt x="764034" y="642121"/>
                  </a:cubicBezTo>
                  <a:lnTo>
                    <a:pt x="764034" y="44336"/>
                  </a:lnTo>
                  <a:cubicBezTo>
                    <a:pt x="764034" y="28150"/>
                    <a:pt x="750935" y="15018"/>
                    <a:pt x="734749" y="149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2" name="Google Shape;1492;p45"/>
            <p:cNvSpPr/>
            <p:nvPr/>
          </p:nvSpPr>
          <p:spPr>
            <a:xfrm>
              <a:off x="2852192" y="2278083"/>
              <a:ext cx="336878" cy="336878"/>
            </a:xfrm>
            <a:custGeom>
              <a:avLst/>
              <a:gdLst/>
              <a:ahLst/>
              <a:cxnLst/>
              <a:rect l="l" t="t" r="r" b="b"/>
              <a:pathLst>
                <a:path w="423746" h="423746" extrusionOk="0">
                  <a:moveTo>
                    <a:pt x="423746" y="211873"/>
                  </a:moveTo>
                  <a:cubicBezTo>
                    <a:pt x="423746" y="328887"/>
                    <a:pt x="328887" y="423746"/>
                    <a:pt x="211873" y="423746"/>
                  </a:cubicBezTo>
                  <a:cubicBezTo>
                    <a:pt x="94859" y="423746"/>
                    <a:pt x="0" y="328887"/>
                    <a:pt x="0" y="211873"/>
                  </a:cubicBezTo>
                  <a:cubicBezTo>
                    <a:pt x="0" y="94859"/>
                    <a:pt x="94859" y="0"/>
                    <a:pt x="211873" y="0"/>
                  </a:cubicBezTo>
                  <a:cubicBezTo>
                    <a:pt x="328887" y="0"/>
                    <a:pt x="423746" y="94859"/>
                    <a:pt x="423746" y="21187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3" name="Google Shape;1493;p45"/>
            <p:cNvSpPr/>
            <p:nvPr/>
          </p:nvSpPr>
          <p:spPr>
            <a:xfrm>
              <a:off x="2893443" y="2271863"/>
              <a:ext cx="282736" cy="168675"/>
            </a:xfrm>
            <a:custGeom>
              <a:avLst/>
              <a:gdLst/>
              <a:ahLst/>
              <a:cxnLst/>
              <a:rect l="l" t="t" r="r" b="b"/>
              <a:pathLst>
                <a:path w="355643" h="212170" extrusionOk="0">
                  <a:moveTo>
                    <a:pt x="364350" y="168207"/>
                  </a:moveTo>
                  <a:cubicBezTo>
                    <a:pt x="336065" y="54663"/>
                    <a:pt x="221092" y="-14458"/>
                    <a:pt x="107548" y="13835"/>
                  </a:cubicBezTo>
                  <a:cubicBezTo>
                    <a:pt x="70116" y="23159"/>
                    <a:pt x="35940" y="42523"/>
                    <a:pt x="8706" y="69844"/>
                  </a:cubicBezTo>
                  <a:lnTo>
                    <a:pt x="158530" y="2196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4" name="Google Shape;1494;p45"/>
            <p:cNvSpPr/>
            <p:nvPr/>
          </p:nvSpPr>
          <p:spPr>
            <a:xfrm>
              <a:off x="2964018" y="2399538"/>
              <a:ext cx="217086" cy="209108"/>
            </a:xfrm>
            <a:custGeom>
              <a:avLst/>
              <a:gdLst/>
              <a:ahLst/>
              <a:cxnLst/>
              <a:rect l="l" t="t" r="r" b="b"/>
              <a:pathLst>
                <a:path w="273064" h="263029" extrusionOk="0">
                  <a:moveTo>
                    <a:pt x="275516" y="7499"/>
                  </a:moveTo>
                  <a:lnTo>
                    <a:pt x="69924" y="58577"/>
                  </a:lnTo>
                  <a:lnTo>
                    <a:pt x="8706" y="261444"/>
                  </a:lnTo>
                  <a:cubicBezTo>
                    <a:pt x="120734" y="295240"/>
                    <a:pt x="238946" y="231818"/>
                    <a:pt x="272742" y="119789"/>
                  </a:cubicBezTo>
                  <a:cubicBezTo>
                    <a:pt x="283752" y="83292"/>
                    <a:pt x="284711" y="44497"/>
                    <a:pt x="275516" y="749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5" name="Google Shape;1495;p45"/>
            <p:cNvSpPr/>
            <p:nvPr/>
          </p:nvSpPr>
          <p:spPr>
            <a:xfrm>
              <a:off x="2772851" y="2259589"/>
              <a:ext cx="484563" cy="354444"/>
            </a:xfrm>
            <a:custGeom>
              <a:avLst/>
              <a:gdLst/>
              <a:ahLst/>
              <a:cxnLst/>
              <a:rect l="l" t="t" r="r" b="b"/>
              <a:pathLst>
                <a:path w="609513" h="445842" extrusionOk="0">
                  <a:moveTo>
                    <a:pt x="618219" y="10374"/>
                  </a:moveTo>
                  <a:lnTo>
                    <a:pt x="618219" y="17942"/>
                  </a:lnTo>
                  <a:lnTo>
                    <a:pt x="548529" y="17942"/>
                  </a:lnTo>
                  <a:lnTo>
                    <a:pt x="548529" y="10374"/>
                  </a:lnTo>
                  <a:close/>
                  <a:moveTo>
                    <a:pt x="548529" y="46999"/>
                  </a:moveTo>
                  <a:lnTo>
                    <a:pt x="618219" y="46999"/>
                  </a:lnTo>
                  <a:lnTo>
                    <a:pt x="618219" y="39430"/>
                  </a:lnTo>
                  <a:lnTo>
                    <a:pt x="548529" y="39430"/>
                  </a:lnTo>
                  <a:close/>
                  <a:moveTo>
                    <a:pt x="548529" y="75980"/>
                  </a:moveTo>
                  <a:lnTo>
                    <a:pt x="618219" y="75980"/>
                  </a:lnTo>
                  <a:lnTo>
                    <a:pt x="618219" y="68414"/>
                  </a:lnTo>
                  <a:lnTo>
                    <a:pt x="548529" y="68414"/>
                  </a:lnTo>
                  <a:close/>
                  <a:moveTo>
                    <a:pt x="548529" y="395227"/>
                  </a:moveTo>
                  <a:lnTo>
                    <a:pt x="618219" y="395227"/>
                  </a:lnTo>
                  <a:lnTo>
                    <a:pt x="618219" y="387661"/>
                  </a:lnTo>
                  <a:lnTo>
                    <a:pt x="548529" y="387661"/>
                  </a:lnTo>
                  <a:close/>
                  <a:moveTo>
                    <a:pt x="548529" y="424286"/>
                  </a:moveTo>
                  <a:lnTo>
                    <a:pt x="618219" y="424286"/>
                  </a:lnTo>
                  <a:lnTo>
                    <a:pt x="618219" y="416717"/>
                  </a:lnTo>
                  <a:lnTo>
                    <a:pt x="548529" y="416717"/>
                  </a:lnTo>
                  <a:close/>
                  <a:moveTo>
                    <a:pt x="548529" y="453342"/>
                  </a:moveTo>
                  <a:lnTo>
                    <a:pt x="618219" y="453342"/>
                  </a:lnTo>
                  <a:lnTo>
                    <a:pt x="618219" y="445773"/>
                  </a:lnTo>
                  <a:lnTo>
                    <a:pt x="548529" y="445773"/>
                  </a:lnTo>
                  <a:close/>
                  <a:moveTo>
                    <a:pt x="8706" y="389477"/>
                  </a:moveTo>
                  <a:lnTo>
                    <a:pt x="78396" y="389477"/>
                  </a:lnTo>
                  <a:lnTo>
                    <a:pt x="78396" y="381908"/>
                  </a:lnTo>
                  <a:lnTo>
                    <a:pt x="8706" y="381908"/>
                  </a:lnTo>
                  <a:close/>
                  <a:moveTo>
                    <a:pt x="8706" y="418458"/>
                  </a:moveTo>
                  <a:lnTo>
                    <a:pt x="78396" y="418458"/>
                  </a:lnTo>
                  <a:lnTo>
                    <a:pt x="78396" y="410892"/>
                  </a:lnTo>
                  <a:lnTo>
                    <a:pt x="8706" y="410892"/>
                  </a:lnTo>
                  <a:close/>
                  <a:moveTo>
                    <a:pt x="8706" y="447514"/>
                  </a:moveTo>
                  <a:lnTo>
                    <a:pt x="78396" y="447514"/>
                  </a:lnTo>
                  <a:lnTo>
                    <a:pt x="78396" y="439948"/>
                  </a:lnTo>
                  <a:lnTo>
                    <a:pt x="8706" y="439948"/>
                  </a:lnTo>
                  <a:close/>
                  <a:moveTo>
                    <a:pt x="516572" y="299506"/>
                  </a:moveTo>
                  <a:cubicBezTo>
                    <a:pt x="494703" y="368756"/>
                    <a:pt x="438404" y="425327"/>
                    <a:pt x="362762" y="444108"/>
                  </a:cubicBezTo>
                  <a:cubicBezTo>
                    <a:pt x="345780" y="448325"/>
                    <a:pt x="328348" y="450459"/>
                    <a:pt x="310850" y="450467"/>
                  </a:cubicBezTo>
                  <a:lnTo>
                    <a:pt x="310550" y="450467"/>
                  </a:lnTo>
                  <a:cubicBezTo>
                    <a:pt x="303399" y="450467"/>
                    <a:pt x="296278" y="449975"/>
                    <a:pt x="289181" y="449265"/>
                  </a:cubicBezTo>
                  <a:cubicBezTo>
                    <a:pt x="288435" y="449192"/>
                    <a:pt x="287697" y="449096"/>
                    <a:pt x="286954" y="449006"/>
                  </a:cubicBezTo>
                  <a:cubicBezTo>
                    <a:pt x="282074" y="448467"/>
                    <a:pt x="277219" y="447763"/>
                    <a:pt x="272390" y="446890"/>
                  </a:cubicBezTo>
                  <a:cubicBezTo>
                    <a:pt x="270299" y="446517"/>
                    <a:pt x="268204" y="446159"/>
                    <a:pt x="266134" y="445727"/>
                  </a:cubicBezTo>
                  <a:cubicBezTo>
                    <a:pt x="264117" y="445299"/>
                    <a:pt x="262112" y="444825"/>
                    <a:pt x="260107" y="444338"/>
                  </a:cubicBezTo>
                  <a:cubicBezTo>
                    <a:pt x="257030" y="443603"/>
                    <a:pt x="253981" y="442800"/>
                    <a:pt x="250959" y="441932"/>
                  </a:cubicBezTo>
                  <a:cubicBezTo>
                    <a:pt x="250070" y="441673"/>
                    <a:pt x="249161" y="441492"/>
                    <a:pt x="248273" y="441222"/>
                  </a:cubicBezTo>
                  <a:cubicBezTo>
                    <a:pt x="248185" y="441199"/>
                    <a:pt x="248117" y="441129"/>
                    <a:pt x="248029" y="441101"/>
                  </a:cubicBezTo>
                  <a:cubicBezTo>
                    <a:pt x="224735" y="434061"/>
                    <a:pt x="202807" y="423112"/>
                    <a:pt x="183180" y="408724"/>
                  </a:cubicBezTo>
                  <a:lnTo>
                    <a:pt x="167989" y="447504"/>
                  </a:lnTo>
                  <a:lnTo>
                    <a:pt x="95724" y="447504"/>
                  </a:lnTo>
                  <a:lnTo>
                    <a:pt x="95724" y="439938"/>
                  </a:lnTo>
                  <a:lnTo>
                    <a:pt x="162845" y="439938"/>
                  </a:lnTo>
                  <a:lnTo>
                    <a:pt x="176940" y="403953"/>
                  </a:lnTo>
                  <a:cubicBezTo>
                    <a:pt x="126951" y="364482"/>
                    <a:pt x="94815" y="303399"/>
                    <a:pt x="94779" y="234760"/>
                  </a:cubicBezTo>
                  <a:cubicBezTo>
                    <a:pt x="94714" y="115658"/>
                    <a:pt x="191217" y="19054"/>
                    <a:pt x="310319" y="19002"/>
                  </a:cubicBezTo>
                  <a:cubicBezTo>
                    <a:pt x="337873" y="18999"/>
                    <a:pt x="365171" y="24281"/>
                    <a:pt x="390735" y="34558"/>
                  </a:cubicBezTo>
                  <a:cubicBezTo>
                    <a:pt x="391127" y="34714"/>
                    <a:pt x="391512" y="34851"/>
                    <a:pt x="391909" y="35012"/>
                  </a:cubicBezTo>
                  <a:cubicBezTo>
                    <a:pt x="394343" y="36003"/>
                    <a:pt x="396745" y="37084"/>
                    <a:pt x="399140" y="38153"/>
                  </a:cubicBezTo>
                  <a:cubicBezTo>
                    <a:pt x="400013" y="38547"/>
                    <a:pt x="400897" y="38912"/>
                    <a:pt x="401764" y="39316"/>
                  </a:cubicBezTo>
                  <a:cubicBezTo>
                    <a:pt x="403821" y="40277"/>
                    <a:pt x="405841" y="41311"/>
                    <a:pt x="407864" y="42336"/>
                  </a:cubicBezTo>
                  <a:cubicBezTo>
                    <a:pt x="409022" y="42919"/>
                    <a:pt x="410195" y="43473"/>
                    <a:pt x="411332" y="44080"/>
                  </a:cubicBezTo>
                  <a:cubicBezTo>
                    <a:pt x="413194" y="45056"/>
                    <a:pt x="415008" y="46110"/>
                    <a:pt x="416821" y="47146"/>
                  </a:cubicBezTo>
                  <a:cubicBezTo>
                    <a:pt x="418085" y="47864"/>
                    <a:pt x="419359" y="48548"/>
                    <a:pt x="420607" y="49291"/>
                  </a:cubicBezTo>
                  <a:cubicBezTo>
                    <a:pt x="422475" y="50399"/>
                    <a:pt x="424298" y="51578"/>
                    <a:pt x="426135" y="52746"/>
                  </a:cubicBezTo>
                  <a:cubicBezTo>
                    <a:pt x="426422" y="52927"/>
                    <a:pt x="426715" y="53104"/>
                    <a:pt x="427002" y="53290"/>
                  </a:cubicBezTo>
                  <a:lnTo>
                    <a:pt x="462487" y="7499"/>
                  </a:lnTo>
                  <a:lnTo>
                    <a:pt x="507887" y="7499"/>
                  </a:lnTo>
                  <a:lnTo>
                    <a:pt x="507887" y="15067"/>
                  </a:lnTo>
                  <a:lnTo>
                    <a:pt x="466186" y="15067"/>
                  </a:lnTo>
                  <a:lnTo>
                    <a:pt x="433351" y="57533"/>
                  </a:lnTo>
                  <a:cubicBezTo>
                    <a:pt x="434247" y="58152"/>
                    <a:pt x="435138" y="58779"/>
                    <a:pt x="436024" y="59411"/>
                  </a:cubicBezTo>
                  <a:cubicBezTo>
                    <a:pt x="436772" y="59949"/>
                    <a:pt x="437539" y="60447"/>
                    <a:pt x="438283" y="61001"/>
                  </a:cubicBezTo>
                  <a:cubicBezTo>
                    <a:pt x="447054" y="67453"/>
                    <a:pt x="455324" y="74560"/>
                    <a:pt x="463021" y="82261"/>
                  </a:cubicBezTo>
                  <a:cubicBezTo>
                    <a:pt x="466290" y="85527"/>
                    <a:pt x="469385" y="88897"/>
                    <a:pt x="472400" y="92316"/>
                  </a:cubicBezTo>
                  <a:cubicBezTo>
                    <a:pt x="472972" y="92966"/>
                    <a:pt x="473529" y="93629"/>
                    <a:pt x="474094" y="94287"/>
                  </a:cubicBezTo>
                  <a:cubicBezTo>
                    <a:pt x="476713" y="97328"/>
                    <a:pt x="479233" y="100420"/>
                    <a:pt x="481652" y="103567"/>
                  </a:cubicBezTo>
                  <a:cubicBezTo>
                    <a:pt x="481978" y="103995"/>
                    <a:pt x="482317" y="104417"/>
                    <a:pt x="482641" y="104847"/>
                  </a:cubicBezTo>
                  <a:cubicBezTo>
                    <a:pt x="488372" y="112418"/>
                    <a:pt x="493593" y="120362"/>
                    <a:pt x="498270" y="128627"/>
                  </a:cubicBezTo>
                  <a:cubicBezTo>
                    <a:pt x="498299" y="128673"/>
                    <a:pt x="498322" y="128720"/>
                    <a:pt x="498348" y="128767"/>
                  </a:cubicBezTo>
                  <a:cubicBezTo>
                    <a:pt x="505385" y="141220"/>
                    <a:pt x="511156" y="154347"/>
                    <a:pt x="515575" y="167950"/>
                  </a:cubicBezTo>
                  <a:cubicBezTo>
                    <a:pt x="515730" y="168422"/>
                    <a:pt x="515880" y="168893"/>
                    <a:pt x="516031" y="169364"/>
                  </a:cubicBezTo>
                  <a:cubicBezTo>
                    <a:pt x="517300" y="173366"/>
                    <a:pt x="518471" y="177394"/>
                    <a:pt x="519501" y="181440"/>
                  </a:cubicBezTo>
                  <a:cubicBezTo>
                    <a:pt x="519802" y="181828"/>
                    <a:pt x="520022" y="182274"/>
                    <a:pt x="520152" y="182748"/>
                  </a:cubicBezTo>
                  <a:cubicBezTo>
                    <a:pt x="529111" y="218655"/>
                    <a:pt x="528634" y="256269"/>
                    <a:pt x="518768" y="291937"/>
                  </a:cubicBezTo>
                  <a:lnTo>
                    <a:pt x="592950" y="291937"/>
                  </a:lnTo>
                  <a:lnTo>
                    <a:pt x="592950" y="333405"/>
                  </a:lnTo>
                  <a:lnTo>
                    <a:pt x="585384" y="333405"/>
                  </a:lnTo>
                  <a:lnTo>
                    <a:pt x="585384" y="299506"/>
                  </a:lnTo>
                  <a:close/>
                  <a:moveTo>
                    <a:pt x="485749" y="347283"/>
                  </a:moveTo>
                  <a:cubicBezTo>
                    <a:pt x="495271" y="332382"/>
                    <a:pt x="502852" y="316326"/>
                    <a:pt x="508307" y="299506"/>
                  </a:cubicBezTo>
                  <a:lnTo>
                    <a:pt x="473011" y="299506"/>
                  </a:lnTo>
                  <a:lnTo>
                    <a:pt x="473011" y="291937"/>
                  </a:lnTo>
                  <a:lnTo>
                    <a:pt x="510648" y="291937"/>
                  </a:lnTo>
                  <a:cubicBezTo>
                    <a:pt x="510698" y="291769"/>
                    <a:pt x="510755" y="291606"/>
                    <a:pt x="510804" y="291438"/>
                  </a:cubicBezTo>
                  <a:cubicBezTo>
                    <a:pt x="520247" y="257903"/>
                    <a:pt x="521120" y="222535"/>
                    <a:pt x="513342" y="188575"/>
                  </a:cubicBezTo>
                  <a:lnTo>
                    <a:pt x="313500" y="238215"/>
                  </a:lnTo>
                  <a:lnTo>
                    <a:pt x="254284" y="434716"/>
                  </a:lnTo>
                  <a:cubicBezTo>
                    <a:pt x="272851" y="439977"/>
                    <a:pt x="292060" y="442629"/>
                    <a:pt x="311358" y="442595"/>
                  </a:cubicBezTo>
                  <a:cubicBezTo>
                    <a:pt x="379158" y="442463"/>
                    <a:pt x="439311" y="409895"/>
                    <a:pt x="477176" y="359618"/>
                  </a:cubicBezTo>
                  <a:cubicBezTo>
                    <a:pt x="477500" y="359185"/>
                    <a:pt x="477839" y="358763"/>
                    <a:pt x="478158" y="358323"/>
                  </a:cubicBezTo>
                  <a:cubicBezTo>
                    <a:pt x="479308" y="356768"/>
                    <a:pt x="480398" y="355178"/>
                    <a:pt x="481504" y="353596"/>
                  </a:cubicBezTo>
                  <a:cubicBezTo>
                    <a:pt x="482540" y="352088"/>
                    <a:pt x="483610" y="350594"/>
                    <a:pt x="484612" y="349052"/>
                  </a:cubicBezTo>
                  <a:cubicBezTo>
                    <a:pt x="485003" y="348475"/>
                    <a:pt x="485371" y="347874"/>
                    <a:pt x="485752" y="347283"/>
                  </a:cubicBezTo>
                  <a:close/>
                  <a:moveTo>
                    <a:pt x="166295" y="85182"/>
                  </a:moveTo>
                  <a:lnTo>
                    <a:pt x="311684" y="230572"/>
                  </a:lnTo>
                  <a:lnTo>
                    <a:pt x="374249" y="215124"/>
                  </a:lnTo>
                  <a:lnTo>
                    <a:pt x="511467" y="181038"/>
                  </a:lnTo>
                  <a:cubicBezTo>
                    <a:pt x="498109" y="131375"/>
                    <a:pt x="467833" y="90803"/>
                    <a:pt x="428536" y="63762"/>
                  </a:cubicBezTo>
                  <a:lnTo>
                    <a:pt x="397721" y="103593"/>
                  </a:lnTo>
                  <a:lnTo>
                    <a:pt x="391668" y="98902"/>
                  </a:lnTo>
                  <a:lnTo>
                    <a:pt x="422182" y="59522"/>
                  </a:lnTo>
                  <a:cubicBezTo>
                    <a:pt x="374723" y="29355"/>
                    <a:pt x="315269" y="18391"/>
                    <a:pt x="256673" y="34092"/>
                  </a:cubicBezTo>
                  <a:cubicBezTo>
                    <a:pt x="227029" y="42036"/>
                    <a:pt x="199510" y="56442"/>
                    <a:pt x="176088" y="76272"/>
                  </a:cubicBezTo>
                  <a:cubicBezTo>
                    <a:pt x="175871" y="76459"/>
                    <a:pt x="175658" y="76650"/>
                    <a:pt x="175438" y="76837"/>
                  </a:cubicBezTo>
                  <a:cubicBezTo>
                    <a:pt x="172788" y="79101"/>
                    <a:pt x="170214" y="81463"/>
                    <a:pt x="167668" y="83864"/>
                  </a:cubicBezTo>
                  <a:cubicBezTo>
                    <a:pt x="167212" y="84302"/>
                    <a:pt x="166751" y="84739"/>
                    <a:pt x="166295" y="85182"/>
                  </a:cubicBezTo>
                  <a:close/>
                  <a:moveTo>
                    <a:pt x="195077" y="378352"/>
                  </a:moveTo>
                  <a:lnTo>
                    <a:pt x="186198" y="401026"/>
                  </a:lnTo>
                  <a:cubicBezTo>
                    <a:pt x="204634" y="414868"/>
                    <a:pt x="225249" y="425537"/>
                    <a:pt x="247195" y="432595"/>
                  </a:cubicBezTo>
                  <a:lnTo>
                    <a:pt x="306481" y="236115"/>
                  </a:lnTo>
                  <a:lnTo>
                    <a:pt x="160933" y="90565"/>
                  </a:lnTo>
                  <a:cubicBezTo>
                    <a:pt x="124946" y="128041"/>
                    <a:pt x="102829" y="178927"/>
                    <a:pt x="102940" y="234985"/>
                  </a:cubicBezTo>
                  <a:cubicBezTo>
                    <a:pt x="103067" y="300083"/>
                    <a:pt x="133100" y="358118"/>
                    <a:pt x="179994" y="396170"/>
                  </a:cubicBezTo>
                  <a:lnTo>
                    <a:pt x="188042" y="37562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6" name="Google Shape;1496;p45"/>
            <p:cNvSpPr/>
            <p:nvPr/>
          </p:nvSpPr>
          <p:spPr>
            <a:xfrm>
              <a:off x="2023504" y="2214742"/>
              <a:ext cx="606500" cy="533951"/>
            </a:xfrm>
            <a:custGeom>
              <a:avLst/>
              <a:gdLst/>
              <a:ahLst/>
              <a:cxnLst/>
              <a:rect l="l" t="t" r="r" b="b"/>
              <a:pathLst>
                <a:path w="762893" h="671637" extrusionOk="0">
                  <a:moveTo>
                    <a:pt x="734750" y="7499"/>
                  </a:moveTo>
                  <a:lnTo>
                    <a:pt x="45556" y="7499"/>
                  </a:lnTo>
                  <a:cubicBezTo>
                    <a:pt x="25164" y="7541"/>
                    <a:pt x="8665" y="24107"/>
                    <a:pt x="8706" y="44499"/>
                  </a:cubicBezTo>
                  <a:cubicBezTo>
                    <a:pt x="8706" y="44499"/>
                    <a:pt x="8706" y="44502"/>
                    <a:pt x="8706" y="44502"/>
                  </a:cubicBezTo>
                  <a:lnTo>
                    <a:pt x="8706" y="642287"/>
                  </a:lnTo>
                  <a:cubicBezTo>
                    <a:pt x="8747" y="662622"/>
                    <a:pt x="25221" y="679095"/>
                    <a:pt x="45556" y="679137"/>
                  </a:cubicBezTo>
                  <a:lnTo>
                    <a:pt x="734750" y="679137"/>
                  </a:lnTo>
                  <a:cubicBezTo>
                    <a:pt x="755142" y="679093"/>
                    <a:pt x="771638" y="662529"/>
                    <a:pt x="771599" y="642137"/>
                  </a:cubicBezTo>
                  <a:lnTo>
                    <a:pt x="771599" y="44349"/>
                  </a:lnTo>
                  <a:cubicBezTo>
                    <a:pt x="771558" y="24014"/>
                    <a:pt x="755085" y="7541"/>
                    <a:pt x="734750" y="74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7" name="Google Shape;1497;p45"/>
            <p:cNvSpPr/>
            <p:nvPr/>
          </p:nvSpPr>
          <p:spPr>
            <a:xfrm>
              <a:off x="2008832" y="2193956"/>
              <a:ext cx="600485" cy="527875"/>
            </a:xfrm>
            <a:custGeom>
              <a:avLst/>
              <a:gdLst/>
              <a:ahLst/>
              <a:cxnLst/>
              <a:rect l="l" t="t" r="r" b="b"/>
              <a:pathLst>
                <a:path w="755327" h="663994" extrusionOk="0">
                  <a:moveTo>
                    <a:pt x="722259" y="0"/>
                  </a:moveTo>
                  <a:cubicBezTo>
                    <a:pt x="740522" y="0"/>
                    <a:pt x="755328" y="0"/>
                    <a:pt x="755328" y="0"/>
                  </a:cubicBezTo>
                  <a:lnTo>
                    <a:pt x="755328" y="663994"/>
                  </a:lnTo>
                  <a:cubicBezTo>
                    <a:pt x="755328" y="663994"/>
                    <a:pt x="740522" y="663994"/>
                    <a:pt x="722259" y="663994"/>
                  </a:cubicBezTo>
                  <a:lnTo>
                    <a:pt x="33068" y="663994"/>
                  </a:lnTo>
                  <a:cubicBezTo>
                    <a:pt x="14805" y="663994"/>
                    <a:pt x="0" y="663994"/>
                    <a:pt x="0" y="663994"/>
                  </a:cubicBezTo>
                  <a:lnTo>
                    <a:pt x="0" y="0"/>
                  </a:lnTo>
                  <a:cubicBezTo>
                    <a:pt x="0" y="0"/>
                    <a:pt x="14805" y="0"/>
                    <a:pt x="33068"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8" name="Google Shape;1498;p45"/>
            <p:cNvSpPr/>
            <p:nvPr/>
          </p:nvSpPr>
          <p:spPr>
            <a:xfrm>
              <a:off x="1997955" y="2184275"/>
              <a:ext cx="606498" cy="533880"/>
            </a:xfrm>
            <a:custGeom>
              <a:avLst/>
              <a:gdLst/>
              <a:ahLst/>
              <a:cxnLst/>
              <a:rect l="l" t="t" r="r" b="b"/>
              <a:pathLst>
                <a:path w="762890" h="671547" extrusionOk="0">
                  <a:moveTo>
                    <a:pt x="734750" y="679046"/>
                  </a:moveTo>
                  <a:lnTo>
                    <a:pt x="45556" y="679046"/>
                  </a:lnTo>
                  <a:cubicBezTo>
                    <a:pt x="25221" y="679005"/>
                    <a:pt x="8747" y="662531"/>
                    <a:pt x="8706" y="642196"/>
                  </a:cubicBezTo>
                  <a:lnTo>
                    <a:pt x="8706" y="44411"/>
                  </a:lnTo>
                  <a:cubicBezTo>
                    <a:pt x="8714" y="24053"/>
                    <a:pt x="25197" y="7541"/>
                    <a:pt x="45556" y="7499"/>
                  </a:cubicBezTo>
                  <a:lnTo>
                    <a:pt x="734750" y="7499"/>
                  </a:lnTo>
                  <a:cubicBezTo>
                    <a:pt x="755108" y="7543"/>
                    <a:pt x="771589" y="24053"/>
                    <a:pt x="771597" y="44411"/>
                  </a:cubicBezTo>
                  <a:lnTo>
                    <a:pt x="771597" y="642196"/>
                  </a:lnTo>
                  <a:cubicBezTo>
                    <a:pt x="771555" y="662529"/>
                    <a:pt x="755082" y="679002"/>
                    <a:pt x="734750" y="679046"/>
                  </a:cubicBezTo>
                  <a:close/>
                  <a:moveTo>
                    <a:pt x="45556" y="14977"/>
                  </a:moveTo>
                  <a:cubicBezTo>
                    <a:pt x="29370" y="15018"/>
                    <a:pt x="16272" y="28150"/>
                    <a:pt x="16272" y="44336"/>
                  </a:cubicBezTo>
                  <a:lnTo>
                    <a:pt x="16272" y="642121"/>
                  </a:lnTo>
                  <a:cubicBezTo>
                    <a:pt x="16313" y="658278"/>
                    <a:pt x="29399" y="671364"/>
                    <a:pt x="45556" y="671405"/>
                  </a:cubicBezTo>
                  <a:lnTo>
                    <a:pt x="734750" y="671405"/>
                  </a:lnTo>
                  <a:cubicBezTo>
                    <a:pt x="750904" y="671364"/>
                    <a:pt x="763992" y="658276"/>
                    <a:pt x="764034" y="642121"/>
                  </a:cubicBezTo>
                  <a:lnTo>
                    <a:pt x="764034" y="44336"/>
                  </a:lnTo>
                  <a:cubicBezTo>
                    <a:pt x="764034" y="28150"/>
                    <a:pt x="750935" y="15018"/>
                    <a:pt x="734750" y="149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9" name="Google Shape;1499;p45"/>
            <p:cNvSpPr/>
            <p:nvPr/>
          </p:nvSpPr>
          <p:spPr>
            <a:xfrm>
              <a:off x="2060235" y="2614934"/>
              <a:ext cx="495089" cy="20385"/>
            </a:xfrm>
            <a:custGeom>
              <a:avLst/>
              <a:gdLst/>
              <a:ahLst/>
              <a:cxnLst/>
              <a:rect l="l" t="t" r="r" b="b"/>
              <a:pathLst>
                <a:path w="622754" h="25642" extrusionOk="0">
                  <a:moveTo>
                    <a:pt x="8706" y="7499"/>
                  </a:moveTo>
                  <a:lnTo>
                    <a:pt x="16272" y="7499"/>
                  </a:lnTo>
                  <a:lnTo>
                    <a:pt x="16272" y="33141"/>
                  </a:lnTo>
                  <a:lnTo>
                    <a:pt x="8706" y="33141"/>
                  </a:lnTo>
                  <a:close/>
                  <a:moveTo>
                    <a:pt x="70224" y="33141"/>
                  </a:moveTo>
                  <a:lnTo>
                    <a:pt x="77787" y="33141"/>
                  </a:lnTo>
                  <a:lnTo>
                    <a:pt x="77787" y="7499"/>
                  </a:lnTo>
                  <a:lnTo>
                    <a:pt x="70222" y="7499"/>
                  </a:lnTo>
                  <a:close/>
                  <a:moveTo>
                    <a:pt x="131743" y="33141"/>
                  </a:moveTo>
                  <a:lnTo>
                    <a:pt x="139308" y="33141"/>
                  </a:lnTo>
                  <a:lnTo>
                    <a:pt x="139308" y="7499"/>
                  </a:lnTo>
                  <a:lnTo>
                    <a:pt x="131743" y="7499"/>
                  </a:lnTo>
                  <a:close/>
                  <a:moveTo>
                    <a:pt x="193261" y="33141"/>
                  </a:moveTo>
                  <a:lnTo>
                    <a:pt x="200819" y="33141"/>
                  </a:lnTo>
                  <a:lnTo>
                    <a:pt x="200819" y="7499"/>
                  </a:lnTo>
                  <a:lnTo>
                    <a:pt x="193251" y="7499"/>
                  </a:lnTo>
                  <a:close/>
                  <a:moveTo>
                    <a:pt x="254779" y="33141"/>
                  </a:moveTo>
                  <a:lnTo>
                    <a:pt x="262348" y="33141"/>
                  </a:lnTo>
                  <a:lnTo>
                    <a:pt x="262348" y="7499"/>
                  </a:lnTo>
                  <a:lnTo>
                    <a:pt x="254779" y="7499"/>
                  </a:lnTo>
                  <a:close/>
                  <a:moveTo>
                    <a:pt x="316300" y="33141"/>
                  </a:moveTo>
                  <a:lnTo>
                    <a:pt x="323866" y="33141"/>
                  </a:lnTo>
                  <a:lnTo>
                    <a:pt x="323866" y="7499"/>
                  </a:lnTo>
                  <a:lnTo>
                    <a:pt x="316300" y="7499"/>
                  </a:lnTo>
                  <a:close/>
                  <a:moveTo>
                    <a:pt x="377818" y="33141"/>
                  </a:moveTo>
                  <a:lnTo>
                    <a:pt x="385384" y="33141"/>
                  </a:lnTo>
                  <a:lnTo>
                    <a:pt x="385384" y="7499"/>
                  </a:lnTo>
                  <a:lnTo>
                    <a:pt x="377818" y="7499"/>
                  </a:lnTo>
                  <a:close/>
                  <a:moveTo>
                    <a:pt x="439337" y="33141"/>
                  </a:moveTo>
                  <a:lnTo>
                    <a:pt x="446903" y="33141"/>
                  </a:lnTo>
                  <a:lnTo>
                    <a:pt x="446903" y="7499"/>
                  </a:lnTo>
                  <a:lnTo>
                    <a:pt x="439337" y="7499"/>
                  </a:lnTo>
                  <a:close/>
                  <a:moveTo>
                    <a:pt x="500855" y="33141"/>
                  </a:moveTo>
                  <a:lnTo>
                    <a:pt x="508423" y="33141"/>
                  </a:lnTo>
                  <a:lnTo>
                    <a:pt x="508423" y="7499"/>
                  </a:lnTo>
                  <a:lnTo>
                    <a:pt x="500855" y="7499"/>
                  </a:lnTo>
                  <a:close/>
                  <a:moveTo>
                    <a:pt x="562376" y="33141"/>
                  </a:moveTo>
                  <a:lnTo>
                    <a:pt x="569942" y="33141"/>
                  </a:lnTo>
                  <a:lnTo>
                    <a:pt x="569942" y="7499"/>
                  </a:lnTo>
                  <a:lnTo>
                    <a:pt x="562376" y="7499"/>
                  </a:lnTo>
                  <a:close/>
                  <a:moveTo>
                    <a:pt x="623894" y="33141"/>
                  </a:moveTo>
                  <a:lnTo>
                    <a:pt x="631460" y="33141"/>
                  </a:lnTo>
                  <a:lnTo>
                    <a:pt x="631460" y="7499"/>
                  </a:lnTo>
                  <a:lnTo>
                    <a:pt x="623894" y="749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0" name="Google Shape;1500;p45"/>
            <p:cNvSpPr/>
            <p:nvPr/>
          </p:nvSpPr>
          <p:spPr>
            <a:xfrm>
              <a:off x="2087918" y="2255747"/>
              <a:ext cx="450336" cy="311791"/>
            </a:xfrm>
            <a:custGeom>
              <a:avLst/>
              <a:gdLst/>
              <a:ahLst/>
              <a:cxnLst/>
              <a:rect l="l" t="t" r="r" b="b"/>
              <a:pathLst>
                <a:path w="566460" h="392190" extrusionOk="0">
                  <a:moveTo>
                    <a:pt x="566460" y="102531"/>
                  </a:moveTo>
                  <a:lnTo>
                    <a:pt x="499795" y="138474"/>
                  </a:lnTo>
                  <a:lnTo>
                    <a:pt x="445993" y="30797"/>
                  </a:lnTo>
                  <a:lnTo>
                    <a:pt x="376756" y="120465"/>
                  </a:lnTo>
                  <a:lnTo>
                    <a:pt x="315238" y="66662"/>
                  </a:lnTo>
                  <a:lnTo>
                    <a:pt x="256291" y="0"/>
                  </a:lnTo>
                  <a:lnTo>
                    <a:pt x="194773" y="71809"/>
                  </a:lnTo>
                  <a:lnTo>
                    <a:pt x="133255" y="246073"/>
                  </a:lnTo>
                  <a:lnTo>
                    <a:pt x="66590" y="181983"/>
                  </a:lnTo>
                  <a:lnTo>
                    <a:pt x="0" y="230714"/>
                  </a:lnTo>
                  <a:lnTo>
                    <a:pt x="0" y="392191"/>
                  </a:lnTo>
                  <a:lnTo>
                    <a:pt x="566460" y="392191"/>
                  </a:lnTo>
                  <a:lnTo>
                    <a:pt x="566460" y="102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1" name="Google Shape;1501;p45"/>
            <p:cNvSpPr/>
            <p:nvPr/>
          </p:nvSpPr>
          <p:spPr>
            <a:xfrm>
              <a:off x="2078569" y="2245100"/>
              <a:ext cx="456357" cy="318049"/>
            </a:xfrm>
            <a:custGeom>
              <a:avLst/>
              <a:gdLst/>
              <a:ahLst/>
              <a:cxnLst/>
              <a:rect l="l" t="t" r="r" b="b"/>
              <a:pathLst>
                <a:path w="574034" h="400062" extrusionOk="0">
                  <a:moveTo>
                    <a:pt x="578954" y="407561"/>
                  </a:moveTo>
                  <a:lnTo>
                    <a:pt x="12491" y="407561"/>
                  </a:lnTo>
                  <a:cubicBezTo>
                    <a:pt x="10403" y="407561"/>
                    <a:pt x="8709" y="405867"/>
                    <a:pt x="8707" y="403780"/>
                  </a:cubicBezTo>
                  <a:lnTo>
                    <a:pt x="8707" y="242300"/>
                  </a:lnTo>
                  <a:cubicBezTo>
                    <a:pt x="8681" y="241104"/>
                    <a:pt x="9248" y="239972"/>
                    <a:pt x="10219" y="239275"/>
                  </a:cubicBezTo>
                  <a:lnTo>
                    <a:pt x="76884" y="190544"/>
                  </a:lnTo>
                  <a:cubicBezTo>
                    <a:pt x="78299" y="189405"/>
                    <a:pt x="80314" y="189405"/>
                    <a:pt x="81728" y="190544"/>
                  </a:cubicBezTo>
                  <a:lnTo>
                    <a:pt x="144150" y="250550"/>
                  </a:lnTo>
                  <a:lnTo>
                    <a:pt x="203703" y="81808"/>
                  </a:lnTo>
                  <a:cubicBezTo>
                    <a:pt x="203855" y="81365"/>
                    <a:pt x="204086" y="80955"/>
                    <a:pt x="204384" y="80595"/>
                  </a:cubicBezTo>
                  <a:lnTo>
                    <a:pt x="265902" y="8862"/>
                  </a:lnTo>
                  <a:cubicBezTo>
                    <a:pt x="266601" y="7991"/>
                    <a:pt x="267661" y="7489"/>
                    <a:pt x="268777" y="7499"/>
                  </a:cubicBezTo>
                  <a:cubicBezTo>
                    <a:pt x="269875" y="7512"/>
                    <a:pt x="270917" y="7981"/>
                    <a:pt x="271655" y="8794"/>
                  </a:cubicBezTo>
                  <a:lnTo>
                    <a:pt x="330598" y="75459"/>
                  </a:lnTo>
                  <a:lnTo>
                    <a:pt x="388713" y="126309"/>
                  </a:lnTo>
                  <a:lnTo>
                    <a:pt x="455453" y="39744"/>
                  </a:lnTo>
                  <a:cubicBezTo>
                    <a:pt x="456269" y="38716"/>
                    <a:pt x="457554" y="38174"/>
                    <a:pt x="458859" y="38306"/>
                  </a:cubicBezTo>
                  <a:cubicBezTo>
                    <a:pt x="460129" y="38433"/>
                    <a:pt x="461242" y="39205"/>
                    <a:pt x="461810" y="40347"/>
                  </a:cubicBezTo>
                  <a:lnTo>
                    <a:pt x="513941" y="144538"/>
                  </a:lnTo>
                  <a:lnTo>
                    <a:pt x="577141" y="110486"/>
                  </a:lnTo>
                  <a:cubicBezTo>
                    <a:pt x="578291" y="109838"/>
                    <a:pt x="579697" y="109838"/>
                    <a:pt x="580847" y="110486"/>
                  </a:cubicBezTo>
                  <a:cubicBezTo>
                    <a:pt x="582010" y="111159"/>
                    <a:pt x="582730" y="112395"/>
                    <a:pt x="582740" y="113739"/>
                  </a:cubicBezTo>
                  <a:lnTo>
                    <a:pt x="582740" y="403780"/>
                  </a:lnTo>
                  <a:cubicBezTo>
                    <a:pt x="582738" y="405870"/>
                    <a:pt x="581044" y="407564"/>
                    <a:pt x="578954" y="407561"/>
                  </a:cubicBezTo>
                  <a:close/>
                  <a:moveTo>
                    <a:pt x="16278" y="399995"/>
                  </a:moveTo>
                  <a:lnTo>
                    <a:pt x="575169" y="399995"/>
                  </a:lnTo>
                  <a:lnTo>
                    <a:pt x="575169" y="120473"/>
                  </a:lnTo>
                  <a:lnTo>
                    <a:pt x="514104" y="153391"/>
                  </a:lnTo>
                  <a:cubicBezTo>
                    <a:pt x="513156" y="153764"/>
                    <a:pt x="512102" y="153764"/>
                    <a:pt x="511154" y="153391"/>
                  </a:cubicBezTo>
                  <a:cubicBezTo>
                    <a:pt x="510173" y="153093"/>
                    <a:pt x="509351" y="152410"/>
                    <a:pt x="508883" y="151498"/>
                  </a:cubicBezTo>
                  <a:lnTo>
                    <a:pt x="457808" y="49188"/>
                  </a:lnTo>
                  <a:lnTo>
                    <a:pt x="392430" y="134403"/>
                  </a:lnTo>
                  <a:cubicBezTo>
                    <a:pt x="391790" y="135234"/>
                    <a:pt x="390827" y="135758"/>
                    <a:pt x="389780" y="135840"/>
                  </a:cubicBezTo>
                  <a:cubicBezTo>
                    <a:pt x="388737" y="135960"/>
                    <a:pt x="387690" y="135628"/>
                    <a:pt x="386905" y="134931"/>
                  </a:cubicBezTo>
                  <a:lnTo>
                    <a:pt x="325379" y="81126"/>
                  </a:lnTo>
                  <a:lnTo>
                    <a:pt x="269005" y="17337"/>
                  </a:lnTo>
                  <a:lnTo>
                    <a:pt x="210727" y="85439"/>
                  </a:lnTo>
                  <a:lnTo>
                    <a:pt x="149434" y="259478"/>
                  </a:lnTo>
                  <a:cubicBezTo>
                    <a:pt x="149027" y="260688"/>
                    <a:pt x="148028" y="261602"/>
                    <a:pt x="146787" y="261900"/>
                  </a:cubicBezTo>
                  <a:cubicBezTo>
                    <a:pt x="145510" y="262198"/>
                    <a:pt x="144171" y="261827"/>
                    <a:pt x="143231" y="260916"/>
                  </a:cubicBezTo>
                  <a:lnTo>
                    <a:pt x="78912" y="199011"/>
                  </a:lnTo>
                  <a:lnTo>
                    <a:pt x="16410" y="24441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2" name="Google Shape;1502;p45"/>
            <p:cNvSpPr/>
            <p:nvPr/>
          </p:nvSpPr>
          <p:spPr>
            <a:xfrm>
              <a:off x="2082778" y="2244199"/>
              <a:ext cx="55404" cy="52156"/>
            </a:xfrm>
            <a:custGeom>
              <a:avLst/>
              <a:gdLst/>
              <a:ahLst/>
              <a:cxnLst/>
              <a:rect l="l" t="t" r="r" b="b"/>
              <a:pathLst>
                <a:path w="69690" h="65605" extrusionOk="0">
                  <a:moveTo>
                    <a:pt x="8706" y="7499"/>
                  </a:moveTo>
                  <a:lnTo>
                    <a:pt x="78396" y="7499"/>
                  </a:lnTo>
                  <a:lnTo>
                    <a:pt x="78396" y="15067"/>
                  </a:lnTo>
                  <a:lnTo>
                    <a:pt x="8706" y="15067"/>
                  </a:lnTo>
                  <a:close/>
                  <a:moveTo>
                    <a:pt x="8706" y="44124"/>
                  </a:moveTo>
                  <a:lnTo>
                    <a:pt x="78396" y="44124"/>
                  </a:lnTo>
                  <a:lnTo>
                    <a:pt x="78396" y="36558"/>
                  </a:lnTo>
                  <a:lnTo>
                    <a:pt x="8706" y="36558"/>
                  </a:lnTo>
                  <a:close/>
                  <a:moveTo>
                    <a:pt x="8706" y="73105"/>
                  </a:moveTo>
                  <a:lnTo>
                    <a:pt x="78396" y="73105"/>
                  </a:lnTo>
                  <a:lnTo>
                    <a:pt x="78396" y="65539"/>
                  </a:lnTo>
                  <a:lnTo>
                    <a:pt x="8706" y="655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3" name="Google Shape;1503;p45"/>
            <p:cNvSpPr/>
            <p:nvPr/>
          </p:nvSpPr>
          <p:spPr>
            <a:xfrm>
              <a:off x="2078576" y="2364064"/>
              <a:ext cx="456355" cy="223421"/>
            </a:xfrm>
            <a:custGeom>
              <a:avLst/>
              <a:gdLst/>
              <a:ahLst/>
              <a:cxnLst/>
              <a:rect l="l" t="t" r="r" b="b"/>
              <a:pathLst>
                <a:path w="574032" h="281033" extrusionOk="0">
                  <a:moveTo>
                    <a:pt x="581057" y="103229"/>
                  </a:moveTo>
                  <a:cubicBezTo>
                    <a:pt x="580060" y="102475"/>
                    <a:pt x="578736" y="102302"/>
                    <a:pt x="577578" y="102773"/>
                  </a:cubicBezTo>
                  <a:lnTo>
                    <a:pt x="514319" y="126232"/>
                  </a:lnTo>
                  <a:lnTo>
                    <a:pt x="461872" y="9702"/>
                  </a:lnTo>
                  <a:cubicBezTo>
                    <a:pt x="461631" y="9184"/>
                    <a:pt x="461276" y="8726"/>
                    <a:pt x="460836" y="8360"/>
                  </a:cubicBezTo>
                  <a:cubicBezTo>
                    <a:pt x="459222" y="7034"/>
                    <a:pt x="456839" y="7265"/>
                    <a:pt x="455510" y="8878"/>
                  </a:cubicBezTo>
                  <a:lnTo>
                    <a:pt x="387936" y="90675"/>
                  </a:lnTo>
                  <a:lnTo>
                    <a:pt x="328915" y="70990"/>
                  </a:lnTo>
                  <a:cubicBezTo>
                    <a:pt x="327081" y="70397"/>
                    <a:pt x="325094" y="71277"/>
                    <a:pt x="324299" y="73033"/>
                  </a:cubicBezTo>
                  <a:lnTo>
                    <a:pt x="269228" y="192509"/>
                  </a:lnTo>
                  <a:lnTo>
                    <a:pt x="210810" y="29519"/>
                  </a:lnTo>
                  <a:cubicBezTo>
                    <a:pt x="210269" y="28022"/>
                    <a:pt x="208849" y="27022"/>
                    <a:pt x="207256" y="27022"/>
                  </a:cubicBezTo>
                  <a:cubicBezTo>
                    <a:pt x="205663" y="27022"/>
                    <a:pt x="204239" y="28019"/>
                    <a:pt x="203697" y="29519"/>
                  </a:cubicBezTo>
                  <a:lnTo>
                    <a:pt x="144148" y="195990"/>
                  </a:lnTo>
                  <a:lnTo>
                    <a:pt x="81725" y="135984"/>
                  </a:lnTo>
                  <a:cubicBezTo>
                    <a:pt x="80946" y="135264"/>
                    <a:pt x="79912" y="134883"/>
                    <a:pt x="78850" y="134925"/>
                  </a:cubicBezTo>
                  <a:cubicBezTo>
                    <a:pt x="77786" y="135015"/>
                    <a:pt x="76801" y="135533"/>
                    <a:pt x="76128" y="136362"/>
                  </a:cubicBezTo>
                  <a:lnTo>
                    <a:pt x="9463" y="220886"/>
                  </a:lnTo>
                  <a:cubicBezTo>
                    <a:pt x="8955" y="221560"/>
                    <a:pt x="8689" y="222386"/>
                    <a:pt x="8707" y="223230"/>
                  </a:cubicBezTo>
                  <a:lnTo>
                    <a:pt x="8707" y="284751"/>
                  </a:lnTo>
                  <a:cubicBezTo>
                    <a:pt x="8709" y="286839"/>
                    <a:pt x="10401" y="288533"/>
                    <a:pt x="12491" y="288533"/>
                  </a:cubicBezTo>
                  <a:lnTo>
                    <a:pt x="578954" y="288533"/>
                  </a:lnTo>
                  <a:cubicBezTo>
                    <a:pt x="581041" y="288533"/>
                    <a:pt x="582735" y="286841"/>
                    <a:pt x="582738" y="284751"/>
                  </a:cubicBezTo>
                  <a:lnTo>
                    <a:pt x="582738" y="106322"/>
                  </a:lnTo>
                  <a:cubicBezTo>
                    <a:pt x="582748" y="105071"/>
                    <a:pt x="582114" y="103900"/>
                    <a:pt x="581057" y="10322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4" name="Google Shape;1504;p45"/>
            <p:cNvSpPr/>
            <p:nvPr/>
          </p:nvSpPr>
          <p:spPr>
            <a:xfrm>
              <a:off x="3455227" y="2428530"/>
              <a:ext cx="157854" cy="172957"/>
            </a:xfrm>
            <a:custGeom>
              <a:avLst/>
              <a:gdLst/>
              <a:ahLst/>
              <a:cxnLst/>
              <a:rect l="l" t="t" r="r" b="b"/>
              <a:pathLst>
                <a:path w="198559" h="217556" extrusionOk="0">
                  <a:moveTo>
                    <a:pt x="207035" y="69681"/>
                  </a:moveTo>
                  <a:cubicBezTo>
                    <a:pt x="206807" y="68619"/>
                    <a:pt x="180097" y="524"/>
                    <a:pt x="106167" y="8085"/>
                  </a:cubicBezTo>
                  <a:cubicBezTo>
                    <a:pt x="72231" y="10243"/>
                    <a:pt x="41124" y="27731"/>
                    <a:pt x="21646" y="55606"/>
                  </a:cubicBezTo>
                  <a:cubicBezTo>
                    <a:pt x="9472" y="72911"/>
                    <a:pt x="5644" y="94741"/>
                    <a:pt x="11202" y="115156"/>
                  </a:cubicBezTo>
                  <a:cubicBezTo>
                    <a:pt x="18846" y="138009"/>
                    <a:pt x="24443" y="151478"/>
                    <a:pt x="27779" y="159043"/>
                  </a:cubicBezTo>
                  <a:cubicBezTo>
                    <a:pt x="24754" y="158989"/>
                    <a:pt x="21796" y="159947"/>
                    <a:pt x="19379" y="161768"/>
                  </a:cubicBezTo>
                  <a:cubicBezTo>
                    <a:pt x="13251" y="166689"/>
                    <a:pt x="11738" y="176532"/>
                    <a:pt x="14689" y="192036"/>
                  </a:cubicBezTo>
                  <a:cubicBezTo>
                    <a:pt x="16569" y="203156"/>
                    <a:pt x="23542" y="212758"/>
                    <a:pt x="33532" y="217990"/>
                  </a:cubicBezTo>
                  <a:cubicBezTo>
                    <a:pt x="43491" y="222919"/>
                    <a:pt x="54504" y="225335"/>
                    <a:pt x="65613" y="225030"/>
                  </a:cubicBezTo>
                  <a:cubicBezTo>
                    <a:pt x="73878" y="225185"/>
                    <a:pt x="82118" y="224087"/>
                    <a:pt x="90054" y="221774"/>
                  </a:cubicBezTo>
                  <a:cubicBezTo>
                    <a:pt x="93680" y="220261"/>
                    <a:pt x="97306" y="214130"/>
                    <a:pt x="107232" y="196424"/>
                  </a:cubicBezTo>
                  <a:cubicBezTo>
                    <a:pt x="125394" y="164265"/>
                    <a:pt x="159140" y="104474"/>
                    <a:pt x="205602" y="74219"/>
                  </a:cubicBezTo>
                  <a:cubicBezTo>
                    <a:pt x="207045" y="73201"/>
                    <a:pt x="207630" y="71344"/>
                    <a:pt x="207035" y="696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5" name="Google Shape;1505;p45"/>
            <p:cNvSpPr/>
            <p:nvPr/>
          </p:nvSpPr>
          <p:spPr>
            <a:xfrm>
              <a:off x="3139121" y="2989559"/>
              <a:ext cx="356264" cy="225203"/>
            </a:xfrm>
            <a:custGeom>
              <a:avLst/>
              <a:gdLst/>
              <a:ahLst/>
              <a:cxnLst/>
              <a:rect l="l" t="t" r="r" b="b"/>
              <a:pathLst>
                <a:path w="448131" h="283274" extrusionOk="0">
                  <a:moveTo>
                    <a:pt x="143944" y="9034"/>
                  </a:moveTo>
                  <a:lnTo>
                    <a:pt x="16510" y="72751"/>
                  </a:lnTo>
                  <a:cubicBezTo>
                    <a:pt x="9526" y="76258"/>
                    <a:pt x="6707" y="84762"/>
                    <a:pt x="10213" y="91745"/>
                  </a:cubicBezTo>
                  <a:cubicBezTo>
                    <a:pt x="11476" y="94260"/>
                    <a:pt x="13459" y="96342"/>
                    <a:pt x="15911" y="97723"/>
                  </a:cubicBezTo>
                  <a:lnTo>
                    <a:pt x="355895" y="288939"/>
                  </a:lnTo>
                  <a:cubicBezTo>
                    <a:pt x="361782" y="292269"/>
                    <a:pt x="369201" y="290967"/>
                    <a:pt x="373601" y="285831"/>
                  </a:cubicBezTo>
                  <a:lnTo>
                    <a:pt x="453432" y="193138"/>
                  </a:lnTo>
                  <a:cubicBezTo>
                    <a:pt x="458532" y="187163"/>
                    <a:pt x="457822" y="178183"/>
                    <a:pt x="451847" y="173083"/>
                  </a:cubicBezTo>
                  <a:cubicBezTo>
                    <a:pt x="451142" y="172482"/>
                    <a:pt x="450381" y="171951"/>
                    <a:pt x="449572" y="171498"/>
                  </a:cubicBezTo>
                  <a:lnTo>
                    <a:pt x="157188" y="9259"/>
                  </a:lnTo>
                  <a:cubicBezTo>
                    <a:pt x="153082" y="6995"/>
                    <a:pt x="148125" y="6910"/>
                    <a:pt x="143944" y="90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6" name="Google Shape;1506;p45"/>
            <p:cNvSpPr/>
            <p:nvPr/>
          </p:nvSpPr>
          <p:spPr>
            <a:xfrm>
              <a:off x="3136097" y="2986448"/>
              <a:ext cx="362325" cy="231304"/>
            </a:xfrm>
            <a:custGeom>
              <a:avLst/>
              <a:gdLst/>
              <a:ahLst/>
              <a:cxnLst/>
              <a:rect l="l" t="t" r="r" b="b"/>
              <a:pathLst>
                <a:path w="455755" h="290948" extrusionOk="0">
                  <a:moveTo>
                    <a:pt x="366662" y="298448"/>
                  </a:moveTo>
                  <a:cubicBezTo>
                    <a:pt x="363590" y="298448"/>
                    <a:pt x="360570" y="297667"/>
                    <a:pt x="357884" y="296179"/>
                  </a:cubicBezTo>
                  <a:lnTo>
                    <a:pt x="17905" y="104887"/>
                  </a:lnTo>
                  <a:cubicBezTo>
                    <a:pt x="9281" y="100103"/>
                    <a:pt x="6167" y="89235"/>
                    <a:pt x="10950" y="80612"/>
                  </a:cubicBezTo>
                  <a:cubicBezTo>
                    <a:pt x="10950" y="80610"/>
                    <a:pt x="10950" y="80610"/>
                    <a:pt x="10951" y="80610"/>
                  </a:cubicBezTo>
                  <a:cubicBezTo>
                    <a:pt x="12710" y="77431"/>
                    <a:pt x="15396" y="74867"/>
                    <a:pt x="18651" y="73256"/>
                  </a:cubicBezTo>
                  <a:lnTo>
                    <a:pt x="146086" y="9539"/>
                  </a:lnTo>
                  <a:cubicBezTo>
                    <a:pt x="151328" y="6819"/>
                    <a:pt x="157565" y="6819"/>
                    <a:pt x="162808" y="9539"/>
                  </a:cubicBezTo>
                  <a:lnTo>
                    <a:pt x="455195" y="171637"/>
                  </a:lnTo>
                  <a:cubicBezTo>
                    <a:pt x="459940" y="174233"/>
                    <a:pt x="463232" y="178864"/>
                    <a:pt x="464123" y="184199"/>
                  </a:cubicBezTo>
                  <a:cubicBezTo>
                    <a:pt x="465188" y="189592"/>
                    <a:pt x="463709" y="195174"/>
                    <a:pt x="460114" y="199331"/>
                  </a:cubicBezTo>
                  <a:lnTo>
                    <a:pt x="380283" y="292244"/>
                  </a:lnTo>
                  <a:cubicBezTo>
                    <a:pt x="376870" y="296205"/>
                    <a:pt x="371891" y="298472"/>
                    <a:pt x="366662" y="298448"/>
                  </a:cubicBezTo>
                  <a:close/>
                  <a:moveTo>
                    <a:pt x="149492" y="16278"/>
                  </a:moveTo>
                  <a:lnTo>
                    <a:pt x="22293" y="79996"/>
                  </a:lnTo>
                  <a:cubicBezTo>
                    <a:pt x="17171" y="82547"/>
                    <a:pt x="15086" y="88766"/>
                    <a:pt x="17637" y="93889"/>
                  </a:cubicBezTo>
                  <a:cubicBezTo>
                    <a:pt x="17639" y="93892"/>
                    <a:pt x="17641" y="93897"/>
                    <a:pt x="17644" y="93902"/>
                  </a:cubicBezTo>
                  <a:cubicBezTo>
                    <a:pt x="18570" y="95757"/>
                    <a:pt x="20032" y="97290"/>
                    <a:pt x="21840" y="98305"/>
                  </a:cubicBezTo>
                  <a:lnTo>
                    <a:pt x="361821" y="289597"/>
                  </a:lnTo>
                  <a:cubicBezTo>
                    <a:pt x="366131" y="291995"/>
                    <a:pt x="371534" y="291049"/>
                    <a:pt x="374772" y="287328"/>
                  </a:cubicBezTo>
                  <a:lnTo>
                    <a:pt x="454602" y="194405"/>
                  </a:lnTo>
                  <a:cubicBezTo>
                    <a:pt x="456638" y="192027"/>
                    <a:pt x="457500" y="188862"/>
                    <a:pt x="456949" y="185779"/>
                  </a:cubicBezTo>
                  <a:cubicBezTo>
                    <a:pt x="456407" y="182708"/>
                    <a:pt x="454480" y="180055"/>
                    <a:pt x="451727" y="178592"/>
                  </a:cubicBezTo>
                  <a:lnTo>
                    <a:pt x="159329" y="16506"/>
                  </a:lnTo>
                  <a:cubicBezTo>
                    <a:pt x="156299" y="14763"/>
                    <a:pt x="152592" y="14678"/>
                    <a:pt x="149487" y="162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7" name="Google Shape;1507;p45"/>
            <p:cNvSpPr/>
            <p:nvPr/>
          </p:nvSpPr>
          <p:spPr>
            <a:xfrm>
              <a:off x="3314615" y="3010774"/>
              <a:ext cx="178965" cy="109868"/>
            </a:xfrm>
            <a:custGeom>
              <a:avLst/>
              <a:gdLst/>
              <a:ahLst/>
              <a:cxnLst/>
              <a:rect l="l" t="t" r="r" b="b"/>
              <a:pathLst>
                <a:path w="225113" h="138199" extrusionOk="0">
                  <a:moveTo>
                    <a:pt x="233820" y="97120"/>
                  </a:moveTo>
                  <a:lnTo>
                    <a:pt x="180173" y="62311"/>
                  </a:lnTo>
                  <a:cubicBezTo>
                    <a:pt x="180173" y="62311"/>
                    <a:pt x="139992" y="16909"/>
                    <a:pt x="124933" y="9343"/>
                  </a:cubicBezTo>
                  <a:cubicBezTo>
                    <a:pt x="109874" y="1777"/>
                    <a:pt x="8706" y="19937"/>
                    <a:pt x="8706" y="19937"/>
                  </a:cubicBezTo>
                  <a:lnTo>
                    <a:pt x="231022" y="145698"/>
                  </a:lnTo>
                  <a:close/>
                </a:path>
              </a:pathLst>
            </a:custGeom>
            <a:solidFill>
              <a:srgbClr val="B882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8" name="Google Shape;1508;p45"/>
            <p:cNvSpPr/>
            <p:nvPr/>
          </p:nvSpPr>
          <p:spPr>
            <a:xfrm>
              <a:off x="3311616" y="3008087"/>
              <a:ext cx="184752" cy="115806"/>
            </a:xfrm>
            <a:custGeom>
              <a:avLst/>
              <a:gdLst/>
              <a:ahLst/>
              <a:cxnLst/>
              <a:rect l="l" t="t" r="r" b="b"/>
              <a:pathLst>
                <a:path w="232392" h="145668" extrusionOk="0">
                  <a:moveTo>
                    <a:pt x="234797" y="153168"/>
                  </a:moveTo>
                  <a:cubicBezTo>
                    <a:pt x="234165" y="153170"/>
                    <a:pt x="233541" y="153015"/>
                    <a:pt x="232984" y="152714"/>
                  </a:cubicBezTo>
                  <a:lnTo>
                    <a:pt x="10670" y="26950"/>
                  </a:lnTo>
                  <a:cubicBezTo>
                    <a:pt x="8839" y="25945"/>
                    <a:pt x="8168" y="23645"/>
                    <a:pt x="9173" y="21814"/>
                  </a:cubicBezTo>
                  <a:cubicBezTo>
                    <a:pt x="9719" y="20817"/>
                    <a:pt x="10686" y="20120"/>
                    <a:pt x="11804" y="19913"/>
                  </a:cubicBezTo>
                  <a:cubicBezTo>
                    <a:pt x="22323" y="18022"/>
                    <a:pt x="114633" y="1678"/>
                    <a:pt x="130378" y="9700"/>
                  </a:cubicBezTo>
                  <a:cubicBezTo>
                    <a:pt x="146124" y="17722"/>
                    <a:pt x="182212" y="58136"/>
                    <a:pt x="186450" y="62668"/>
                  </a:cubicBezTo>
                  <a:lnTo>
                    <a:pt x="239418" y="97172"/>
                  </a:lnTo>
                  <a:cubicBezTo>
                    <a:pt x="240570" y="97868"/>
                    <a:pt x="241215" y="99163"/>
                    <a:pt x="241081" y="100502"/>
                  </a:cubicBezTo>
                  <a:lnTo>
                    <a:pt x="238358" y="149456"/>
                  </a:lnTo>
                  <a:cubicBezTo>
                    <a:pt x="238239" y="151458"/>
                    <a:pt x="236579" y="153017"/>
                    <a:pt x="234574" y="153012"/>
                  </a:cubicBezTo>
                  <a:close/>
                  <a:moveTo>
                    <a:pt x="23527" y="25513"/>
                  </a:moveTo>
                  <a:lnTo>
                    <a:pt x="231391" y="143105"/>
                  </a:lnTo>
                  <a:lnTo>
                    <a:pt x="233660" y="102471"/>
                  </a:lnTo>
                  <a:lnTo>
                    <a:pt x="181904" y="68872"/>
                  </a:lnTo>
                  <a:cubicBezTo>
                    <a:pt x="181585" y="68729"/>
                    <a:pt x="181321" y="68491"/>
                    <a:pt x="181148" y="68191"/>
                  </a:cubicBezTo>
                  <a:cubicBezTo>
                    <a:pt x="170098" y="55856"/>
                    <a:pt x="138848" y="22791"/>
                    <a:pt x="126967" y="16434"/>
                  </a:cubicBezTo>
                  <a:cubicBezTo>
                    <a:pt x="117661" y="11741"/>
                    <a:pt x="62421" y="18931"/>
                    <a:pt x="23527" y="255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9" name="Google Shape;1509;p45"/>
            <p:cNvSpPr/>
            <p:nvPr/>
          </p:nvSpPr>
          <p:spPr>
            <a:xfrm>
              <a:off x="3331496" y="3027286"/>
              <a:ext cx="105834" cy="54388"/>
            </a:xfrm>
            <a:custGeom>
              <a:avLst/>
              <a:gdLst/>
              <a:ahLst/>
              <a:cxnLst/>
              <a:rect l="l" t="t" r="r" b="b"/>
              <a:pathLst>
                <a:path w="133124" h="68412" extrusionOk="0">
                  <a:moveTo>
                    <a:pt x="103004" y="21400"/>
                  </a:moveTo>
                  <a:cubicBezTo>
                    <a:pt x="103004" y="21400"/>
                    <a:pt x="63505" y="23140"/>
                    <a:pt x="39139" y="12774"/>
                  </a:cubicBezTo>
                  <a:cubicBezTo>
                    <a:pt x="14774" y="2409"/>
                    <a:pt x="777" y="7250"/>
                    <a:pt x="13497" y="27909"/>
                  </a:cubicBezTo>
                  <a:cubicBezTo>
                    <a:pt x="26217" y="48568"/>
                    <a:pt x="65631" y="46596"/>
                    <a:pt x="65631" y="46596"/>
                  </a:cubicBezTo>
                  <a:cubicBezTo>
                    <a:pt x="65631" y="46596"/>
                    <a:pt x="100062" y="88518"/>
                    <a:pt x="141830" y="72099"/>
                  </a:cubicBezTo>
                </a:path>
              </a:pathLst>
            </a:custGeom>
            <a:solidFill>
              <a:srgbClr val="B88E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0" name="Google Shape;1510;p45"/>
            <p:cNvSpPr/>
            <p:nvPr/>
          </p:nvSpPr>
          <p:spPr>
            <a:xfrm>
              <a:off x="3328460" y="3024264"/>
              <a:ext cx="111919" cy="60275"/>
            </a:xfrm>
            <a:custGeom>
              <a:avLst/>
              <a:gdLst/>
              <a:ahLst/>
              <a:cxnLst/>
              <a:rect l="l" t="t" r="r" b="b"/>
              <a:pathLst>
                <a:path w="140778" h="75818" extrusionOk="0">
                  <a:moveTo>
                    <a:pt x="126048" y="83318"/>
                  </a:moveTo>
                  <a:cubicBezTo>
                    <a:pt x="96461" y="83318"/>
                    <a:pt x="73079" y="60087"/>
                    <a:pt x="67783" y="54033"/>
                  </a:cubicBezTo>
                  <a:cubicBezTo>
                    <a:pt x="59533" y="54033"/>
                    <a:pt x="26239" y="53199"/>
                    <a:pt x="14055" y="33527"/>
                  </a:cubicBezTo>
                  <a:cubicBezTo>
                    <a:pt x="8077" y="23840"/>
                    <a:pt x="7096" y="16432"/>
                    <a:pt x="11180" y="11659"/>
                  </a:cubicBezTo>
                  <a:cubicBezTo>
                    <a:pt x="16402" y="5681"/>
                    <a:pt x="28205" y="6134"/>
                    <a:pt x="44474" y="13096"/>
                  </a:cubicBezTo>
                  <a:cubicBezTo>
                    <a:pt x="67785" y="23009"/>
                    <a:pt x="106298" y="21418"/>
                    <a:pt x="106676" y="21418"/>
                  </a:cubicBezTo>
                  <a:cubicBezTo>
                    <a:pt x="108629" y="21211"/>
                    <a:pt x="110380" y="22623"/>
                    <a:pt x="110590" y="24576"/>
                  </a:cubicBezTo>
                  <a:cubicBezTo>
                    <a:pt x="110608" y="24734"/>
                    <a:pt x="110613" y="24894"/>
                    <a:pt x="110611" y="25052"/>
                  </a:cubicBezTo>
                  <a:cubicBezTo>
                    <a:pt x="110655" y="27125"/>
                    <a:pt x="109054" y="28863"/>
                    <a:pt x="106984" y="28987"/>
                  </a:cubicBezTo>
                  <a:cubicBezTo>
                    <a:pt x="105397" y="28987"/>
                    <a:pt x="66350" y="30652"/>
                    <a:pt x="41454" y="20059"/>
                  </a:cubicBezTo>
                  <a:cubicBezTo>
                    <a:pt x="27682" y="14156"/>
                    <a:pt x="18754" y="14156"/>
                    <a:pt x="16936" y="16577"/>
                  </a:cubicBezTo>
                  <a:cubicBezTo>
                    <a:pt x="15117" y="18999"/>
                    <a:pt x="15954" y="22252"/>
                    <a:pt x="20495" y="29528"/>
                  </a:cubicBezTo>
                  <a:cubicBezTo>
                    <a:pt x="31845" y="47918"/>
                    <a:pt x="68930" y="46478"/>
                    <a:pt x="69301" y="46478"/>
                  </a:cubicBezTo>
                  <a:cubicBezTo>
                    <a:pt x="70495" y="46405"/>
                    <a:pt x="71652" y="46911"/>
                    <a:pt x="72409" y="47840"/>
                  </a:cubicBezTo>
                  <a:cubicBezTo>
                    <a:pt x="72409" y="48219"/>
                    <a:pt x="105627" y="87415"/>
                    <a:pt x="144293" y="72206"/>
                  </a:cubicBezTo>
                  <a:cubicBezTo>
                    <a:pt x="146238" y="71431"/>
                    <a:pt x="148439" y="72382"/>
                    <a:pt x="149214" y="74325"/>
                  </a:cubicBezTo>
                  <a:cubicBezTo>
                    <a:pt x="149988" y="76267"/>
                    <a:pt x="149040" y="78469"/>
                    <a:pt x="147098" y="79243"/>
                  </a:cubicBezTo>
                  <a:cubicBezTo>
                    <a:pt x="147098" y="79246"/>
                    <a:pt x="147095" y="79246"/>
                    <a:pt x="147095" y="79246"/>
                  </a:cubicBezTo>
                  <a:lnTo>
                    <a:pt x="147095" y="79246"/>
                  </a:lnTo>
                  <a:cubicBezTo>
                    <a:pt x="140402" y="81929"/>
                    <a:pt x="133259" y="83312"/>
                    <a:pt x="126048" y="833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1" name="Google Shape;1511;p45"/>
            <p:cNvSpPr/>
            <p:nvPr/>
          </p:nvSpPr>
          <p:spPr>
            <a:xfrm>
              <a:off x="3732361" y="4474195"/>
              <a:ext cx="122463" cy="110389"/>
            </a:xfrm>
            <a:custGeom>
              <a:avLst/>
              <a:gdLst/>
              <a:ahLst/>
              <a:cxnLst/>
              <a:rect l="l" t="t" r="r" b="b"/>
              <a:pathLst>
                <a:path w="154041" h="138854" extrusionOk="0">
                  <a:moveTo>
                    <a:pt x="141958" y="7499"/>
                  </a:moveTo>
                  <a:cubicBezTo>
                    <a:pt x="141958" y="7499"/>
                    <a:pt x="164661" y="93839"/>
                    <a:pt x="162617" y="108820"/>
                  </a:cubicBezTo>
                  <a:cubicBezTo>
                    <a:pt x="160573" y="123801"/>
                    <a:pt x="113803" y="136970"/>
                    <a:pt x="87552" y="136970"/>
                  </a:cubicBezTo>
                  <a:cubicBezTo>
                    <a:pt x="61099" y="138454"/>
                    <a:pt x="34768" y="141588"/>
                    <a:pt x="8706" y="146354"/>
                  </a:cubicBezTo>
                  <a:lnTo>
                    <a:pt x="10597" y="749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2" name="Google Shape;1512;p45"/>
            <p:cNvSpPr/>
            <p:nvPr/>
          </p:nvSpPr>
          <p:spPr>
            <a:xfrm>
              <a:off x="3732361" y="4536656"/>
              <a:ext cx="122360" cy="47644"/>
            </a:xfrm>
            <a:custGeom>
              <a:avLst/>
              <a:gdLst/>
              <a:ahLst/>
              <a:cxnLst/>
              <a:rect l="l" t="t" r="r" b="b"/>
              <a:pathLst>
                <a:path w="153912" h="59930" extrusionOk="0">
                  <a:moveTo>
                    <a:pt x="162617" y="30199"/>
                  </a:moveTo>
                  <a:cubicBezTo>
                    <a:pt x="162653" y="22561"/>
                    <a:pt x="161814" y="14946"/>
                    <a:pt x="160120" y="7499"/>
                  </a:cubicBezTo>
                  <a:cubicBezTo>
                    <a:pt x="141782" y="17492"/>
                    <a:pt x="122491" y="25630"/>
                    <a:pt x="102536" y="31789"/>
                  </a:cubicBezTo>
                  <a:cubicBezTo>
                    <a:pt x="70678" y="40945"/>
                    <a:pt x="25202" y="41399"/>
                    <a:pt x="9084" y="41248"/>
                  </a:cubicBezTo>
                  <a:lnTo>
                    <a:pt x="8706" y="67430"/>
                  </a:lnTo>
                  <a:cubicBezTo>
                    <a:pt x="34768" y="62664"/>
                    <a:pt x="61102" y="59530"/>
                    <a:pt x="87555" y="58046"/>
                  </a:cubicBezTo>
                  <a:cubicBezTo>
                    <a:pt x="113803" y="58349"/>
                    <a:pt x="160726" y="45258"/>
                    <a:pt x="162617" y="3019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3" name="Google Shape;1513;p45"/>
            <p:cNvSpPr/>
            <p:nvPr/>
          </p:nvSpPr>
          <p:spPr>
            <a:xfrm>
              <a:off x="3729355" y="4471189"/>
              <a:ext cx="128466" cy="116403"/>
            </a:xfrm>
            <a:custGeom>
              <a:avLst/>
              <a:gdLst/>
              <a:ahLst/>
              <a:cxnLst/>
              <a:rect l="l" t="t" r="r" b="b"/>
              <a:pathLst>
                <a:path w="161593" h="146419" extrusionOk="0">
                  <a:moveTo>
                    <a:pt x="169649" y="102525"/>
                  </a:moveTo>
                  <a:cubicBezTo>
                    <a:pt x="169536" y="101338"/>
                    <a:pt x="169354" y="100165"/>
                    <a:pt x="169199" y="98984"/>
                  </a:cubicBezTo>
                  <a:cubicBezTo>
                    <a:pt x="165171" y="71181"/>
                    <a:pt x="151280" y="17584"/>
                    <a:pt x="149366" y="10300"/>
                  </a:cubicBezTo>
                  <a:cubicBezTo>
                    <a:pt x="148975" y="8624"/>
                    <a:pt x="147460" y="7456"/>
                    <a:pt x="145740" y="7500"/>
                  </a:cubicBezTo>
                  <a:lnTo>
                    <a:pt x="14384" y="7500"/>
                  </a:lnTo>
                  <a:cubicBezTo>
                    <a:pt x="12322" y="7498"/>
                    <a:pt x="10641" y="9148"/>
                    <a:pt x="10600" y="11207"/>
                  </a:cubicBezTo>
                  <a:lnTo>
                    <a:pt x="8706" y="150134"/>
                  </a:lnTo>
                  <a:cubicBezTo>
                    <a:pt x="8693" y="151253"/>
                    <a:pt x="9196" y="152315"/>
                    <a:pt x="10069" y="153012"/>
                  </a:cubicBezTo>
                  <a:cubicBezTo>
                    <a:pt x="10734" y="153607"/>
                    <a:pt x="11597" y="153931"/>
                    <a:pt x="12490" y="153918"/>
                  </a:cubicBezTo>
                  <a:lnTo>
                    <a:pt x="13172" y="153918"/>
                  </a:lnTo>
                  <a:cubicBezTo>
                    <a:pt x="39011" y="149217"/>
                    <a:pt x="65117" y="146106"/>
                    <a:pt x="91337" y="144609"/>
                  </a:cubicBezTo>
                  <a:cubicBezTo>
                    <a:pt x="117671" y="144609"/>
                    <a:pt x="167839" y="131658"/>
                    <a:pt x="170186" y="113131"/>
                  </a:cubicBezTo>
                  <a:cubicBezTo>
                    <a:pt x="170186" y="113108"/>
                    <a:pt x="170186" y="113087"/>
                    <a:pt x="170186" y="113067"/>
                  </a:cubicBezTo>
                  <a:cubicBezTo>
                    <a:pt x="170463" y="110810"/>
                    <a:pt x="170217" y="107083"/>
                    <a:pt x="169649" y="102525"/>
                  </a:cubicBezTo>
                  <a:close/>
                  <a:moveTo>
                    <a:pt x="162607" y="112150"/>
                  </a:moveTo>
                  <a:cubicBezTo>
                    <a:pt x="161169" y="123652"/>
                    <a:pt x="118266" y="136971"/>
                    <a:pt x="91326" y="136971"/>
                  </a:cubicBezTo>
                  <a:cubicBezTo>
                    <a:pt x="66246" y="138240"/>
                    <a:pt x="41277" y="141136"/>
                    <a:pt x="16572" y="145645"/>
                  </a:cubicBezTo>
                  <a:lnTo>
                    <a:pt x="16572" y="128646"/>
                  </a:lnTo>
                  <a:lnTo>
                    <a:pt x="16572" y="127825"/>
                  </a:lnTo>
                  <a:lnTo>
                    <a:pt x="17090" y="127825"/>
                  </a:lnTo>
                  <a:cubicBezTo>
                    <a:pt x="47540" y="128325"/>
                    <a:pt x="77938" y="125074"/>
                    <a:pt x="107592" y="118141"/>
                  </a:cubicBezTo>
                  <a:cubicBezTo>
                    <a:pt x="126083" y="112481"/>
                    <a:pt x="143999" y="105091"/>
                    <a:pt x="161102" y="96065"/>
                  </a:cubicBezTo>
                  <a:cubicBezTo>
                    <a:pt x="162345" y="103532"/>
                    <a:pt x="162972" y="109316"/>
                    <a:pt x="162617" y="112150"/>
                  </a:cubicBezTo>
                  <a:close/>
                  <a:moveTo>
                    <a:pt x="142782" y="15066"/>
                  </a:moveTo>
                  <a:cubicBezTo>
                    <a:pt x="147260" y="32368"/>
                    <a:pt x="155313" y="65056"/>
                    <a:pt x="159685" y="88142"/>
                  </a:cubicBezTo>
                  <a:cubicBezTo>
                    <a:pt x="142318" y="97401"/>
                    <a:pt x="124117" y="105011"/>
                    <a:pt x="105326" y="110865"/>
                  </a:cubicBezTo>
                  <a:cubicBezTo>
                    <a:pt x="76278" y="119133"/>
                    <a:pt x="36154" y="120073"/>
                    <a:pt x="16679" y="120161"/>
                  </a:cubicBezTo>
                  <a:lnTo>
                    <a:pt x="18080" y="1506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4" name="Google Shape;1514;p45"/>
            <p:cNvSpPr/>
            <p:nvPr/>
          </p:nvSpPr>
          <p:spPr>
            <a:xfrm>
              <a:off x="3671889" y="3815146"/>
              <a:ext cx="173909" cy="682195"/>
            </a:xfrm>
            <a:custGeom>
              <a:avLst/>
              <a:gdLst/>
              <a:ahLst/>
              <a:cxnLst/>
              <a:rect l="l" t="t" r="r" b="b"/>
              <a:pathLst>
                <a:path w="218753" h="858107" extrusionOk="0">
                  <a:moveTo>
                    <a:pt x="58567" y="7499"/>
                  </a:moveTo>
                  <a:cubicBezTo>
                    <a:pt x="58567" y="7499"/>
                    <a:pt x="82932" y="211806"/>
                    <a:pt x="92314" y="251531"/>
                  </a:cubicBezTo>
                  <a:cubicBezTo>
                    <a:pt x="101695" y="291256"/>
                    <a:pt x="148613" y="358452"/>
                    <a:pt x="167378" y="463404"/>
                  </a:cubicBezTo>
                  <a:cubicBezTo>
                    <a:pt x="186144" y="568357"/>
                    <a:pt x="221859" y="812467"/>
                    <a:pt x="221859" y="818142"/>
                  </a:cubicBezTo>
                  <a:cubicBezTo>
                    <a:pt x="221859" y="823817"/>
                    <a:pt x="225568" y="840842"/>
                    <a:pt x="227459" y="851888"/>
                  </a:cubicBezTo>
                  <a:cubicBezTo>
                    <a:pt x="227459" y="851888"/>
                    <a:pt x="186144" y="868838"/>
                    <a:pt x="156179" y="865057"/>
                  </a:cubicBezTo>
                  <a:cubicBezTo>
                    <a:pt x="137180" y="862573"/>
                    <a:pt x="118370" y="858807"/>
                    <a:pt x="99882" y="853782"/>
                  </a:cubicBezTo>
                  <a:cubicBezTo>
                    <a:pt x="99882" y="853782"/>
                    <a:pt x="112973" y="773117"/>
                    <a:pt x="84748" y="628590"/>
                  </a:cubicBezTo>
                  <a:cubicBezTo>
                    <a:pt x="56523" y="484063"/>
                    <a:pt x="28905" y="334390"/>
                    <a:pt x="11652" y="228982"/>
                  </a:cubicBezTo>
                  <a:cubicBezTo>
                    <a:pt x="-5601" y="123573"/>
                    <a:pt x="58567" y="7499"/>
                    <a:pt x="58567" y="749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5" name="Google Shape;1515;p45"/>
            <p:cNvSpPr/>
            <p:nvPr/>
          </p:nvSpPr>
          <p:spPr>
            <a:xfrm>
              <a:off x="3668836" y="3812113"/>
              <a:ext cx="179952" cy="688342"/>
            </a:xfrm>
            <a:custGeom>
              <a:avLst/>
              <a:gdLst/>
              <a:ahLst/>
              <a:cxnLst/>
              <a:rect l="l" t="t" r="r" b="b"/>
              <a:pathLst>
                <a:path w="226355" h="865839" extrusionOk="0">
                  <a:moveTo>
                    <a:pt x="169328" y="873336"/>
                  </a:moveTo>
                  <a:cubicBezTo>
                    <a:pt x="166041" y="873357"/>
                    <a:pt x="162754" y="873184"/>
                    <a:pt x="159485" y="872818"/>
                  </a:cubicBezTo>
                  <a:cubicBezTo>
                    <a:pt x="140306" y="870298"/>
                    <a:pt x="121320" y="866480"/>
                    <a:pt x="102658" y="861391"/>
                  </a:cubicBezTo>
                  <a:cubicBezTo>
                    <a:pt x="100824" y="860849"/>
                    <a:pt x="99664" y="859047"/>
                    <a:pt x="99933" y="857153"/>
                  </a:cubicBezTo>
                  <a:cubicBezTo>
                    <a:pt x="99933" y="856322"/>
                    <a:pt x="112645" y="775282"/>
                    <a:pt x="84799" y="633249"/>
                  </a:cubicBezTo>
                  <a:cubicBezTo>
                    <a:pt x="50899" y="459210"/>
                    <a:pt x="26231" y="324671"/>
                    <a:pt x="11552" y="233415"/>
                  </a:cubicBezTo>
                  <a:cubicBezTo>
                    <a:pt x="-5322" y="128235"/>
                    <a:pt x="58315" y="10720"/>
                    <a:pt x="58921" y="9511"/>
                  </a:cubicBezTo>
                  <a:cubicBezTo>
                    <a:pt x="59900" y="7664"/>
                    <a:pt x="62190" y="6962"/>
                    <a:pt x="64036" y="7941"/>
                  </a:cubicBezTo>
                  <a:cubicBezTo>
                    <a:pt x="65168" y="8539"/>
                    <a:pt x="65919" y="9671"/>
                    <a:pt x="66033" y="10948"/>
                  </a:cubicBezTo>
                  <a:cubicBezTo>
                    <a:pt x="66033" y="12992"/>
                    <a:pt x="90474" y="215709"/>
                    <a:pt x="99705" y="254452"/>
                  </a:cubicBezTo>
                  <a:cubicBezTo>
                    <a:pt x="105131" y="272288"/>
                    <a:pt x="112068" y="289626"/>
                    <a:pt x="120439" y="306283"/>
                  </a:cubicBezTo>
                  <a:cubicBezTo>
                    <a:pt x="145672" y="357148"/>
                    <a:pt x="164018" y="411145"/>
                    <a:pt x="174998" y="466853"/>
                  </a:cubicBezTo>
                  <a:cubicBezTo>
                    <a:pt x="193232" y="569164"/>
                    <a:pt x="229479" y="815688"/>
                    <a:pt x="229479" y="822497"/>
                  </a:cubicBezTo>
                  <a:cubicBezTo>
                    <a:pt x="230173" y="829415"/>
                    <a:pt x="231261" y="836287"/>
                    <a:pt x="232732" y="843081"/>
                  </a:cubicBezTo>
                  <a:cubicBezTo>
                    <a:pt x="233563" y="847469"/>
                    <a:pt x="234397" y="851856"/>
                    <a:pt x="235001" y="855641"/>
                  </a:cubicBezTo>
                  <a:cubicBezTo>
                    <a:pt x="235317" y="857389"/>
                    <a:pt x="234371" y="859122"/>
                    <a:pt x="232732" y="859803"/>
                  </a:cubicBezTo>
                  <a:cubicBezTo>
                    <a:pt x="212482" y="867765"/>
                    <a:pt x="191062" y="872337"/>
                    <a:pt x="169328" y="873336"/>
                  </a:cubicBezTo>
                  <a:close/>
                  <a:moveTo>
                    <a:pt x="107885" y="854946"/>
                  </a:moveTo>
                  <a:cubicBezTo>
                    <a:pt x="125164" y="859541"/>
                    <a:pt x="142730" y="862978"/>
                    <a:pt x="160465" y="865237"/>
                  </a:cubicBezTo>
                  <a:cubicBezTo>
                    <a:pt x="184680" y="868265"/>
                    <a:pt x="217370" y="857065"/>
                    <a:pt x="227054" y="853434"/>
                  </a:cubicBezTo>
                  <a:cubicBezTo>
                    <a:pt x="226536" y="850484"/>
                    <a:pt x="225920" y="847306"/>
                    <a:pt x="225314" y="844050"/>
                  </a:cubicBezTo>
                  <a:cubicBezTo>
                    <a:pt x="223716" y="836942"/>
                    <a:pt x="222579" y="829739"/>
                    <a:pt x="221908" y="822484"/>
                  </a:cubicBezTo>
                  <a:cubicBezTo>
                    <a:pt x="221908" y="816053"/>
                    <a:pt x="186648" y="575577"/>
                    <a:pt x="167515" y="468431"/>
                  </a:cubicBezTo>
                  <a:cubicBezTo>
                    <a:pt x="156727" y="413305"/>
                    <a:pt x="138635" y="359865"/>
                    <a:pt x="113715" y="309526"/>
                  </a:cubicBezTo>
                  <a:cubicBezTo>
                    <a:pt x="105134" y="292517"/>
                    <a:pt x="98045" y="274792"/>
                    <a:pt x="92528" y="256558"/>
                  </a:cubicBezTo>
                  <a:cubicBezTo>
                    <a:pt x="84431" y="222580"/>
                    <a:pt x="65666" y="69957"/>
                    <a:pt x="60151" y="24632"/>
                  </a:cubicBezTo>
                  <a:cubicBezTo>
                    <a:pt x="45017" y="56035"/>
                    <a:pt x="5758" y="148578"/>
                    <a:pt x="19227" y="232571"/>
                  </a:cubicBezTo>
                  <a:cubicBezTo>
                    <a:pt x="33908" y="323743"/>
                    <a:pt x="58501" y="458215"/>
                    <a:pt x="92401" y="632177"/>
                  </a:cubicBezTo>
                  <a:cubicBezTo>
                    <a:pt x="117194" y="759078"/>
                    <a:pt x="109928" y="838074"/>
                    <a:pt x="107885" y="85494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6" name="Google Shape;1516;p45"/>
            <p:cNvSpPr/>
            <p:nvPr/>
          </p:nvSpPr>
          <p:spPr>
            <a:xfrm>
              <a:off x="3493252" y="4456282"/>
              <a:ext cx="269349" cy="133005"/>
            </a:xfrm>
            <a:custGeom>
              <a:avLst/>
              <a:gdLst/>
              <a:ahLst/>
              <a:cxnLst/>
              <a:rect l="l" t="t" r="r" b="b"/>
              <a:pathLst>
                <a:path w="338804" h="167302" extrusionOk="0">
                  <a:moveTo>
                    <a:pt x="187699" y="7499"/>
                  </a:moveTo>
                  <a:cubicBezTo>
                    <a:pt x="175538" y="25039"/>
                    <a:pt x="161026" y="40826"/>
                    <a:pt x="144565" y="54412"/>
                  </a:cubicBezTo>
                  <a:cubicBezTo>
                    <a:pt x="112634" y="82561"/>
                    <a:pt x="52553" y="112607"/>
                    <a:pt x="35679" y="120092"/>
                  </a:cubicBezTo>
                  <a:cubicBezTo>
                    <a:pt x="18804" y="127578"/>
                    <a:pt x="5410" y="127661"/>
                    <a:pt x="9422" y="144535"/>
                  </a:cubicBezTo>
                  <a:cubicBezTo>
                    <a:pt x="13435" y="161410"/>
                    <a:pt x="41281" y="174801"/>
                    <a:pt x="125800" y="174801"/>
                  </a:cubicBezTo>
                  <a:cubicBezTo>
                    <a:pt x="210319" y="174801"/>
                    <a:pt x="300292" y="171019"/>
                    <a:pt x="309676" y="169126"/>
                  </a:cubicBezTo>
                  <a:cubicBezTo>
                    <a:pt x="319060" y="167233"/>
                    <a:pt x="347510" y="167235"/>
                    <a:pt x="347510" y="146426"/>
                  </a:cubicBezTo>
                  <a:cubicBezTo>
                    <a:pt x="347510" y="125617"/>
                    <a:pt x="338129" y="43214"/>
                    <a:pt x="338129" y="4321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7" name="Google Shape;1517;p45"/>
            <p:cNvSpPr/>
            <p:nvPr/>
          </p:nvSpPr>
          <p:spPr>
            <a:xfrm>
              <a:off x="3493568" y="4556373"/>
              <a:ext cx="269040" cy="32905"/>
            </a:xfrm>
            <a:custGeom>
              <a:avLst/>
              <a:gdLst/>
              <a:ahLst/>
              <a:cxnLst/>
              <a:rect l="l" t="t" r="r" b="b"/>
              <a:pathLst>
                <a:path w="338415" h="41390" extrusionOk="0">
                  <a:moveTo>
                    <a:pt x="309279" y="42914"/>
                  </a:moveTo>
                  <a:cubicBezTo>
                    <a:pt x="318663" y="41021"/>
                    <a:pt x="347113" y="41021"/>
                    <a:pt x="347113" y="20211"/>
                  </a:cubicBezTo>
                  <a:cubicBezTo>
                    <a:pt x="347165" y="15969"/>
                    <a:pt x="346991" y="11724"/>
                    <a:pt x="346595" y="7499"/>
                  </a:cubicBezTo>
                  <a:cubicBezTo>
                    <a:pt x="314436" y="11737"/>
                    <a:pt x="241643" y="20743"/>
                    <a:pt x="159465" y="27702"/>
                  </a:cubicBezTo>
                  <a:cubicBezTo>
                    <a:pt x="108712" y="33118"/>
                    <a:pt x="57385" y="27964"/>
                    <a:pt x="8719" y="12568"/>
                  </a:cubicBezTo>
                  <a:cubicBezTo>
                    <a:pt x="8649" y="14604"/>
                    <a:pt x="8852" y="16640"/>
                    <a:pt x="9325" y="18621"/>
                  </a:cubicBezTo>
                  <a:cubicBezTo>
                    <a:pt x="13032" y="35496"/>
                    <a:pt x="41184" y="48890"/>
                    <a:pt x="125703" y="48890"/>
                  </a:cubicBezTo>
                  <a:cubicBezTo>
                    <a:pt x="210222" y="48890"/>
                    <a:pt x="299892" y="44577"/>
                    <a:pt x="309279" y="4291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8" name="Google Shape;1518;p45"/>
            <p:cNvSpPr/>
            <p:nvPr/>
          </p:nvSpPr>
          <p:spPr>
            <a:xfrm>
              <a:off x="3490342" y="4453128"/>
              <a:ext cx="275029" cy="138813"/>
            </a:xfrm>
            <a:custGeom>
              <a:avLst/>
              <a:gdLst/>
              <a:ahLst/>
              <a:cxnLst/>
              <a:rect l="l" t="t" r="r" b="b"/>
              <a:pathLst>
                <a:path w="345948" h="174608" extrusionOk="0">
                  <a:moveTo>
                    <a:pt x="354652" y="150117"/>
                  </a:moveTo>
                  <a:cubicBezTo>
                    <a:pt x="354652" y="150117"/>
                    <a:pt x="354652" y="150101"/>
                    <a:pt x="354652" y="150093"/>
                  </a:cubicBezTo>
                  <a:cubicBezTo>
                    <a:pt x="354652" y="146985"/>
                    <a:pt x="354499" y="142450"/>
                    <a:pt x="354134" y="137143"/>
                  </a:cubicBezTo>
                  <a:cubicBezTo>
                    <a:pt x="354134" y="137065"/>
                    <a:pt x="354082" y="136997"/>
                    <a:pt x="354069" y="136920"/>
                  </a:cubicBezTo>
                  <a:cubicBezTo>
                    <a:pt x="352080" y="106892"/>
                    <a:pt x="345600" y="49373"/>
                    <a:pt x="345279" y="46493"/>
                  </a:cubicBezTo>
                  <a:cubicBezTo>
                    <a:pt x="345102" y="44910"/>
                    <a:pt x="343952" y="43610"/>
                    <a:pt x="342403" y="43240"/>
                  </a:cubicBezTo>
                  <a:lnTo>
                    <a:pt x="192279" y="7599"/>
                  </a:lnTo>
                  <a:cubicBezTo>
                    <a:pt x="190663" y="7224"/>
                    <a:pt x="188987" y="7923"/>
                    <a:pt x="188117" y="9338"/>
                  </a:cubicBezTo>
                  <a:cubicBezTo>
                    <a:pt x="176122" y="26531"/>
                    <a:pt x="161840" y="42009"/>
                    <a:pt x="145664" y="55346"/>
                  </a:cubicBezTo>
                  <a:cubicBezTo>
                    <a:pt x="113505" y="83949"/>
                    <a:pt x="52365" y="113914"/>
                    <a:pt x="37837" y="120421"/>
                  </a:cubicBezTo>
                  <a:cubicBezTo>
                    <a:pt x="34356" y="121933"/>
                    <a:pt x="31103" y="123145"/>
                    <a:pt x="28075" y="124280"/>
                  </a:cubicBezTo>
                  <a:cubicBezTo>
                    <a:pt x="18587" y="127777"/>
                    <a:pt x="9649" y="131232"/>
                    <a:pt x="8841" y="141595"/>
                  </a:cubicBezTo>
                  <a:cubicBezTo>
                    <a:pt x="8786" y="141748"/>
                    <a:pt x="8740" y="141903"/>
                    <a:pt x="8706" y="142061"/>
                  </a:cubicBezTo>
                  <a:cubicBezTo>
                    <a:pt x="8706" y="142214"/>
                    <a:pt x="8747" y="142362"/>
                    <a:pt x="8747" y="142515"/>
                  </a:cubicBezTo>
                  <a:cubicBezTo>
                    <a:pt x="8680" y="144727"/>
                    <a:pt x="8895" y="146941"/>
                    <a:pt x="9385" y="149099"/>
                  </a:cubicBezTo>
                  <a:cubicBezTo>
                    <a:pt x="14376" y="171584"/>
                    <a:pt x="52508" y="182107"/>
                    <a:pt x="129463" y="182107"/>
                  </a:cubicBezTo>
                  <a:cubicBezTo>
                    <a:pt x="137472" y="182107"/>
                    <a:pt x="145522" y="182074"/>
                    <a:pt x="153531" y="182017"/>
                  </a:cubicBezTo>
                  <a:cubicBezTo>
                    <a:pt x="230989" y="181452"/>
                    <a:pt x="305388" y="178344"/>
                    <a:pt x="314096" y="176357"/>
                  </a:cubicBezTo>
                  <a:lnTo>
                    <a:pt x="319242" y="175598"/>
                  </a:lnTo>
                  <a:cubicBezTo>
                    <a:pt x="323091" y="175104"/>
                    <a:pt x="327989" y="174430"/>
                    <a:pt x="332905" y="173117"/>
                  </a:cubicBezTo>
                  <a:cubicBezTo>
                    <a:pt x="342512" y="170628"/>
                    <a:pt x="352145" y="165670"/>
                    <a:pt x="354209" y="154603"/>
                  </a:cubicBezTo>
                  <a:cubicBezTo>
                    <a:pt x="354497" y="153144"/>
                    <a:pt x="354647" y="151660"/>
                    <a:pt x="354655" y="150174"/>
                  </a:cubicBezTo>
                  <a:cubicBezTo>
                    <a:pt x="354655" y="150174"/>
                    <a:pt x="354652" y="150132"/>
                    <a:pt x="354652" y="150117"/>
                  </a:cubicBezTo>
                  <a:close/>
                  <a:moveTo>
                    <a:pt x="30639" y="131403"/>
                  </a:moveTo>
                  <a:cubicBezTo>
                    <a:pt x="33817" y="130193"/>
                    <a:pt x="37298" y="128906"/>
                    <a:pt x="40855" y="127318"/>
                  </a:cubicBezTo>
                  <a:cubicBezTo>
                    <a:pt x="55618" y="120734"/>
                    <a:pt x="117507" y="90315"/>
                    <a:pt x="150728" y="61031"/>
                  </a:cubicBezTo>
                  <a:cubicBezTo>
                    <a:pt x="166616" y="47646"/>
                    <a:pt x="180839" y="32403"/>
                    <a:pt x="193095" y="15629"/>
                  </a:cubicBezTo>
                  <a:lnTo>
                    <a:pt x="338003" y="49984"/>
                  </a:lnTo>
                  <a:cubicBezTo>
                    <a:pt x="339212" y="61420"/>
                    <a:pt x="344284" y="106967"/>
                    <a:pt x="346270" y="134058"/>
                  </a:cubicBezTo>
                  <a:cubicBezTo>
                    <a:pt x="310099" y="138777"/>
                    <a:pt x="241095" y="147208"/>
                    <a:pt x="162904" y="153800"/>
                  </a:cubicBezTo>
                  <a:cubicBezTo>
                    <a:pt x="113754" y="158985"/>
                    <a:pt x="64065" y="154139"/>
                    <a:pt x="16844" y="139554"/>
                  </a:cubicBezTo>
                  <a:cubicBezTo>
                    <a:pt x="18370" y="136143"/>
                    <a:pt x="22664" y="134350"/>
                    <a:pt x="30639" y="131403"/>
                  </a:cubicBezTo>
                  <a:close/>
                  <a:moveTo>
                    <a:pt x="129463" y="174534"/>
                  </a:moveTo>
                  <a:cubicBezTo>
                    <a:pt x="123964" y="174534"/>
                    <a:pt x="118719" y="174477"/>
                    <a:pt x="113728" y="174365"/>
                  </a:cubicBezTo>
                  <a:cubicBezTo>
                    <a:pt x="112342" y="174334"/>
                    <a:pt x="111120" y="174270"/>
                    <a:pt x="109773" y="174231"/>
                  </a:cubicBezTo>
                  <a:cubicBezTo>
                    <a:pt x="106271" y="174130"/>
                    <a:pt x="102754" y="174031"/>
                    <a:pt x="99500" y="173878"/>
                  </a:cubicBezTo>
                  <a:cubicBezTo>
                    <a:pt x="97801" y="173798"/>
                    <a:pt x="96291" y="173679"/>
                    <a:pt x="94657" y="173586"/>
                  </a:cubicBezTo>
                  <a:cubicBezTo>
                    <a:pt x="91950" y="173430"/>
                    <a:pt x="89171" y="173288"/>
                    <a:pt x="86640" y="173096"/>
                  </a:cubicBezTo>
                  <a:cubicBezTo>
                    <a:pt x="85322" y="172995"/>
                    <a:pt x="84169" y="172866"/>
                    <a:pt x="82903" y="172757"/>
                  </a:cubicBezTo>
                  <a:cubicBezTo>
                    <a:pt x="80261" y="172529"/>
                    <a:pt x="77583" y="172309"/>
                    <a:pt x="75133" y="172042"/>
                  </a:cubicBezTo>
                  <a:cubicBezTo>
                    <a:pt x="73959" y="171915"/>
                    <a:pt x="72936" y="171760"/>
                    <a:pt x="71802" y="171625"/>
                  </a:cubicBezTo>
                  <a:cubicBezTo>
                    <a:pt x="69452" y="171340"/>
                    <a:pt x="67067" y="171066"/>
                    <a:pt x="64907" y="170747"/>
                  </a:cubicBezTo>
                  <a:cubicBezTo>
                    <a:pt x="63896" y="170599"/>
                    <a:pt x="63029" y="170426"/>
                    <a:pt x="62058" y="170273"/>
                  </a:cubicBezTo>
                  <a:cubicBezTo>
                    <a:pt x="59941" y="169934"/>
                    <a:pt x="57802" y="169600"/>
                    <a:pt x="55872" y="169237"/>
                  </a:cubicBezTo>
                  <a:cubicBezTo>
                    <a:pt x="55124" y="169094"/>
                    <a:pt x="54494" y="168934"/>
                    <a:pt x="53774" y="168786"/>
                  </a:cubicBezTo>
                  <a:cubicBezTo>
                    <a:pt x="51770" y="168374"/>
                    <a:pt x="49767" y="167965"/>
                    <a:pt x="47962" y="167522"/>
                  </a:cubicBezTo>
                  <a:cubicBezTo>
                    <a:pt x="47478" y="167403"/>
                    <a:pt x="47074" y="167263"/>
                    <a:pt x="46605" y="167149"/>
                  </a:cubicBezTo>
                  <a:cubicBezTo>
                    <a:pt x="44693" y="166657"/>
                    <a:pt x="42818" y="166160"/>
                    <a:pt x="41132" y="165637"/>
                  </a:cubicBezTo>
                  <a:cubicBezTo>
                    <a:pt x="40829" y="165541"/>
                    <a:pt x="40585" y="165440"/>
                    <a:pt x="40290" y="165347"/>
                  </a:cubicBezTo>
                  <a:cubicBezTo>
                    <a:pt x="38521" y="164777"/>
                    <a:pt x="36819" y="164199"/>
                    <a:pt x="35288" y="163598"/>
                  </a:cubicBezTo>
                  <a:cubicBezTo>
                    <a:pt x="35187" y="163559"/>
                    <a:pt x="35112" y="163518"/>
                    <a:pt x="35014" y="163482"/>
                  </a:cubicBezTo>
                  <a:cubicBezTo>
                    <a:pt x="23143" y="158765"/>
                    <a:pt x="18308" y="153168"/>
                    <a:pt x="16945" y="147941"/>
                  </a:cubicBezTo>
                  <a:cubicBezTo>
                    <a:pt x="64544" y="162005"/>
                    <a:pt x="114440" y="166592"/>
                    <a:pt x="163806" y="161441"/>
                  </a:cubicBezTo>
                  <a:cubicBezTo>
                    <a:pt x="241541" y="154799"/>
                    <a:pt x="310306" y="146503"/>
                    <a:pt x="346778" y="141807"/>
                  </a:cubicBezTo>
                  <a:cubicBezTo>
                    <a:pt x="346965" y="145154"/>
                    <a:pt x="347076" y="148024"/>
                    <a:pt x="347076" y="150166"/>
                  </a:cubicBezTo>
                  <a:cubicBezTo>
                    <a:pt x="347076" y="155087"/>
                    <a:pt x="345076" y="158558"/>
                    <a:pt x="341805" y="161096"/>
                  </a:cubicBezTo>
                  <a:cubicBezTo>
                    <a:pt x="339627" y="162785"/>
                    <a:pt x="336884" y="164054"/>
                    <a:pt x="333789" y="165046"/>
                  </a:cubicBezTo>
                  <a:cubicBezTo>
                    <a:pt x="332235" y="165541"/>
                    <a:pt x="330608" y="165968"/>
                    <a:pt x="328914" y="166341"/>
                  </a:cubicBezTo>
                  <a:cubicBezTo>
                    <a:pt x="325526" y="167087"/>
                    <a:pt x="321900" y="167636"/>
                    <a:pt x="318248" y="168100"/>
                  </a:cubicBezTo>
                  <a:cubicBezTo>
                    <a:pt x="317152" y="168250"/>
                    <a:pt x="316111" y="168460"/>
                    <a:pt x="315155" y="168618"/>
                  </a:cubicBezTo>
                  <a:cubicBezTo>
                    <a:pt x="314303" y="168794"/>
                    <a:pt x="313435" y="168895"/>
                    <a:pt x="312565" y="168924"/>
                  </a:cubicBezTo>
                  <a:cubicBezTo>
                    <a:pt x="311431" y="169149"/>
                    <a:pt x="309017" y="169405"/>
                    <a:pt x="305502" y="169685"/>
                  </a:cubicBezTo>
                  <a:cubicBezTo>
                    <a:pt x="303746" y="169822"/>
                    <a:pt x="301715" y="169967"/>
                    <a:pt x="299425" y="170112"/>
                  </a:cubicBezTo>
                  <a:cubicBezTo>
                    <a:pt x="283421" y="171148"/>
                    <a:pt x="254976" y="172342"/>
                    <a:pt x="221571" y="173221"/>
                  </a:cubicBezTo>
                  <a:cubicBezTo>
                    <a:pt x="214412" y="173410"/>
                    <a:pt x="207025" y="173586"/>
                    <a:pt x="199485" y="173739"/>
                  </a:cubicBezTo>
                  <a:cubicBezTo>
                    <a:pt x="191945" y="173891"/>
                    <a:pt x="184250" y="174034"/>
                    <a:pt x="176477" y="174148"/>
                  </a:cubicBezTo>
                  <a:cubicBezTo>
                    <a:pt x="160941" y="174402"/>
                    <a:pt x="145071" y="174534"/>
                    <a:pt x="129463" y="1745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9" name="Google Shape;1519;p45"/>
            <p:cNvSpPr/>
            <p:nvPr/>
          </p:nvSpPr>
          <p:spPr>
            <a:xfrm>
              <a:off x="3477530" y="3467986"/>
              <a:ext cx="314527" cy="1027715"/>
            </a:xfrm>
            <a:custGeom>
              <a:avLst/>
              <a:gdLst/>
              <a:ahLst/>
              <a:cxnLst/>
              <a:rect l="l" t="t" r="r" b="b"/>
              <a:pathLst>
                <a:path w="395631" h="1292723" extrusionOk="0">
                  <a:moveTo>
                    <a:pt x="8707" y="12861"/>
                  </a:moveTo>
                  <a:cubicBezTo>
                    <a:pt x="8609" y="118247"/>
                    <a:pt x="14874" y="223542"/>
                    <a:pt x="27473" y="328173"/>
                  </a:cubicBezTo>
                  <a:cubicBezTo>
                    <a:pt x="48129" y="495175"/>
                    <a:pt x="108207" y="697892"/>
                    <a:pt x="108207" y="697892"/>
                  </a:cubicBezTo>
                  <a:cubicBezTo>
                    <a:pt x="108207" y="697892"/>
                    <a:pt x="138473" y="861109"/>
                    <a:pt x="147554" y="917331"/>
                  </a:cubicBezTo>
                  <a:cubicBezTo>
                    <a:pt x="156635" y="973552"/>
                    <a:pt x="205441" y="1195113"/>
                    <a:pt x="205441" y="1195113"/>
                  </a:cubicBezTo>
                  <a:lnTo>
                    <a:pt x="184782" y="1223262"/>
                  </a:lnTo>
                  <a:lnTo>
                    <a:pt x="188566" y="1272068"/>
                  </a:lnTo>
                  <a:lnTo>
                    <a:pt x="263631" y="1288943"/>
                  </a:lnTo>
                  <a:cubicBezTo>
                    <a:pt x="294316" y="1296594"/>
                    <a:pt x="325835" y="1300381"/>
                    <a:pt x="357458" y="1300218"/>
                  </a:cubicBezTo>
                  <a:cubicBezTo>
                    <a:pt x="357458" y="1300218"/>
                    <a:pt x="361243" y="1202603"/>
                    <a:pt x="359352" y="1189513"/>
                  </a:cubicBezTo>
                  <a:cubicBezTo>
                    <a:pt x="357461" y="1176422"/>
                    <a:pt x="346184" y="1114448"/>
                    <a:pt x="344218" y="1093792"/>
                  </a:cubicBezTo>
                  <a:cubicBezTo>
                    <a:pt x="342252" y="1073135"/>
                    <a:pt x="347924" y="844084"/>
                    <a:pt x="334834" y="791645"/>
                  </a:cubicBezTo>
                  <a:cubicBezTo>
                    <a:pt x="321743" y="739205"/>
                    <a:pt x="299118" y="662101"/>
                    <a:pt x="299118" y="594906"/>
                  </a:cubicBezTo>
                  <a:cubicBezTo>
                    <a:pt x="299118" y="527710"/>
                    <a:pt x="349823" y="197040"/>
                    <a:pt x="349823" y="197040"/>
                  </a:cubicBezTo>
                  <a:cubicBezTo>
                    <a:pt x="349823" y="197040"/>
                    <a:pt x="404229" y="120084"/>
                    <a:pt x="404229" y="74995"/>
                  </a:cubicBezTo>
                  <a:cubicBezTo>
                    <a:pt x="404829" y="52360"/>
                    <a:pt x="402952" y="29726"/>
                    <a:pt x="398629" y="749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0" name="Google Shape;1520;p45"/>
            <p:cNvSpPr/>
            <p:nvPr/>
          </p:nvSpPr>
          <p:spPr>
            <a:xfrm>
              <a:off x="3474404" y="3464851"/>
              <a:ext cx="320842" cy="1034083"/>
            </a:xfrm>
            <a:custGeom>
              <a:avLst/>
              <a:gdLst/>
              <a:ahLst/>
              <a:cxnLst/>
              <a:rect l="l" t="t" r="r" b="b"/>
              <a:pathLst>
                <a:path w="403575" h="1300733" extrusionOk="0">
                  <a:moveTo>
                    <a:pt x="287620" y="1270792"/>
                  </a:moveTo>
                  <a:cubicBezTo>
                    <a:pt x="286260" y="1270818"/>
                    <a:pt x="285079" y="1269860"/>
                    <a:pt x="284820" y="1268524"/>
                  </a:cubicBezTo>
                  <a:cubicBezTo>
                    <a:pt x="284820" y="1268524"/>
                    <a:pt x="281795" y="1253389"/>
                    <a:pt x="275816" y="1232588"/>
                  </a:cubicBezTo>
                  <a:cubicBezTo>
                    <a:pt x="270595" y="1214125"/>
                    <a:pt x="278085" y="1205951"/>
                    <a:pt x="281642" y="1203151"/>
                  </a:cubicBezTo>
                  <a:cubicBezTo>
                    <a:pt x="281188" y="1196645"/>
                    <a:pt x="279311" y="1171145"/>
                    <a:pt x="275741" y="1135883"/>
                  </a:cubicBezTo>
                  <a:cubicBezTo>
                    <a:pt x="275560" y="1134347"/>
                    <a:pt x="276661" y="1132956"/>
                    <a:pt x="278197" y="1132774"/>
                  </a:cubicBezTo>
                  <a:cubicBezTo>
                    <a:pt x="278199" y="1132774"/>
                    <a:pt x="278202" y="1132774"/>
                    <a:pt x="278205" y="1132774"/>
                  </a:cubicBezTo>
                  <a:lnTo>
                    <a:pt x="278238" y="1132774"/>
                  </a:lnTo>
                  <a:cubicBezTo>
                    <a:pt x="279769" y="1132559"/>
                    <a:pt x="281183" y="1133624"/>
                    <a:pt x="281401" y="1135155"/>
                  </a:cubicBezTo>
                  <a:lnTo>
                    <a:pt x="281416" y="1135271"/>
                  </a:lnTo>
                  <a:cubicBezTo>
                    <a:pt x="285501" y="1176361"/>
                    <a:pt x="287394" y="1204130"/>
                    <a:pt x="287394" y="1204428"/>
                  </a:cubicBezTo>
                  <a:cubicBezTo>
                    <a:pt x="287467" y="1205555"/>
                    <a:pt x="286876" y="1206619"/>
                    <a:pt x="285879" y="1207153"/>
                  </a:cubicBezTo>
                  <a:cubicBezTo>
                    <a:pt x="285501" y="1207153"/>
                    <a:pt x="276037" y="1212592"/>
                    <a:pt x="281264" y="1230982"/>
                  </a:cubicBezTo>
                  <a:cubicBezTo>
                    <a:pt x="287319" y="1251944"/>
                    <a:pt x="290345" y="1267228"/>
                    <a:pt x="290420" y="1267379"/>
                  </a:cubicBezTo>
                  <a:cubicBezTo>
                    <a:pt x="290699" y="1268922"/>
                    <a:pt x="289689" y="1270404"/>
                    <a:pt x="288151" y="1270710"/>
                  </a:cubicBezTo>
                  <a:close/>
                  <a:moveTo>
                    <a:pt x="367137" y="1193231"/>
                  </a:moveTo>
                  <a:cubicBezTo>
                    <a:pt x="369030" y="1206549"/>
                    <a:pt x="365399" y="1300607"/>
                    <a:pt x="365246" y="1304607"/>
                  </a:cubicBezTo>
                  <a:cubicBezTo>
                    <a:pt x="365207" y="1306565"/>
                    <a:pt x="363648" y="1308155"/>
                    <a:pt x="361690" y="1308233"/>
                  </a:cubicBezTo>
                  <a:cubicBezTo>
                    <a:pt x="361690" y="1308233"/>
                    <a:pt x="359496" y="1308158"/>
                    <a:pt x="356093" y="1308158"/>
                  </a:cubicBezTo>
                  <a:cubicBezTo>
                    <a:pt x="326026" y="1307559"/>
                    <a:pt x="296113" y="1303703"/>
                    <a:pt x="266878" y="1296655"/>
                  </a:cubicBezTo>
                  <a:lnTo>
                    <a:pt x="191813" y="1279783"/>
                  </a:lnTo>
                  <a:cubicBezTo>
                    <a:pt x="190200" y="1279399"/>
                    <a:pt x="189013" y="1278027"/>
                    <a:pt x="188863" y="1276377"/>
                  </a:cubicBezTo>
                  <a:lnTo>
                    <a:pt x="185154" y="1227571"/>
                  </a:lnTo>
                  <a:cubicBezTo>
                    <a:pt x="185061" y="1226682"/>
                    <a:pt x="185302" y="1225789"/>
                    <a:pt x="185835" y="1225071"/>
                  </a:cubicBezTo>
                  <a:lnTo>
                    <a:pt x="205520" y="1198284"/>
                  </a:lnTo>
                  <a:cubicBezTo>
                    <a:pt x="200982" y="1177719"/>
                    <a:pt x="156486" y="975154"/>
                    <a:pt x="147625" y="922031"/>
                  </a:cubicBezTo>
                  <a:cubicBezTo>
                    <a:pt x="138394" y="866415"/>
                    <a:pt x="108514" y="704104"/>
                    <a:pt x="108201" y="702592"/>
                  </a:cubicBezTo>
                  <a:cubicBezTo>
                    <a:pt x="107888" y="701079"/>
                    <a:pt x="47675" y="498284"/>
                    <a:pt x="27472" y="332648"/>
                  </a:cubicBezTo>
                  <a:cubicBezTo>
                    <a:pt x="14935" y="227835"/>
                    <a:pt x="8667" y="122367"/>
                    <a:pt x="8706" y="16807"/>
                  </a:cubicBezTo>
                  <a:cubicBezTo>
                    <a:pt x="8706" y="14758"/>
                    <a:pt x="10366" y="13098"/>
                    <a:pt x="12415" y="13098"/>
                  </a:cubicBezTo>
                  <a:cubicBezTo>
                    <a:pt x="12418" y="13098"/>
                    <a:pt x="12418" y="13098"/>
                    <a:pt x="12420" y="13098"/>
                  </a:cubicBezTo>
                  <a:lnTo>
                    <a:pt x="402795" y="7500"/>
                  </a:lnTo>
                  <a:cubicBezTo>
                    <a:pt x="404515" y="7455"/>
                    <a:pt x="406028" y="8623"/>
                    <a:pt x="406421" y="10298"/>
                  </a:cubicBezTo>
                  <a:cubicBezTo>
                    <a:pt x="410851" y="32845"/>
                    <a:pt x="412780" y="55811"/>
                    <a:pt x="412172" y="78781"/>
                  </a:cubicBezTo>
                  <a:cubicBezTo>
                    <a:pt x="412172" y="122668"/>
                    <a:pt x="363518" y="193721"/>
                    <a:pt x="357616" y="202271"/>
                  </a:cubicBezTo>
                  <a:cubicBezTo>
                    <a:pt x="354663" y="221179"/>
                    <a:pt x="307066" y="533852"/>
                    <a:pt x="307066" y="598701"/>
                  </a:cubicBezTo>
                  <a:cubicBezTo>
                    <a:pt x="307066" y="656739"/>
                    <a:pt x="323643" y="720982"/>
                    <a:pt x="336957" y="772740"/>
                  </a:cubicBezTo>
                  <a:cubicBezTo>
                    <a:pt x="338974" y="780557"/>
                    <a:pt x="340868" y="787973"/>
                    <a:pt x="342632" y="794987"/>
                  </a:cubicBezTo>
                  <a:cubicBezTo>
                    <a:pt x="352244" y="833502"/>
                    <a:pt x="351941" y="963652"/>
                    <a:pt x="351713" y="1041441"/>
                  </a:cubicBezTo>
                  <a:cubicBezTo>
                    <a:pt x="351713" y="1069738"/>
                    <a:pt x="351713" y="1092138"/>
                    <a:pt x="352091" y="1097663"/>
                  </a:cubicBezTo>
                  <a:cubicBezTo>
                    <a:pt x="353386" y="1111662"/>
                    <a:pt x="358978" y="1144653"/>
                    <a:pt x="363063" y="1168715"/>
                  </a:cubicBezTo>
                  <a:cubicBezTo>
                    <a:pt x="364956" y="1179915"/>
                    <a:pt x="366544" y="1188993"/>
                    <a:pt x="367147" y="1193231"/>
                  </a:cubicBezTo>
                  <a:close/>
                  <a:moveTo>
                    <a:pt x="359724" y="1194065"/>
                  </a:moveTo>
                  <a:cubicBezTo>
                    <a:pt x="359118" y="1189903"/>
                    <a:pt x="357530" y="1180822"/>
                    <a:pt x="355712" y="1169775"/>
                  </a:cubicBezTo>
                  <a:cubicBezTo>
                    <a:pt x="351552" y="1145559"/>
                    <a:pt x="345952" y="1112419"/>
                    <a:pt x="344665" y="1098116"/>
                  </a:cubicBezTo>
                  <a:cubicBezTo>
                    <a:pt x="344147" y="1092291"/>
                    <a:pt x="344147" y="1070875"/>
                    <a:pt x="344212" y="1041213"/>
                  </a:cubicBezTo>
                  <a:cubicBezTo>
                    <a:pt x="344212" y="963729"/>
                    <a:pt x="344730" y="834184"/>
                    <a:pt x="335359" y="796575"/>
                  </a:cubicBezTo>
                  <a:cubicBezTo>
                    <a:pt x="333618" y="789615"/>
                    <a:pt x="331732" y="782200"/>
                    <a:pt x="329681" y="774403"/>
                  </a:cubicBezTo>
                  <a:cubicBezTo>
                    <a:pt x="316287" y="722342"/>
                    <a:pt x="299415" y="657648"/>
                    <a:pt x="299415" y="598626"/>
                  </a:cubicBezTo>
                  <a:cubicBezTo>
                    <a:pt x="299415" y="531506"/>
                    <a:pt x="348071" y="213621"/>
                    <a:pt x="350182" y="200152"/>
                  </a:cubicBezTo>
                  <a:cubicBezTo>
                    <a:pt x="350257" y="199583"/>
                    <a:pt x="350464" y="199039"/>
                    <a:pt x="350785" y="198564"/>
                  </a:cubicBezTo>
                  <a:cubicBezTo>
                    <a:pt x="351316" y="197808"/>
                    <a:pt x="404513" y="122062"/>
                    <a:pt x="404513" y="78703"/>
                  </a:cubicBezTo>
                  <a:cubicBezTo>
                    <a:pt x="404857" y="57360"/>
                    <a:pt x="403236" y="36031"/>
                    <a:pt x="399669" y="14986"/>
                  </a:cubicBezTo>
                  <a:lnTo>
                    <a:pt x="16122" y="20516"/>
                  </a:lnTo>
                  <a:cubicBezTo>
                    <a:pt x="16396" y="124520"/>
                    <a:pt x="22815" y="228416"/>
                    <a:pt x="35340" y="331664"/>
                  </a:cubicBezTo>
                  <a:cubicBezTo>
                    <a:pt x="55696" y="496396"/>
                    <a:pt x="115324" y="698735"/>
                    <a:pt x="115852" y="700779"/>
                  </a:cubicBezTo>
                  <a:cubicBezTo>
                    <a:pt x="116381" y="702822"/>
                    <a:pt x="146121" y="865055"/>
                    <a:pt x="155430" y="920749"/>
                  </a:cubicBezTo>
                  <a:cubicBezTo>
                    <a:pt x="164739" y="976442"/>
                    <a:pt x="213086" y="1196108"/>
                    <a:pt x="213542" y="1198300"/>
                  </a:cubicBezTo>
                  <a:cubicBezTo>
                    <a:pt x="213765" y="1199375"/>
                    <a:pt x="213547" y="1200496"/>
                    <a:pt x="212936" y="1201408"/>
                  </a:cubicBezTo>
                  <a:lnTo>
                    <a:pt x="193108" y="1228418"/>
                  </a:lnTo>
                  <a:lnTo>
                    <a:pt x="196216" y="1272986"/>
                  </a:lnTo>
                  <a:lnTo>
                    <a:pt x="268556" y="1289330"/>
                  </a:lnTo>
                  <a:cubicBezTo>
                    <a:pt x="297848" y="1296295"/>
                    <a:pt x="327811" y="1300053"/>
                    <a:pt x="357916" y="1300532"/>
                  </a:cubicBezTo>
                  <a:cubicBezTo>
                    <a:pt x="359203" y="1266027"/>
                    <a:pt x="361094" y="1203837"/>
                    <a:pt x="359734" y="1194065"/>
                  </a:cubicBezTo>
                  <a:close/>
                  <a:moveTo>
                    <a:pt x="235247" y="859834"/>
                  </a:moveTo>
                  <a:cubicBezTo>
                    <a:pt x="214213" y="762903"/>
                    <a:pt x="188107" y="642210"/>
                    <a:pt x="169794" y="514027"/>
                  </a:cubicBezTo>
                  <a:cubicBezTo>
                    <a:pt x="157186" y="420197"/>
                    <a:pt x="153940" y="325346"/>
                    <a:pt x="160110" y="230874"/>
                  </a:cubicBezTo>
                  <a:cubicBezTo>
                    <a:pt x="160214" y="229327"/>
                    <a:pt x="159045" y="227988"/>
                    <a:pt x="157499" y="227885"/>
                  </a:cubicBezTo>
                  <a:cubicBezTo>
                    <a:pt x="155953" y="227781"/>
                    <a:pt x="154614" y="228949"/>
                    <a:pt x="154510" y="230495"/>
                  </a:cubicBezTo>
                  <a:cubicBezTo>
                    <a:pt x="148299" y="325217"/>
                    <a:pt x="151516" y="420321"/>
                    <a:pt x="164119" y="514405"/>
                  </a:cubicBezTo>
                  <a:cubicBezTo>
                    <a:pt x="182509" y="642817"/>
                    <a:pt x="208688" y="763576"/>
                    <a:pt x="229725" y="860668"/>
                  </a:cubicBezTo>
                  <a:cubicBezTo>
                    <a:pt x="243119" y="922639"/>
                    <a:pt x="254769" y="976136"/>
                    <a:pt x="260672" y="1015040"/>
                  </a:cubicBezTo>
                  <a:cubicBezTo>
                    <a:pt x="264757" y="1042052"/>
                    <a:pt x="268543" y="1070655"/>
                    <a:pt x="271872" y="1100167"/>
                  </a:cubicBezTo>
                  <a:cubicBezTo>
                    <a:pt x="272056" y="1101592"/>
                    <a:pt x="273237" y="1102677"/>
                    <a:pt x="274672" y="1102739"/>
                  </a:cubicBezTo>
                  <a:lnTo>
                    <a:pt x="275050" y="1103042"/>
                  </a:lnTo>
                  <a:cubicBezTo>
                    <a:pt x="276583" y="1102845"/>
                    <a:pt x="277684" y="1101473"/>
                    <a:pt x="277547" y="1099934"/>
                  </a:cubicBezTo>
                  <a:cubicBezTo>
                    <a:pt x="273840" y="1070347"/>
                    <a:pt x="270356" y="1041594"/>
                    <a:pt x="266272" y="1014579"/>
                  </a:cubicBezTo>
                  <a:cubicBezTo>
                    <a:pt x="260379" y="975455"/>
                    <a:pt x="248726" y="921883"/>
                    <a:pt x="235258" y="859834"/>
                  </a:cubicBezTo>
                  <a:close/>
                  <a:moveTo>
                    <a:pt x="159740" y="200227"/>
                  </a:moveTo>
                  <a:cubicBezTo>
                    <a:pt x="161317" y="200320"/>
                    <a:pt x="162687" y="199153"/>
                    <a:pt x="162848" y="197580"/>
                  </a:cubicBezTo>
                  <a:cubicBezTo>
                    <a:pt x="167310" y="144472"/>
                    <a:pt x="172983" y="111088"/>
                    <a:pt x="172983" y="110712"/>
                  </a:cubicBezTo>
                  <a:cubicBezTo>
                    <a:pt x="173089" y="109142"/>
                    <a:pt x="171900" y="107784"/>
                    <a:pt x="170331" y="107678"/>
                  </a:cubicBezTo>
                  <a:cubicBezTo>
                    <a:pt x="168966" y="107587"/>
                    <a:pt x="167728" y="108479"/>
                    <a:pt x="167383" y="109803"/>
                  </a:cubicBezTo>
                  <a:cubicBezTo>
                    <a:pt x="167383" y="110106"/>
                    <a:pt x="161630" y="143703"/>
                    <a:pt x="157168" y="197124"/>
                  </a:cubicBezTo>
                  <a:cubicBezTo>
                    <a:pt x="157168" y="197158"/>
                    <a:pt x="157168" y="197192"/>
                    <a:pt x="157168" y="197228"/>
                  </a:cubicBezTo>
                  <a:cubicBezTo>
                    <a:pt x="157054" y="198765"/>
                    <a:pt x="158204" y="200106"/>
                    <a:pt x="159740" y="2002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1" name="Google Shape;1521;p45"/>
            <p:cNvSpPr/>
            <p:nvPr/>
          </p:nvSpPr>
          <p:spPr>
            <a:xfrm>
              <a:off x="3458252" y="2467681"/>
              <a:ext cx="345523" cy="1054054"/>
            </a:xfrm>
            <a:custGeom>
              <a:avLst/>
              <a:gdLst/>
              <a:ahLst/>
              <a:cxnLst/>
              <a:rect l="l" t="t" r="r" b="b"/>
              <a:pathLst>
                <a:path w="434620" h="1325854" extrusionOk="0">
                  <a:moveTo>
                    <a:pt x="116887" y="72007"/>
                  </a:moveTo>
                  <a:cubicBezTo>
                    <a:pt x="116887" y="72007"/>
                    <a:pt x="106143" y="90016"/>
                    <a:pt x="84577" y="127695"/>
                  </a:cubicBezTo>
                  <a:cubicBezTo>
                    <a:pt x="63012" y="165373"/>
                    <a:pt x="72015" y="199441"/>
                    <a:pt x="57640" y="217438"/>
                  </a:cubicBezTo>
                  <a:cubicBezTo>
                    <a:pt x="43265" y="235434"/>
                    <a:pt x="3838" y="233556"/>
                    <a:pt x="9204" y="251490"/>
                  </a:cubicBezTo>
                  <a:cubicBezTo>
                    <a:pt x="14571" y="269424"/>
                    <a:pt x="37885" y="281759"/>
                    <a:pt x="37885" y="281759"/>
                  </a:cubicBezTo>
                  <a:cubicBezTo>
                    <a:pt x="37885" y="281759"/>
                    <a:pt x="37885" y="382256"/>
                    <a:pt x="48704" y="394808"/>
                  </a:cubicBezTo>
                  <a:cubicBezTo>
                    <a:pt x="59523" y="407359"/>
                    <a:pt x="142003" y="385802"/>
                    <a:pt x="142003" y="385802"/>
                  </a:cubicBezTo>
                  <a:cubicBezTo>
                    <a:pt x="142003" y="385802"/>
                    <a:pt x="158197" y="411001"/>
                    <a:pt x="147378" y="466614"/>
                  </a:cubicBezTo>
                  <a:cubicBezTo>
                    <a:pt x="136559" y="522227"/>
                    <a:pt x="39701" y="676596"/>
                    <a:pt x="27138" y="753777"/>
                  </a:cubicBezTo>
                  <a:cubicBezTo>
                    <a:pt x="14576" y="830958"/>
                    <a:pt x="57412" y="1023024"/>
                    <a:pt x="57412" y="1023024"/>
                  </a:cubicBezTo>
                  <a:lnTo>
                    <a:pt x="16174" y="1302990"/>
                  </a:lnTo>
                  <a:cubicBezTo>
                    <a:pt x="89429" y="1327844"/>
                    <a:pt x="166959" y="1337599"/>
                    <a:pt x="244088" y="1331667"/>
                  </a:cubicBezTo>
                  <a:cubicBezTo>
                    <a:pt x="367959" y="1320921"/>
                    <a:pt x="443327" y="1295799"/>
                    <a:pt x="443327" y="1295799"/>
                  </a:cubicBezTo>
                  <a:lnTo>
                    <a:pt x="360997" y="971105"/>
                  </a:lnTo>
                  <a:cubicBezTo>
                    <a:pt x="360997" y="971105"/>
                    <a:pt x="368184" y="741373"/>
                    <a:pt x="352066" y="613946"/>
                  </a:cubicBezTo>
                  <a:cubicBezTo>
                    <a:pt x="335947" y="486519"/>
                    <a:pt x="294635" y="456025"/>
                    <a:pt x="294635" y="409641"/>
                  </a:cubicBezTo>
                  <a:cubicBezTo>
                    <a:pt x="294635" y="363257"/>
                    <a:pt x="353806" y="337830"/>
                    <a:pt x="391485" y="292958"/>
                  </a:cubicBezTo>
                  <a:cubicBezTo>
                    <a:pt x="433735" y="236281"/>
                    <a:pt x="440690" y="160716"/>
                    <a:pt x="409494" y="97279"/>
                  </a:cubicBezTo>
                  <a:cubicBezTo>
                    <a:pt x="380060" y="33792"/>
                    <a:pt x="285624" y="9351"/>
                    <a:pt x="221002" y="7536"/>
                  </a:cubicBezTo>
                  <a:cubicBezTo>
                    <a:pt x="156381" y="5720"/>
                    <a:pt x="116887" y="72007"/>
                    <a:pt x="116887" y="72007"/>
                  </a:cubicBezTo>
                  <a:close/>
                </a:path>
              </a:pathLst>
            </a:custGeom>
            <a:solidFill>
              <a:srgbClr val="B882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2" name="Google Shape;1522;p45"/>
            <p:cNvSpPr/>
            <p:nvPr/>
          </p:nvSpPr>
          <p:spPr>
            <a:xfrm>
              <a:off x="3455330" y="2464409"/>
              <a:ext cx="351955" cy="1060803"/>
            </a:xfrm>
            <a:custGeom>
              <a:avLst/>
              <a:gdLst/>
              <a:ahLst/>
              <a:cxnLst/>
              <a:rect l="l" t="t" r="r" b="b"/>
              <a:pathLst>
                <a:path w="442711" h="1334344" extrusionOk="0">
                  <a:moveTo>
                    <a:pt x="204861" y="1341844"/>
                  </a:moveTo>
                  <a:cubicBezTo>
                    <a:pt x="141558" y="1341676"/>
                    <a:pt x="78698" y="1331276"/>
                    <a:pt x="18716" y="1311047"/>
                  </a:cubicBezTo>
                  <a:cubicBezTo>
                    <a:pt x="17055" y="1310373"/>
                    <a:pt x="16058" y="1308662"/>
                    <a:pt x="16294" y="1306885"/>
                  </a:cubicBezTo>
                  <a:lnTo>
                    <a:pt x="57534" y="1027590"/>
                  </a:lnTo>
                  <a:cubicBezTo>
                    <a:pt x="54281" y="1012987"/>
                    <a:pt x="14781" y="833120"/>
                    <a:pt x="27266" y="757605"/>
                  </a:cubicBezTo>
                  <a:cubicBezTo>
                    <a:pt x="34303" y="714396"/>
                    <a:pt x="67597" y="646975"/>
                    <a:pt x="96956" y="587500"/>
                  </a:cubicBezTo>
                  <a:cubicBezTo>
                    <a:pt x="120565" y="539754"/>
                    <a:pt x="142801" y="494730"/>
                    <a:pt x="147505" y="470289"/>
                  </a:cubicBezTo>
                  <a:cubicBezTo>
                    <a:pt x="156052" y="426477"/>
                    <a:pt x="147505" y="402187"/>
                    <a:pt x="143879" y="394621"/>
                  </a:cubicBezTo>
                  <a:cubicBezTo>
                    <a:pt x="121179" y="400371"/>
                    <a:pt x="60645" y="414371"/>
                    <a:pt x="49670" y="401658"/>
                  </a:cubicBezTo>
                  <a:cubicBezTo>
                    <a:pt x="38696" y="388946"/>
                    <a:pt x="38015" y="309416"/>
                    <a:pt x="37942" y="288153"/>
                  </a:cubicBezTo>
                  <a:cubicBezTo>
                    <a:pt x="31964" y="284527"/>
                    <a:pt x="14258" y="273019"/>
                    <a:pt x="9417" y="256525"/>
                  </a:cubicBezTo>
                  <a:cubicBezTo>
                    <a:pt x="5405" y="243132"/>
                    <a:pt x="19102" y="238213"/>
                    <a:pt x="32117" y="233444"/>
                  </a:cubicBezTo>
                  <a:cubicBezTo>
                    <a:pt x="41985" y="230971"/>
                    <a:pt x="51035" y="225964"/>
                    <a:pt x="58373" y="218916"/>
                  </a:cubicBezTo>
                  <a:cubicBezTo>
                    <a:pt x="64351" y="211351"/>
                    <a:pt x="65942" y="200679"/>
                    <a:pt x="67832" y="186907"/>
                  </a:cubicBezTo>
                  <a:cubicBezTo>
                    <a:pt x="69728" y="166893"/>
                    <a:pt x="75567" y="147449"/>
                    <a:pt x="85010" y="129702"/>
                  </a:cubicBezTo>
                  <a:cubicBezTo>
                    <a:pt x="106273" y="92404"/>
                    <a:pt x="117244" y="74161"/>
                    <a:pt x="117320" y="74014"/>
                  </a:cubicBezTo>
                  <a:cubicBezTo>
                    <a:pt x="119060" y="71061"/>
                    <a:pt x="157726" y="7499"/>
                    <a:pt x="222046" y="7499"/>
                  </a:cubicBezTo>
                  <a:lnTo>
                    <a:pt x="224769" y="7499"/>
                  </a:lnTo>
                  <a:cubicBezTo>
                    <a:pt x="280915" y="9089"/>
                    <a:pt x="384508" y="30202"/>
                    <a:pt x="416592" y="99449"/>
                  </a:cubicBezTo>
                  <a:cubicBezTo>
                    <a:pt x="458510" y="190251"/>
                    <a:pt x="422870" y="269704"/>
                    <a:pt x="398127" y="299148"/>
                  </a:cubicBezTo>
                  <a:cubicBezTo>
                    <a:pt x="384790" y="314360"/>
                    <a:pt x="370184" y="328409"/>
                    <a:pt x="354467" y="341145"/>
                  </a:cubicBezTo>
                  <a:cubicBezTo>
                    <a:pt x="326546" y="364601"/>
                    <a:pt x="302481" y="384882"/>
                    <a:pt x="302481" y="413635"/>
                  </a:cubicBezTo>
                  <a:cubicBezTo>
                    <a:pt x="302481" y="432401"/>
                    <a:pt x="309368" y="448369"/>
                    <a:pt x="318977" y="470538"/>
                  </a:cubicBezTo>
                  <a:cubicBezTo>
                    <a:pt x="340260" y="517168"/>
                    <a:pt x="354050" y="566862"/>
                    <a:pt x="359839" y="617792"/>
                  </a:cubicBezTo>
                  <a:cubicBezTo>
                    <a:pt x="375502" y="741057"/>
                    <a:pt x="369221" y="962539"/>
                    <a:pt x="368842" y="975024"/>
                  </a:cubicBezTo>
                  <a:lnTo>
                    <a:pt x="451315" y="1299389"/>
                  </a:lnTo>
                  <a:cubicBezTo>
                    <a:pt x="451768" y="1301299"/>
                    <a:pt x="450683" y="1303238"/>
                    <a:pt x="448818" y="1303852"/>
                  </a:cubicBezTo>
                  <a:cubicBezTo>
                    <a:pt x="448062" y="1303852"/>
                    <a:pt x="371560" y="1329276"/>
                    <a:pt x="248748" y="1339948"/>
                  </a:cubicBezTo>
                  <a:cubicBezTo>
                    <a:pt x="233389" y="1341233"/>
                    <a:pt x="219011" y="1341844"/>
                    <a:pt x="204861" y="1341844"/>
                  </a:cubicBezTo>
                  <a:close/>
                  <a:moveTo>
                    <a:pt x="24240" y="1304911"/>
                  </a:moveTo>
                  <a:cubicBezTo>
                    <a:pt x="96197" y="1328654"/>
                    <a:pt x="172122" y="1338014"/>
                    <a:pt x="247689" y="1332457"/>
                  </a:cubicBezTo>
                  <a:cubicBezTo>
                    <a:pt x="313686" y="1327427"/>
                    <a:pt x="379014" y="1315790"/>
                    <a:pt x="442690" y="1297723"/>
                  </a:cubicBezTo>
                  <a:lnTo>
                    <a:pt x="361041" y="976357"/>
                  </a:lnTo>
                  <a:cubicBezTo>
                    <a:pt x="361005" y="976005"/>
                    <a:pt x="361005" y="975650"/>
                    <a:pt x="361041" y="975298"/>
                  </a:cubicBezTo>
                  <a:cubicBezTo>
                    <a:pt x="361041" y="973029"/>
                    <a:pt x="368078" y="744356"/>
                    <a:pt x="352113" y="618670"/>
                  </a:cubicBezTo>
                  <a:cubicBezTo>
                    <a:pt x="346402" y="568445"/>
                    <a:pt x="332790" y="519437"/>
                    <a:pt x="311782" y="473462"/>
                  </a:cubicBezTo>
                  <a:cubicBezTo>
                    <a:pt x="302172" y="451365"/>
                    <a:pt x="294687" y="433887"/>
                    <a:pt x="294687" y="413606"/>
                  </a:cubicBezTo>
                  <a:cubicBezTo>
                    <a:pt x="294687" y="381372"/>
                    <a:pt x="321249" y="358975"/>
                    <a:pt x="349321" y="335291"/>
                  </a:cubicBezTo>
                  <a:cubicBezTo>
                    <a:pt x="364794" y="322846"/>
                    <a:pt x="379172" y="309100"/>
                    <a:pt x="392301" y="294201"/>
                  </a:cubicBezTo>
                  <a:cubicBezTo>
                    <a:pt x="415985" y="265969"/>
                    <a:pt x="450035" y="189702"/>
                    <a:pt x="409704" y="102531"/>
                  </a:cubicBezTo>
                  <a:cubicBezTo>
                    <a:pt x="379436" y="36625"/>
                    <a:pt x="279024" y="16497"/>
                    <a:pt x="224619" y="14985"/>
                  </a:cubicBezTo>
                  <a:lnTo>
                    <a:pt x="222122" y="14985"/>
                  </a:lnTo>
                  <a:cubicBezTo>
                    <a:pt x="161585" y="14985"/>
                    <a:pt x="124214" y="77109"/>
                    <a:pt x="123751" y="77790"/>
                  </a:cubicBezTo>
                  <a:lnTo>
                    <a:pt x="123751" y="77790"/>
                  </a:lnTo>
                  <a:cubicBezTo>
                    <a:pt x="123751" y="77790"/>
                    <a:pt x="112779" y="96180"/>
                    <a:pt x="91517" y="133333"/>
                  </a:cubicBezTo>
                  <a:cubicBezTo>
                    <a:pt x="82495" y="150247"/>
                    <a:pt x="76963" y="168797"/>
                    <a:pt x="75248" y="187889"/>
                  </a:cubicBezTo>
                  <a:cubicBezTo>
                    <a:pt x="73279" y="202192"/>
                    <a:pt x="71464" y="214526"/>
                    <a:pt x="64201" y="223604"/>
                  </a:cubicBezTo>
                  <a:cubicBezTo>
                    <a:pt x="56050" y="231802"/>
                    <a:pt x="45824" y="237635"/>
                    <a:pt x="34617" y="240477"/>
                  </a:cubicBezTo>
                  <a:cubicBezTo>
                    <a:pt x="20617" y="245545"/>
                    <a:pt x="14639" y="248042"/>
                    <a:pt x="16457" y="254248"/>
                  </a:cubicBezTo>
                  <a:cubicBezTo>
                    <a:pt x="21298" y="270517"/>
                    <a:pt x="43091" y="282398"/>
                    <a:pt x="43319" y="282548"/>
                  </a:cubicBezTo>
                  <a:cubicBezTo>
                    <a:pt x="44547" y="283201"/>
                    <a:pt x="45306" y="284488"/>
                    <a:pt x="45285" y="285879"/>
                  </a:cubicBezTo>
                  <a:cubicBezTo>
                    <a:pt x="45285" y="324166"/>
                    <a:pt x="48010" y="388107"/>
                    <a:pt x="55198" y="396431"/>
                  </a:cubicBezTo>
                  <a:cubicBezTo>
                    <a:pt x="60873" y="403091"/>
                    <a:pt x="106047" y="396431"/>
                    <a:pt x="144715" y="386291"/>
                  </a:cubicBezTo>
                  <a:cubicBezTo>
                    <a:pt x="146277" y="385871"/>
                    <a:pt x="147932" y="386516"/>
                    <a:pt x="148800" y="387881"/>
                  </a:cubicBezTo>
                  <a:cubicBezTo>
                    <a:pt x="149481" y="389016"/>
                    <a:pt x="165675" y="414969"/>
                    <a:pt x="154778" y="471115"/>
                  </a:cubicBezTo>
                  <a:cubicBezTo>
                    <a:pt x="149857" y="496540"/>
                    <a:pt x="127310" y="542018"/>
                    <a:pt x="103550" y="590220"/>
                  </a:cubicBezTo>
                  <a:cubicBezTo>
                    <a:pt x="74409" y="649241"/>
                    <a:pt x="41351" y="716132"/>
                    <a:pt x="34456" y="758203"/>
                  </a:cubicBezTo>
                  <a:cubicBezTo>
                    <a:pt x="22197" y="833874"/>
                    <a:pt x="64722" y="1024104"/>
                    <a:pt x="64722" y="1025997"/>
                  </a:cubicBezTo>
                  <a:cubicBezTo>
                    <a:pt x="64797" y="1026474"/>
                    <a:pt x="64797" y="1026959"/>
                    <a:pt x="64722" y="10274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3" name="Google Shape;1523;p45"/>
            <p:cNvSpPr/>
            <p:nvPr/>
          </p:nvSpPr>
          <p:spPr>
            <a:xfrm>
              <a:off x="3561356" y="2758664"/>
              <a:ext cx="37426" cy="44854"/>
            </a:xfrm>
            <a:custGeom>
              <a:avLst/>
              <a:gdLst/>
              <a:ahLst/>
              <a:cxnLst/>
              <a:rect l="l" t="t" r="r" b="b"/>
              <a:pathLst>
                <a:path w="47077" h="56420" extrusionOk="0">
                  <a:moveTo>
                    <a:pt x="54983" y="8945"/>
                  </a:moveTo>
                  <a:cubicBezTo>
                    <a:pt x="54053" y="7805"/>
                    <a:pt x="52563" y="7279"/>
                    <a:pt x="51126" y="7585"/>
                  </a:cubicBezTo>
                  <a:lnTo>
                    <a:pt x="11779" y="16435"/>
                  </a:lnTo>
                  <a:cubicBezTo>
                    <a:pt x="10551" y="16663"/>
                    <a:pt x="9541" y="17528"/>
                    <a:pt x="9129" y="18707"/>
                  </a:cubicBezTo>
                  <a:cubicBezTo>
                    <a:pt x="8565" y="19797"/>
                    <a:pt x="8565" y="21097"/>
                    <a:pt x="9129" y="22188"/>
                  </a:cubicBezTo>
                  <a:cubicBezTo>
                    <a:pt x="15765" y="34299"/>
                    <a:pt x="20560" y="47330"/>
                    <a:pt x="23354" y="60853"/>
                  </a:cubicBezTo>
                  <a:cubicBezTo>
                    <a:pt x="23668" y="62462"/>
                    <a:pt x="24981" y="63682"/>
                    <a:pt x="26608" y="63881"/>
                  </a:cubicBezTo>
                  <a:lnTo>
                    <a:pt x="27064" y="63881"/>
                  </a:lnTo>
                  <a:cubicBezTo>
                    <a:pt x="28574" y="64096"/>
                    <a:pt x="30065" y="63381"/>
                    <a:pt x="30845" y="62068"/>
                  </a:cubicBezTo>
                  <a:lnTo>
                    <a:pt x="55363" y="12962"/>
                  </a:lnTo>
                  <a:cubicBezTo>
                    <a:pt x="56039" y="11664"/>
                    <a:pt x="55889" y="10092"/>
                    <a:pt x="54983" y="89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4" name="Google Shape;1524;p45"/>
            <p:cNvSpPr/>
            <p:nvPr/>
          </p:nvSpPr>
          <p:spPr>
            <a:xfrm>
              <a:off x="3464186" y="2843835"/>
              <a:ext cx="339761" cy="677764"/>
            </a:xfrm>
            <a:custGeom>
              <a:avLst/>
              <a:gdLst/>
              <a:ahLst/>
              <a:cxnLst/>
              <a:rect l="l" t="t" r="r" b="b"/>
              <a:pathLst>
                <a:path w="427372" h="852533" extrusionOk="0">
                  <a:moveTo>
                    <a:pt x="436078" y="823008"/>
                  </a:moveTo>
                  <a:lnTo>
                    <a:pt x="353528" y="497633"/>
                  </a:lnTo>
                  <a:cubicBezTo>
                    <a:pt x="353528" y="497633"/>
                    <a:pt x="360716" y="267901"/>
                    <a:pt x="344597" y="140474"/>
                  </a:cubicBezTo>
                  <a:cubicBezTo>
                    <a:pt x="341178" y="112314"/>
                    <a:pt x="335485" y="84480"/>
                    <a:pt x="327572" y="57240"/>
                  </a:cubicBezTo>
                  <a:cubicBezTo>
                    <a:pt x="301153" y="36734"/>
                    <a:pt x="260454" y="10853"/>
                    <a:pt x="218911" y="7675"/>
                  </a:cubicBezTo>
                  <a:cubicBezTo>
                    <a:pt x="170711" y="3968"/>
                    <a:pt x="122586" y="59737"/>
                    <a:pt x="97237" y="94921"/>
                  </a:cubicBezTo>
                  <a:cubicBezTo>
                    <a:pt x="65606" y="159089"/>
                    <a:pt x="27244" y="233851"/>
                    <a:pt x="19675" y="280463"/>
                  </a:cubicBezTo>
                  <a:cubicBezTo>
                    <a:pt x="7116" y="357649"/>
                    <a:pt x="49943" y="549692"/>
                    <a:pt x="49943" y="549692"/>
                  </a:cubicBezTo>
                  <a:lnTo>
                    <a:pt x="8706" y="829667"/>
                  </a:lnTo>
                  <a:cubicBezTo>
                    <a:pt x="81960" y="854523"/>
                    <a:pt x="159493" y="864279"/>
                    <a:pt x="236622" y="858345"/>
                  </a:cubicBezTo>
                  <a:cubicBezTo>
                    <a:pt x="360705" y="847829"/>
                    <a:pt x="436078" y="823008"/>
                    <a:pt x="436078" y="82300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5" name="Google Shape;1525;p45"/>
            <p:cNvSpPr/>
            <p:nvPr/>
          </p:nvSpPr>
          <p:spPr>
            <a:xfrm>
              <a:off x="3461331" y="2840951"/>
              <a:ext cx="345769" cy="684004"/>
            </a:xfrm>
            <a:custGeom>
              <a:avLst/>
              <a:gdLst/>
              <a:ahLst/>
              <a:cxnLst/>
              <a:rect l="l" t="t" r="r" b="b"/>
              <a:pathLst>
                <a:path w="434930" h="860383" extrusionOk="0">
                  <a:moveTo>
                    <a:pt x="197307" y="867883"/>
                  </a:moveTo>
                  <a:cubicBezTo>
                    <a:pt x="134004" y="867715"/>
                    <a:pt x="71144" y="857315"/>
                    <a:pt x="11162" y="837086"/>
                  </a:cubicBezTo>
                  <a:cubicBezTo>
                    <a:pt x="9502" y="836413"/>
                    <a:pt x="8505" y="834701"/>
                    <a:pt x="8740" y="832924"/>
                  </a:cubicBezTo>
                  <a:lnTo>
                    <a:pt x="49980" y="553630"/>
                  </a:lnTo>
                  <a:cubicBezTo>
                    <a:pt x="46727" y="539026"/>
                    <a:pt x="7228" y="359160"/>
                    <a:pt x="19712" y="283644"/>
                  </a:cubicBezTo>
                  <a:cubicBezTo>
                    <a:pt x="26749" y="240436"/>
                    <a:pt x="60043" y="173014"/>
                    <a:pt x="89402" y="113540"/>
                  </a:cubicBezTo>
                  <a:lnTo>
                    <a:pt x="97577" y="97043"/>
                  </a:lnTo>
                  <a:cubicBezTo>
                    <a:pt x="123001" y="61631"/>
                    <a:pt x="172564" y="3819"/>
                    <a:pt x="222960" y="7683"/>
                  </a:cubicBezTo>
                  <a:cubicBezTo>
                    <a:pt x="265107" y="10937"/>
                    <a:pt x="306194" y="36892"/>
                    <a:pt x="333662" y="58080"/>
                  </a:cubicBezTo>
                  <a:cubicBezTo>
                    <a:pt x="334284" y="58556"/>
                    <a:pt x="334737" y="59219"/>
                    <a:pt x="334957" y="59970"/>
                  </a:cubicBezTo>
                  <a:cubicBezTo>
                    <a:pt x="342940" y="87403"/>
                    <a:pt x="348659" y="115446"/>
                    <a:pt x="352052" y="143813"/>
                  </a:cubicBezTo>
                  <a:cubicBezTo>
                    <a:pt x="367717" y="267078"/>
                    <a:pt x="361436" y="488560"/>
                    <a:pt x="361058" y="501045"/>
                  </a:cubicBezTo>
                  <a:lnTo>
                    <a:pt x="443533" y="825428"/>
                  </a:lnTo>
                  <a:cubicBezTo>
                    <a:pt x="443987" y="827339"/>
                    <a:pt x="442901" y="829278"/>
                    <a:pt x="441036" y="829893"/>
                  </a:cubicBezTo>
                  <a:cubicBezTo>
                    <a:pt x="440280" y="829893"/>
                    <a:pt x="363780" y="855316"/>
                    <a:pt x="240969" y="865987"/>
                  </a:cubicBezTo>
                  <a:cubicBezTo>
                    <a:pt x="225835" y="867272"/>
                    <a:pt x="211457" y="867883"/>
                    <a:pt x="197307" y="867883"/>
                  </a:cubicBezTo>
                  <a:close/>
                  <a:moveTo>
                    <a:pt x="16687" y="830950"/>
                  </a:moveTo>
                  <a:cubicBezTo>
                    <a:pt x="88643" y="854693"/>
                    <a:pt x="164568" y="864053"/>
                    <a:pt x="240135" y="858496"/>
                  </a:cubicBezTo>
                  <a:cubicBezTo>
                    <a:pt x="306132" y="853466"/>
                    <a:pt x="371460" y="841830"/>
                    <a:pt x="435136" y="823763"/>
                  </a:cubicBezTo>
                  <a:lnTo>
                    <a:pt x="353487" y="502397"/>
                  </a:lnTo>
                  <a:cubicBezTo>
                    <a:pt x="353451" y="502044"/>
                    <a:pt x="353451" y="501690"/>
                    <a:pt x="353487" y="501337"/>
                  </a:cubicBezTo>
                  <a:cubicBezTo>
                    <a:pt x="353487" y="499068"/>
                    <a:pt x="360525" y="270396"/>
                    <a:pt x="344559" y="144709"/>
                  </a:cubicBezTo>
                  <a:cubicBezTo>
                    <a:pt x="341236" y="117174"/>
                    <a:pt x="335722" y="89949"/>
                    <a:pt x="328063" y="63291"/>
                  </a:cubicBezTo>
                  <a:cubicBezTo>
                    <a:pt x="301656" y="42860"/>
                    <a:pt x="262156" y="17889"/>
                    <a:pt x="222126" y="15164"/>
                  </a:cubicBezTo>
                  <a:cubicBezTo>
                    <a:pt x="175439" y="11607"/>
                    <a:pt x="127995" y="67376"/>
                    <a:pt x="103780" y="100897"/>
                  </a:cubicBezTo>
                  <a:lnTo>
                    <a:pt x="96219" y="116863"/>
                  </a:lnTo>
                  <a:cubicBezTo>
                    <a:pt x="67086" y="175884"/>
                    <a:pt x="34020" y="242777"/>
                    <a:pt x="27133" y="284849"/>
                  </a:cubicBezTo>
                  <a:cubicBezTo>
                    <a:pt x="14874" y="360517"/>
                    <a:pt x="57401" y="550749"/>
                    <a:pt x="57401" y="552640"/>
                  </a:cubicBezTo>
                  <a:cubicBezTo>
                    <a:pt x="57476" y="553116"/>
                    <a:pt x="57476" y="553601"/>
                    <a:pt x="57401" y="5540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6" name="Google Shape;1526;p45"/>
            <p:cNvSpPr/>
            <p:nvPr/>
          </p:nvSpPr>
          <p:spPr>
            <a:xfrm>
              <a:off x="3527934" y="2458234"/>
              <a:ext cx="480206" cy="310640"/>
            </a:xfrm>
            <a:custGeom>
              <a:avLst/>
              <a:gdLst/>
              <a:ahLst/>
              <a:cxnLst/>
              <a:rect l="l" t="t" r="r" b="b"/>
              <a:pathLst>
                <a:path w="604033" h="390742" extrusionOk="0">
                  <a:moveTo>
                    <a:pt x="471010" y="8377"/>
                  </a:moveTo>
                  <a:cubicBezTo>
                    <a:pt x="359971" y="-235"/>
                    <a:pt x="320176" y="56714"/>
                    <a:pt x="308194" y="82069"/>
                  </a:cubicBezTo>
                  <a:cubicBezTo>
                    <a:pt x="265524" y="33232"/>
                    <a:pt x="181829" y="17241"/>
                    <a:pt x="133375" y="15870"/>
                  </a:cubicBezTo>
                  <a:lnTo>
                    <a:pt x="130650" y="15870"/>
                  </a:lnTo>
                  <a:cubicBezTo>
                    <a:pt x="66254" y="15870"/>
                    <a:pt x="27589" y="79588"/>
                    <a:pt x="25923" y="82383"/>
                  </a:cubicBezTo>
                  <a:cubicBezTo>
                    <a:pt x="25923" y="82383"/>
                    <a:pt x="20324" y="91767"/>
                    <a:pt x="9126" y="111133"/>
                  </a:cubicBezTo>
                  <a:cubicBezTo>
                    <a:pt x="8352" y="112635"/>
                    <a:pt x="8668" y="114472"/>
                    <a:pt x="9903" y="115627"/>
                  </a:cubicBezTo>
                  <a:cubicBezTo>
                    <a:pt x="11432" y="117054"/>
                    <a:pt x="13825" y="116974"/>
                    <a:pt x="15252" y="115446"/>
                  </a:cubicBezTo>
                  <a:cubicBezTo>
                    <a:pt x="15252" y="115446"/>
                    <a:pt x="15252" y="115446"/>
                    <a:pt x="15252" y="115446"/>
                  </a:cubicBezTo>
                  <a:cubicBezTo>
                    <a:pt x="21836" y="107274"/>
                    <a:pt x="44536" y="82227"/>
                    <a:pt x="61408" y="85177"/>
                  </a:cubicBezTo>
                  <a:cubicBezTo>
                    <a:pt x="68296" y="86390"/>
                    <a:pt x="73745" y="92430"/>
                    <a:pt x="77680" y="103187"/>
                  </a:cubicBezTo>
                  <a:cubicBezTo>
                    <a:pt x="82295" y="115749"/>
                    <a:pt x="78739" y="131486"/>
                    <a:pt x="75561" y="145406"/>
                  </a:cubicBezTo>
                  <a:cubicBezTo>
                    <a:pt x="72080" y="160765"/>
                    <a:pt x="69205" y="174156"/>
                    <a:pt x="76770" y="181725"/>
                  </a:cubicBezTo>
                  <a:cubicBezTo>
                    <a:pt x="93039" y="197996"/>
                    <a:pt x="109536" y="219023"/>
                    <a:pt x="110067" y="224102"/>
                  </a:cubicBezTo>
                  <a:cubicBezTo>
                    <a:pt x="107197" y="230098"/>
                    <a:pt x="105283" y="236506"/>
                    <a:pt x="104389" y="243095"/>
                  </a:cubicBezTo>
                  <a:cubicBezTo>
                    <a:pt x="104166" y="244851"/>
                    <a:pt x="105163" y="246535"/>
                    <a:pt x="106813" y="247180"/>
                  </a:cubicBezTo>
                  <a:cubicBezTo>
                    <a:pt x="108435" y="247838"/>
                    <a:pt x="110297" y="247268"/>
                    <a:pt x="111276" y="245818"/>
                  </a:cubicBezTo>
                  <a:cubicBezTo>
                    <a:pt x="111426" y="245592"/>
                    <a:pt x="128604" y="221149"/>
                    <a:pt x="146160" y="220175"/>
                  </a:cubicBezTo>
                  <a:cubicBezTo>
                    <a:pt x="152667" y="219981"/>
                    <a:pt x="158857" y="222978"/>
                    <a:pt x="162737" y="228205"/>
                  </a:cubicBezTo>
                  <a:cubicBezTo>
                    <a:pt x="183852" y="252192"/>
                    <a:pt x="158652" y="297592"/>
                    <a:pt x="154112" y="305160"/>
                  </a:cubicBezTo>
                  <a:lnTo>
                    <a:pt x="133909" y="311895"/>
                  </a:lnTo>
                  <a:cubicBezTo>
                    <a:pt x="132704" y="312291"/>
                    <a:pt x="131772" y="313252"/>
                    <a:pt x="131412" y="314467"/>
                  </a:cubicBezTo>
                  <a:cubicBezTo>
                    <a:pt x="131088" y="315692"/>
                    <a:pt x="131399" y="317000"/>
                    <a:pt x="132243" y="317948"/>
                  </a:cubicBezTo>
                  <a:cubicBezTo>
                    <a:pt x="148968" y="336791"/>
                    <a:pt x="204433" y="398242"/>
                    <a:pt x="217674" y="398242"/>
                  </a:cubicBezTo>
                  <a:cubicBezTo>
                    <a:pt x="221002" y="398242"/>
                    <a:pt x="222818" y="395134"/>
                    <a:pt x="226452" y="389086"/>
                  </a:cubicBezTo>
                  <a:cubicBezTo>
                    <a:pt x="231143" y="380989"/>
                    <a:pt x="238255" y="368958"/>
                    <a:pt x="247564" y="365855"/>
                  </a:cubicBezTo>
                  <a:cubicBezTo>
                    <a:pt x="248105" y="365699"/>
                    <a:pt x="248597" y="365414"/>
                    <a:pt x="249002" y="365023"/>
                  </a:cubicBezTo>
                  <a:cubicBezTo>
                    <a:pt x="253467" y="360483"/>
                    <a:pt x="257779" y="356849"/>
                    <a:pt x="262092" y="352914"/>
                  </a:cubicBezTo>
                  <a:cubicBezTo>
                    <a:pt x="278068" y="338897"/>
                    <a:pt x="292990" y="323724"/>
                    <a:pt x="306738" y="307515"/>
                  </a:cubicBezTo>
                  <a:cubicBezTo>
                    <a:pt x="312276" y="300925"/>
                    <a:pt x="318334" y="291715"/>
                    <a:pt x="323973" y="280546"/>
                  </a:cubicBezTo>
                  <a:cubicBezTo>
                    <a:pt x="343518" y="305437"/>
                    <a:pt x="383875" y="335198"/>
                    <a:pt x="423419" y="342549"/>
                  </a:cubicBezTo>
                  <a:cubicBezTo>
                    <a:pt x="429513" y="343629"/>
                    <a:pt x="435691" y="344162"/>
                    <a:pt x="441881" y="344139"/>
                  </a:cubicBezTo>
                  <a:cubicBezTo>
                    <a:pt x="490081" y="344139"/>
                    <a:pt x="551524" y="315233"/>
                    <a:pt x="578311" y="264987"/>
                  </a:cubicBezTo>
                  <a:cubicBezTo>
                    <a:pt x="602141" y="220419"/>
                    <a:pt x="590343" y="163819"/>
                    <a:pt x="584670" y="142785"/>
                  </a:cubicBezTo>
                  <a:lnTo>
                    <a:pt x="607370" y="153528"/>
                  </a:lnTo>
                  <a:cubicBezTo>
                    <a:pt x="608479" y="154135"/>
                    <a:pt x="609818" y="154135"/>
                    <a:pt x="610926" y="153528"/>
                  </a:cubicBezTo>
                  <a:cubicBezTo>
                    <a:pt x="612048" y="152896"/>
                    <a:pt x="612742" y="151708"/>
                    <a:pt x="612740" y="150420"/>
                  </a:cubicBezTo>
                  <a:cubicBezTo>
                    <a:pt x="612737" y="149047"/>
                    <a:pt x="612434" y="19352"/>
                    <a:pt x="471010" y="83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7" name="Google Shape;1527;p45"/>
            <p:cNvSpPr/>
            <p:nvPr/>
          </p:nvSpPr>
          <p:spPr>
            <a:xfrm>
              <a:off x="3489834" y="2586431"/>
              <a:ext cx="57424" cy="122124"/>
            </a:xfrm>
            <a:custGeom>
              <a:avLst/>
              <a:gdLst/>
              <a:ahLst/>
              <a:cxnLst/>
              <a:rect l="l" t="t" r="r" b="b"/>
              <a:pathLst>
                <a:path w="72231" h="153615" extrusionOk="0">
                  <a:moveTo>
                    <a:pt x="59047" y="63202"/>
                  </a:moveTo>
                  <a:cubicBezTo>
                    <a:pt x="57081" y="72358"/>
                    <a:pt x="52313" y="79168"/>
                    <a:pt x="48453" y="78336"/>
                  </a:cubicBezTo>
                  <a:cubicBezTo>
                    <a:pt x="44594" y="77505"/>
                    <a:pt x="43014" y="69408"/>
                    <a:pt x="44972" y="60174"/>
                  </a:cubicBezTo>
                  <a:cubicBezTo>
                    <a:pt x="46930" y="50940"/>
                    <a:pt x="51706" y="44134"/>
                    <a:pt x="55566" y="45043"/>
                  </a:cubicBezTo>
                  <a:cubicBezTo>
                    <a:pt x="59425" y="45952"/>
                    <a:pt x="61321" y="53971"/>
                    <a:pt x="59047" y="63202"/>
                  </a:cubicBezTo>
                  <a:close/>
                  <a:moveTo>
                    <a:pt x="77059" y="28391"/>
                  </a:moveTo>
                  <a:cubicBezTo>
                    <a:pt x="77696" y="28422"/>
                    <a:pt x="78328" y="28287"/>
                    <a:pt x="78898" y="28000"/>
                  </a:cubicBezTo>
                  <a:cubicBezTo>
                    <a:pt x="80726" y="27078"/>
                    <a:pt x="81462" y="24847"/>
                    <a:pt x="80540" y="23019"/>
                  </a:cubicBezTo>
                  <a:cubicBezTo>
                    <a:pt x="77906" y="15267"/>
                    <a:pt x="71477" y="9410"/>
                    <a:pt x="63515" y="7506"/>
                  </a:cubicBezTo>
                  <a:cubicBezTo>
                    <a:pt x="55346" y="7320"/>
                    <a:pt x="47490" y="10656"/>
                    <a:pt x="41949" y="16663"/>
                  </a:cubicBezTo>
                  <a:cubicBezTo>
                    <a:pt x="40496" y="18157"/>
                    <a:pt x="40496" y="20540"/>
                    <a:pt x="41949" y="22035"/>
                  </a:cubicBezTo>
                  <a:lnTo>
                    <a:pt x="41970" y="22058"/>
                  </a:lnTo>
                  <a:cubicBezTo>
                    <a:pt x="43454" y="23529"/>
                    <a:pt x="45850" y="23519"/>
                    <a:pt x="47321" y="22035"/>
                  </a:cubicBezTo>
                  <a:cubicBezTo>
                    <a:pt x="47700" y="21959"/>
                    <a:pt x="55265" y="14091"/>
                    <a:pt x="62456" y="15225"/>
                  </a:cubicBezTo>
                  <a:cubicBezTo>
                    <a:pt x="66768" y="15906"/>
                    <a:pt x="70552" y="19690"/>
                    <a:pt x="73730" y="26500"/>
                  </a:cubicBezTo>
                  <a:cubicBezTo>
                    <a:pt x="74337" y="27826"/>
                    <a:pt x="75676" y="28660"/>
                    <a:pt x="77134" y="28619"/>
                  </a:cubicBezTo>
                  <a:close/>
                  <a:moveTo>
                    <a:pt x="37171" y="157638"/>
                  </a:moveTo>
                  <a:cubicBezTo>
                    <a:pt x="39134" y="156929"/>
                    <a:pt x="40152" y="154761"/>
                    <a:pt x="39442" y="152798"/>
                  </a:cubicBezTo>
                  <a:cubicBezTo>
                    <a:pt x="38699" y="150824"/>
                    <a:pt x="36508" y="149811"/>
                    <a:pt x="34521" y="150526"/>
                  </a:cubicBezTo>
                  <a:cubicBezTo>
                    <a:pt x="21884" y="155142"/>
                    <a:pt x="16737" y="153326"/>
                    <a:pt x="15755" y="152191"/>
                  </a:cubicBezTo>
                  <a:cubicBezTo>
                    <a:pt x="14763" y="150472"/>
                    <a:pt x="12595" y="149840"/>
                    <a:pt x="10834" y="150754"/>
                  </a:cubicBezTo>
                  <a:lnTo>
                    <a:pt x="10821" y="150754"/>
                  </a:lnTo>
                  <a:cubicBezTo>
                    <a:pt x="8946" y="151676"/>
                    <a:pt x="8174" y="153942"/>
                    <a:pt x="9094" y="155818"/>
                  </a:cubicBezTo>
                  <a:cubicBezTo>
                    <a:pt x="9697" y="156952"/>
                    <a:pt x="12347" y="161114"/>
                    <a:pt x="20897" y="161114"/>
                  </a:cubicBezTo>
                  <a:cubicBezTo>
                    <a:pt x="26486" y="160918"/>
                    <a:pt x="31998" y="159742"/>
                    <a:pt x="37181" y="1576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8" name="Google Shape;1528;p45"/>
            <p:cNvSpPr/>
            <p:nvPr/>
          </p:nvSpPr>
          <p:spPr>
            <a:xfrm>
              <a:off x="3211987" y="2921103"/>
              <a:ext cx="486443" cy="424696"/>
            </a:xfrm>
            <a:custGeom>
              <a:avLst/>
              <a:gdLst/>
              <a:ahLst/>
              <a:cxnLst/>
              <a:rect l="l" t="t" r="r" b="b"/>
              <a:pathLst>
                <a:path w="611878" h="534209" extrusionOk="0">
                  <a:moveTo>
                    <a:pt x="480743" y="7499"/>
                  </a:moveTo>
                  <a:cubicBezTo>
                    <a:pt x="480743" y="7499"/>
                    <a:pt x="453805" y="45333"/>
                    <a:pt x="442909" y="115176"/>
                  </a:cubicBezTo>
                  <a:cubicBezTo>
                    <a:pt x="432012" y="185019"/>
                    <a:pt x="441096" y="413086"/>
                    <a:pt x="441096" y="413086"/>
                  </a:cubicBezTo>
                  <a:cubicBezTo>
                    <a:pt x="441096" y="413086"/>
                    <a:pt x="288537" y="370030"/>
                    <a:pt x="238226" y="344983"/>
                  </a:cubicBezTo>
                  <a:cubicBezTo>
                    <a:pt x="215502" y="334177"/>
                    <a:pt x="193352" y="322206"/>
                    <a:pt x="171864" y="309115"/>
                  </a:cubicBezTo>
                  <a:cubicBezTo>
                    <a:pt x="171864" y="309115"/>
                    <a:pt x="155670" y="271281"/>
                    <a:pt x="143113" y="257053"/>
                  </a:cubicBezTo>
                  <a:cubicBezTo>
                    <a:pt x="130556" y="242826"/>
                    <a:pt x="96491" y="239119"/>
                    <a:pt x="83939" y="230116"/>
                  </a:cubicBezTo>
                  <a:cubicBezTo>
                    <a:pt x="71387" y="221113"/>
                    <a:pt x="62374" y="192279"/>
                    <a:pt x="46105" y="203179"/>
                  </a:cubicBezTo>
                  <a:cubicBezTo>
                    <a:pt x="37462" y="207662"/>
                    <a:pt x="34089" y="218305"/>
                    <a:pt x="38573" y="226948"/>
                  </a:cubicBezTo>
                  <a:cubicBezTo>
                    <a:pt x="38573" y="226948"/>
                    <a:pt x="38573" y="226948"/>
                    <a:pt x="38573" y="226948"/>
                  </a:cubicBezTo>
                  <a:cubicBezTo>
                    <a:pt x="39930" y="229564"/>
                    <a:pt x="41922" y="231800"/>
                    <a:pt x="44364" y="233447"/>
                  </a:cubicBezTo>
                  <a:cubicBezTo>
                    <a:pt x="51552" y="238886"/>
                    <a:pt x="78417" y="265759"/>
                    <a:pt x="78417" y="265759"/>
                  </a:cubicBezTo>
                  <a:lnTo>
                    <a:pt x="10309" y="235498"/>
                  </a:lnTo>
                  <a:cubicBezTo>
                    <a:pt x="10309" y="235498"/>
                    <a:pt x="4935" y="262436"/>
                    <a:pt x="13866" y="271442"/>
                  </a:cubicBezTo>
                  <a:cubicBezTo>
                    <a:pt x="22796" y="280448"/>
                    <a:pt x="40803" y="296566"/>
                    <a:pt x="40803" y="296566"/>
                  </a:cubicBezTo>
                  <a:cubicBezTo>
                    <a:pt x="40803" y="296566"/>
                    <a:pt x="67740" y="334400"/>
                    <a:pt x="83934" y="343188"/>
                  </a:cubicBezTo>
                  <a:cubicBezTo>
                    <a:pt x="100102" y="350705"/>
                    <a:pt x="116922" y="356732"/>
                    <a:pt x="134183" y="361198"/>
                  </a:cubicBezTo>
                  <a:cubicBezTo>
                    <a:pt x="150223" y="366570"/>
                    <a:pt x="166417" y="380266"/>
                    <a:pt x="180805" y="388966"/>
                  </a:cubicBezTo>
                  <a:lnTo>
                    <a:pt x="272278" y="444564"/>
                  </a:lnTo>
                  <a:cubicBezTo>
                    <a:pt x="319660" y="473046"/>
                    <a:pt x="369807" y="496650"/>
                    <a:pt x="421949" y="515015"/>
                  </a:cubicBezTo>
                  <a:cubicBezTo>
                    <a:pt x="454639" y="526518"/>
                    <a:pt x="534620" y="561638"/>
                    <a:pt x="562998" y="526443"/>
                  </a:cubicBezTo>
                  <a:cubicBezTo>
                    <a:pt x="575257" y="511309"/>
                    <a:pt x="571473" y="465906"/>
                    <a:pt x="574653" y="446991"/>
                  </a:cubicBezTo>
                  <a:cubicBezTo>
                    <a:pt x="594706" y="326601"/>
                    <a:pt x="620584" y="205455"/>
                    <a:pt x="620584" y="82947"/>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9" name="Google Shape;1529;p45"/>
            <p:cNvSpPr/>
            <p:nvPr/>
          </p:nvSpPr>
          <p:spPr>
            <a:xfrm>
              <a:off x="3212111" y="3074577"/>
              <a:ext cx="300489" cy="231537"/>
            </a:xfrm>
            <a:custGeom>
              <a:avLst/>
              <a:gdLst/>
              <a:ahLst/>
              <a:cxnLst/>
              <a:rect l="l" t="t" r="r" b="b"/>
              <a:pathLst>
                <a:path w="377974" h="291241" extrusionOk="0">
                  <a:moveTo>
                    <a:pt x="386681" y="203941"/>
                  </a:moveTo>
                  <a:cubicBezTo>
                    <a:pt x="337727" y="188807"/>
                    <a:pt x="268938" y="167089"/>
                    <a:pt x="238217" y="151729"/>
                  </a:cubicBezTo>
                  <a:cubicBezTo>
                    <a:pt x="215494" y="140923"/>
                    <a:pt x="193345" y="128952"/>
                    <a:pt x="171858" y="115861"/>
                  </a:cubicBezTo>
                  <a:cubicBezTo>
                    <a:pt x="171858" y="115861"/>
                    <a:pt x="155664" y="78027"/>
                    <a:pt x="143107" y="63799"/>
                  </a:cubicBezTo>
                  <a:cubicBezTo>
                    <a:pt x="130550" y="49572"/>
                    <a:pt x="96485" y="45865"/>
                    <a:pt x="83935" y="36862"/>
                  </a:cubicBezTo>
                  <a:cubicBezTo>
                    <a:pt x="71386" y="27859"/>
                    <a:pt x="62370" y="-972"/>
                    <a:pt x="46099" y="9924"/>
                  </a:cubicBezTo>
                  <a:cubicBezTo>
                    <a:pt x="37455" y="14408"/>
                    <a:pt x="34083" y="25051"/>
                    <a:pt x="38567" y="33694"/>
                  </a:cubicBezTo>
                  <a:cubicBezTo>
                    <a:pt x="38567" y="33694"/>
                    <a:pt x="38567" y="33694"/>
                    <a:pt x="38567" y="33694"/>
                  </a:cubicBezTo>
                  <a:cubicBezTo>
                    <a:pt x="39924" y="36310"/>
                    <a:pt x="41916" y="38545"/>
                    <a:pt x="44358" y="40193"/>
                  </a:cubicBezTo>
                  <a:cubicBezTo>
                    <a:pt x="51548" y="45632"/>
                    <a:pt x="78411" y="72502"/>
                    <a:pt x="78411" y="72502"/>
                  </a:cubicBezTo>
                  <a:lnTo>
                    <a:pt x="10308" y="42236"/>
                  </a:lnTo>
                  <a:cubicBezTo>
                    <a:pt x="10308" y="42236"/>
                    <a:pt x="4936" y="69174"/>
                    <a:pt x="13865" y="78177"/>
                  </a:cubicBezTo>
                  <a:cubicBezTo>
                    <a:pt x="22793" y="87180"/>
                    <a:pt x="40802" y="103301"/>
                    <a:pt x="40802" y="103301"/>
                  </a:cubicBezTo>
                  <a:cubicBezTo>
                    <a:pt x="40802" y="103301"/>
                    <a:pt x="67739" y="141136"/>
                    <a:pt x="83935" y="149924"/>
                  </a:cubicBezTo>
                  <a:cubicBezTo>
                    <a:pt x="100103" y="157440"/>
                    <a:pt x="116923" y="163468"/>
                    <a:pt x="134184" y="167933"/>
                  </a:cubicBezTo>
                  <a:cubicBezTo>
                    <a:pt x="150225" y="173305"/>
                    <a:pt x="166418" y="187002"/>
                    <a:pt x="180807" y="195702"/>
                  </a:cubicBezTo>
                  <a:lnTo>
                    <a:pt x="272290" y="251320"/>
                  </a:lnTo>
                  <a:cubicBezTo>
                    <a:pt x="301748" y="269039"/>
                    <a:pt x="332296" y="284877"/>
                    <a:pt x="363753" y="298740"/>
                  </a:cubicBezTo>
                  <a:close/>
                </a:path>
              </a:pathLst>
            </a:custGeom>
            <a:solidFill>
              <a:srgbClr val="B882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0" name="Google Shape;1530;p45"/>
            <p:cNvSpPr/>
            <p:nvPr/>
          </p:nvSpPr>
          <p:spPr>
            <a:xfrm>
              <a:off x="3209064" y="2918079"/>
              <a:ext cx="492433" cy="430742"/>
            </a:xfrm>
            <a:custGeom>
              <a:avLst/>
              <a:gdLst/>
              <a:ahLst/>
              <a:cxnLst/>
              <a:rect l="l" t="t" r="r" b="b"/>
              <a:pathLst>
                <a:path w="619413" h="541814" extrusionOk="0">
                  <a:moveTo>
                    <a:pt x="624330" y="83120"/>
                  </a:moveTo>
                  <a:cubicBezTo>
                    <a:pt x="622242" y="83120"/>
                    <a:pt x="620548" y="84811"/>
                    <a:pt x="620546" y="86902"/>
                  </a:cubicBezTo>
                  <a:cubicBezTo>
                    <a:pt x="620546" y="187241"/>
                    <a:pt x="602915" y="288181"/>
                    <a:pt x="585815" y="385718"/>
                  </a:cubicBezTo>
                  <a:cubicBezTo>
                    <a:pt x="582258" y="407283"/>
                    <a:pt x="578249" y="428851"/>
                    <a:pt x="574690" y="450342"/>
                  </a:cubicBezTo>
                  <a:cubicBezTo>
                    <a:pt x="573656" y="458500"/>
                    <a:pt x="573076" y="466710"/>
                    <a:pt x="572952" y="474932"/>
                  </a:cubicBezTo>
                  <a:cubicBezTo>
                    <a:pt x="572271" y="494304"/>
                    <a:pt x="571362" y="518447"/>
                    <a:pt x="563796" y="527901"/>
                  </a:cubicBezTo>
                  <a:cubicBezTo>
                    <a:pt x="540109" y="557488"/>
                    <a:pt x="474203" y="532822"/>
                    <a:pt x="438863" y="519654"/>
                  </a:cubicBezTo>
                  <a:lnTo>
                    <a:pt x="426910" y="515341"/>
                  </a:lnTo>
                  <a:cubicBezTo>
                    <a:pt x="408450" y="508828"/>
                    <a:pt x="390257" y="501653"/>
                    <a:pt x="372333" y="493817"/>
                  </a:cubicBezTo>
                  <a:lnTo>
                    <a:pt x="393430" y="405781"/>
                  </a:lnTo>
                  <a:cubicBezTo>
                    <a:pt x="417202" y="412935"/>
                    <a:pt x="435594" y="418214"/>
                    <a:pt x="441632" y="419946"/>
                  </a:cubicBezTo>
                  <a:lnTo>
                    <a:pt x="455453" y="466460"/>
                  </a:lnTo>
                  <a:cubicBezTo>
                    <a:pt x="455466" y="466509"/>
                    <a:pt x="455479" y="466559"/>
                    <a:pt x="455494" y="466608"/>
                  </a:cubicBezTo>
                  <a:cubicBezTo>
                    <a:pt x="456108" y="468561"/>
                    <a:pt x="458191" y="469647"/>
                    <a:pt x="460144" y="469035"/>
                  </a:cubicBezTo>
                  <a:cubicBezTo>
                    <a:pt x="462120" y="468409"/>
                    <a:pt x="463249" y="466336"/>
                    <a:pt x="462705" y="464336"/>
                  </a:cubicBezTo>
                  <a:lnTo>
                    <a:pt x="452565" y="430146"/>
                  </a:lnTo>
                  <a:lnTo>
                    <a:pt x="494266" y="471690"/>
                  </a:lnTo>
                  <a:cubicBezTo>
                    <a:pt x="495015" y="472365"/>
                    <a:pt x="495983" y="472742"/>
                    <a:pt x="496991" y="472749"/>
                  </a:cubicBezTo>
                  <a:cubicBezTo>
                    <a:pt x="497898" y="472686"/>
                    <a:pt x="498752" y="472312"/>
                    <a:pt x="499413" y="471690"/>
                  </a:cubicBezTo>
                  <a:lnTo>
                    <a:pt x="499436" y="471666"/>
                  </a:lnTo>
                  <a:cubicBezTo>
                    <a:pt x="500907" y="470183"/>
                    <a:pt x="500897" y="467789"/>
                    <a:pt x="499413" y="466318"/>
                  </a:cubicBezTo>
                  <a:cubicBezTo>
                    <a:pt x="499413" y="466318"/>
                    <a:pt x="499413" y="466318"/>
                    <a:pt x="499413" y="466318"/>
                  </a:cubicBezTo>
                  <a:lnTo>
                    <a:pt x="448426" y="415326"/>
                  </a:lnTo>
                  <a:cubicBezTo>
                    <a:pt x="447740" y="396697"/>
                    <a:pt x="440119" y="184842"/>
                    <a:pt x="450218" y="119436"/>
                  </a:cubicBezTo>
                  <a:cubicBezTo>
                    <a:pt x="460737" y="51336"/>
                    <a:pt x="487296" y="13500"/>
                    <a:pt x="487296" y="13500"/>
                  </a:cubicBezTo>
                  <a:cubicBezTo>
                    <a:pt x="488475" y="11780"/>
                    <a:pt x="488073" y="9433"/>
                    <a:pt x="486387" y="8203"/>
                  </a:cubicBezTo>
                  <a:lnTo>
                    <a:pt x="486361" y="8185"/>
                  </a:lnTo>
                  <a:cubicBezTo>
                    <a:pt x="484652" y="6986"/>
                    <a:pt x="482292" y="7400"/>
                    <a:pt x="481093" y="9109"/>
                  </a:cubicBezTo>
                  <a:cubicBezTo>
                    <a:pt x="481093" y="9112"/>
                    <a:pt x="481093" y="9112"/>
                    <a:pt x="481093" y="9112"/>
                  </a:cubicBezTo>
                  <a:cubicBezTo>
                    <a:pt x="479956" y="10625"/>
                    <a:pt x="453547" y="48309"/>
                    <a:pt x="442728" y="118377"/>
                  </a:cubicBezTo>
                  <a:cubicBezTo>
                    <a:pt x="433118" y="182923"/>
                    <a:pt x="439397" y="376637"/>
                    <a:pt x="440684" y="411821"/>
                  </a:cubicBezTo>
                  <a:cubicBezTo>
                    <a:pt x="432396" y="409415"/>
                    <a:pt x="414179" y="404121"/>
                    <a:pt x="391754" y="397316"/>
                  </a:cubicBezTo>
                  <a:cubicBezTo>
                    <a:pt x="391754" y="397316"/>
                    <a:pt x="391736" y="397316"/>
                    <a:pt x="391728" y="397301"/>
                  </a:cubicBezTo>
                  <a:cubicBezTo>
                    <a:pt x="375905" y="392491"/>
                    <a:pt x="358533" y="387101"/>
                    <a:pt x="341197" y="381501"/>
                  </a:cubicBezTo>
                  <a:lnTo>
                    <a:pt x="339902" y="381084"/>
                  </a:lnTo>
                  <a:cubicBezTo>
                    <a:pt x="337529" y="380317"/>
                    <a:pt x="335162" y="379547"/>
                    <a:pt x="332802" y="378774"/>
                  </a:cubicBezTo>
                  <a:cubicBezTo>
                    <a:pt x="331046" y="378197"/>
                    <a:pt x="329293" y="377619"/>
                    <a:pt x="327544" y="377041"/>
                  </a:cubicBezTo>
                  <a:lnTo>
                    <a:pt x="324768" y="376121"/>
                  </a:lnTo>
                  <a:cubicBezTo>
                    <a:pt x="315184" y="372935"/>
                    <a:pt x="305715" y="369708"/>
                    <a:pt x="296691" y="366512"/>
                  </a:cubicBezTo>
                  <a:lnTo>
                    <a:pt x="296623" y="366489"/>
                  </a:lnTo>
                  <a:cubicBezTo>
                    <a:pt x="290078" y="364158"/>
                    <a:pt x="283784" y="361870"/>
                    <a:pt x="277811" y="359614"/>
                  </a:cubicBezTo>
                  <a:lnTo>
                    <a:pt x="275242" y="358638"/>
                  </a:lnTo>
                  <a:cubicBezTo>
                    <a:pt x="273781" y="358081"/>
                    <a:pt x="272338" y="357524"/>
                    <a:pt x="270924" y="356973"/>
                  </a:cubicBezTo>
                  <a:cubicBezTo>
                    <a:pt x="269587" y="356454"/>
                    <a:pt x="268287" y="355936"/>
                    <a:pt x="266995" y="355418"/>
                  </a:cubicBezTo>
                  <a:cubicBezTo>
                    <a:pt x="266000" y="355025"/>
                    <a:pt x="264980" y="354623"/>
                    <a:pt x="264016" y="354232"/>
                  </a:cubicBezTo>
                  <a:cubicBezTo>
                    <a:pt x="261804" y="353333"/>
                    <a:pt x="259672" y="352445"/>
                    <a:pt x="257624" y="351572"/>
                  </a:cubicBezTo>
                  <a:cubicBezTo>
                    <a:pt x="256976" y="351298"/>
                    <a:pt x="256362" y="351028"/>
                    <a:pt x="255735" y="350756"/>
                  </a:cubicBezTo>
                  <a:cubicBezTo>
                    <a:pt x="254111" y="350054"/>
                    <a:pt x="252544" y="349363"/>
                    <a:pt x="251037" y="348684"/>
                  </a:cubicBezTo>
                  <a:cubicBezTo>
                    <a:pt x="250519" y="348446"/>
                    <a:pt x="249975" y="348205"/>
                    <a:pt x="249465" y="347969"/>
                  </a:cubicBezTo>
                  <a:cubicBezTo>
                    <a:pt x="247519" y="347070"/>
                    <a:pt x="245649" y="346187"/>
                    <a:pt x="243932" y="345327"/>
                  </a:cubicBezTo>
                  <a:cubicBezTo>
                    <a:pt x="200951" y="323829"/>
                    <a:pt x="182867" y="312865"/>
                    <a:pt x="178858" y="310293"/>
                  </a:cubicBezTo>
                  <a:cubicBezTo>
                    <a:pt x="176058" y="303709"/>
                    <a:pt x="161680" y="271700"/>
                    <a:pt x="149952" y="258309"/>
                  </a:cubicBezTo>
                  <a:cubicBezTo>
                    <a:pt x="141627" y="249000"/>
                    <a:pt x="125964" y="244081"/>
                    <a:pt x="112118" y="239694"/>
                  </a:cubicBezTo>
                  <a:cubicBezTo>
                    <a:pt x="104339" y="237712"/>
                    <a:pt x="96859" y="234710"/>
                    <a:pt x="89868" y="230766"/>
                  </a:cubicBezTo>
                  <a:cubicBezTo>
                    <a:pt x="85641" y="227142"/>
                    <a:pt x="81948" y="222938"/>
                    <a:pt x="78899" y="218278"/>
                  </a:cubicBezTo>
                  <a:cubicBezTo>
                    <a:pt x="71253" y="207685"/>
                    <a:pt x="61646" y="194594"/>
                    <a:pt x="47874" y="203826"/>
                  </a:cubicBezTo>
                  <a:cubicBezTo>
                    <a:pt x="41277" y="207537"/>
                    <a:pt x="36965" y="214290"/>
                    <a:pt x="36372" y="221835"/>
                  </a:cubicBezTo>
                  <a:cubicBezTo>
                    <a:pt x="36353" y="229338"/>
                    <a:pt x="39925" y="236399"/>
                    <a:pt x="45981" y="240828"/>
                  </a:cubicBezTo>
                  <a:cubicBezTo>
                    <a:pt x="49470" y="243299"/>
                    <a:pt x="56601" y="250375"/>
                    <a:pt x="63853" y="257234"/>
                  </a:cubicBezTo>
                  <a:lnTo>
                    <a:pt x="15788" y="235759"/>
                  </a:lnTo>
                  <a:cubicBezTo>
                    <a:pt x="15591" y="235679"/>
                    <a:pt x="15386" y="235614"/>
                    <a:pt x="15179" y="235568"/>
                  </a:cubicBezTo>
                  <a:cubicBezTo>
                    <a:pt x="13102" y="235099"/>
                    <a:pt x="11035" y="236404"/>
                    <a:pt x="10566" y="238482"/>
                  </a:cubicBezTo>
                  <a:cubicBezTo>
                    <a:pt x="10566" y="238500"/>
                    <a:pt x="10566" y="238539"/>
                    <a:pt x="10566" y="238554"/>
                  </a:cubicBezTo>
                  <a:cubicBezTo>
                    <a:pt x="10514" y="238655"/>
                    <a:pt x="10468" y="238756"/>
                    <a:pt x="10429" y="238862"/>
                  </a:cubicBezTo>
                  <a:cubicBezTo>
                    <a:pt x="9823" y="241812"/>
                    <a:pt x="4904" y="268069"/>
                    <a:pt x="15044" y="278209"/>
                  </a:cubicBezTo>
                  <a:cubicBezTo>
                    <a:pt x="23444" y="286609"/>
                    <a:pt x="39332" y="300987"/>
                    <a:pt x="41829" y="303181"/>
                  </a:cubicBezTo>
                  <a:cubicBezTo>
                    <a:pt x="44707" y="307265"/>
                    <a:pt x="69826" y="341696"/>
                    <a:pt x="85861" y="350624"/>
                  </a:cubicBezTo>
                  <a:cubicBezTo>
                    <a:pt x="100415" y="357646"/>
                    <a:pt x="115627" y="363217"/>
                    <a:pt x="131274" y="367258"/>
                  </a:cubicBezTo>
                  <a:lnTo>
                    <a:pt x="136646" y="368848"/>
                  </a:lnTo>
                  <a:cubicBezTo>
                    <a:pt x="147996" y="373472"/>
                    <a:pt x="158680" y="379578"/>
                    <a:pt x="168427" y="387008"/>
                  </a:cubicBezTo>
                  <a:cubicBezTo>
                    <a:pt x="173271" y="390336"/>
                    <a:pt x="177961" y="393517"/>
                    <a:pt x="182502" y="396314"/>
                  </a:cubicBezTo>
                  <a:lnTo>
                    <a:pt x="213602" y="415222"/>
                  </a:lnTo>
                  <a:lnTo>
                    <a:pt x="274144" y="451927"/>
                  </a:lnTo>
                  <a:cubicBezTo>
                    <a:pt x="303738" y="469752"/>
                    <a:pt x="334452" y="485651"/>
                    <a:pt x="366093" y="499523"/>
                  </a:cubicBezTo>
                  <a:cubicBezTo>
                    <a:pt x="366404" y="499565"/>
                    <a:pt x="366723" y="499565"/>
                    <a:pt x="367034" y="499523"/>
                  </a:cubicBezTo>
                  <a:cubicBezTo>
                    <a:pt x="385918" y="507831"/>
                    <a:pt x="405119" y="515422"/>
                    <a:pt x="424630" y="522298"/>
                  </a:cubicBezTo>
                  <a:lnTo>
                    <a:pt x="436436" y="526613"/>
                  </a:lnTo>
                  <a:cubicBezTo>
                    <a:pt x="461483" y="535995"/>
                    <a:pt x="497426" y="549313"/>
                    <a:pt x="527239" y="549313"/>
                  </a:cubicBezTo>
                  <a:cubicBezTo>
                    <a:pt x="544567" y="549313"/>
                    <a:pt x="560532" y="544167"/>
                    <a:pt x="569691" y="532737"/>
                  </a:cubicBezTo>
                  <a:cubicBezTo>
                    <a:pt x="578850" y="521306"/>
                    <a:pt x="579754" y="496793"/>
                    <a:pt x="580510" y="475153"/>
                  </a:cubicBezTo>
                  <a:cubicBezTo>
                    <a:pt x="580888" y="465996"/>
                    <a:pt x="581191" y="457369"/>
                    <a:pt x="582098" y="451544"/>
                  </a:cubicBezTo>
                  <a:cubicBezTo>
                    <a:pt x="585657" y="430045"/>
                    <a:pt x="589513" y="408563"/>
                    <a:pt x="593235" y="387072"/>
                  </a:cubicBezTo>
                  <a:cubicBezTo>
                    <a:pt x="610413" y="289165"/>
                    <a:pt x="628119" y="187837"/>
                    <a:pt x="628119" y="86894"/>
                  </a:cubicBezTo>
                  <a:cubicBezTo>
                    <a:pt x="628114" y="84806"/>
                    <a:pt x="626418" y="83117"/>
                    <a:pt x="624330" y="83120"/>
                  </a:cubicBezTo>
                  <a:close/>
                  <a:moveTo>
                    <a:pt x="365091" y="490289"/>
                  </a:moveTo>
                  <a:cubicBezTo>
                    <a:pt x="335232" y="476949"/>
                    <a:pt x="306222" y="461786"/>
                    <a:pt x="278223" y="444887"/>
                  </a:cubicBezTo>
                  <a:lnTo>
                    <a:pt x="217679" y="408182"/>
                  </a:lnTo>
                  <a:lnTo>
                    <a:pt x="186597" y="389274"/>
                  </a:lnTo>
                  <a:cubicBezTo>
                    <a:pt x="182194" y="386624"/>
                    <a:pt x="177591" y="383446"/>
                    <a:pt x="172898" y="380193"/>
                  </a:cubicBezTo>
                  <a:cubicBezTo>
                    <a:pt x="162568" y="372371"/>
                    <a:pt x="151247" y="365958"/>
                    <a:pt x="139226" y="361124"/>
                  </a:cubicBezTo>
                  <a:lnTo>
                    <a:pt x="133551" y="359459"/>
                  </a:lnTo>
                  <a:cubicBezTo>
                    <a:pt x="118414" y="355571"/>
                    <a:pt x="103692" y="350225"/>
                    <a:pt x="89589" y="343493"/>
                  </a:cubicBezTo>
                  <a:cubicBezTo>
                    <a:pt x="74379" y="335171"/>
                    <a:pt x="47742" y="298091"/>
                    <a:pt x="47742" y="298091"/>
                  </a:cubicBezTo>
                  <a:lnTo>
                    <a:pt x="47211" y="297412"/>
                  </a:lnTo>
                  <a:cubicBezTo>
                    <a:pt x="46986" y="297260"/>
                    <a:pt x="29202" y="281216"/>
                    <a:pt x="20424" y="272438"/>
                  </a:cubicBezTo>
                  <a:cubicBezTo>
                    <a:pt x="15793" y="267807"/>
                    <a:pt x="15816" y="254851"/>
                    <a:pt x="17057" y="245055"/>
                  </a:cubicBezTo>
                  <a:lnTo>
                    <a:pt x="80575" y="273495"/>
                  </a:lnTo>
                  <a:cubicBezTo>
                    <a:pt x="82246" y="274259"/>
                    <a:pt x="84222" y="273713"/>
                    <a:pt x="85266" y="272200"/>
                  </a:cubicBezTo>
                  <a:cubicBezTo>
                    <a:pt x="85286" y="272169"/>
                    <a:pt x="85266" y="272133"/>
                    <a:pt x="85292" y="272102"/>
                  </a:cubicBezTo>
                  <a:cubicBezTo>
                    <a:pt x="85418" y="271993"/>
                    <a:pt x="85538" y="271874"/>
                    <a:pt x="85646" y="271747"/>
                  </a:cubicBezTo>
                  <a:cubicBezTo>
                    <a:pt x="86659" y="270229"/>
                    <a:pt x="86470" y="268206"/>
                    <a:pt x="85191" y="266903"/>
                  </a:cubicBezTo>
                  <a:cubicBezTo>
                    <a:pt x="84056" y="265769"/>
                    <a:pt x="58253" y="239738"/>
                    <a:pt x="50687" y="234213"/>
                  </a:cubicBezTo>
                  <a:cubicBezTo>
                    <a:pt x="46750" y="231309"/>
                    <a:pt x="44354" y="226769"/>
                    <a:pt x="44181" y="221881"/>
                  </a:cubicBezTo>
                  <a:cubicBezTo>
                    <a:pt x="44427" y="219392"/>
                    <a:pt x="45287" y="217002"/>
                    <a:pt x="46683" y="214924"/>
                  </a:cubicBezTo>
                  <a:cubicBezTo>
                    <a:pt x="48045" y="213026"/>
                    <a:pt x="49830" y="211469"/>
                    <a:pt x="51897" y="210379"/>
                  </a:cubicBezTo>
                  <a:cubicBezTo>
                    <a:pt x="58859" y="205688"/>
                    <a:pt x="63850" y="210897"/>
                    <a:pt x="72706" y="223016"/>
                  </a:cubicBezTo>
                  <a:cubicBezTo>
                    <a:pt x="76190" y="228336"/>
                    <a:pt x="80419" y="233125"/>
                    <a:pt x="85266" y="237241"/>
                  </a:cubicBezTo>
                  <a:cubicBezTo>
                    <a:pt x="92917" y="241660"/>
                    <a:pt x="101141" y="244996"/>
                    <a:pt x="109709" y="247153"/>
                  </a:cubicBezTo>
                  <a:cubicBezTo>
                    <a:pt x="122571" y="251241"/>
                    <a:pt x="137164" y="256006"/>
                    <a:pt x="143899" y="263575"/>
                  </a:cubicBezTo>
                  <a:cubicBezTo>
                    <a:pt x="155930" y="277269"/>
                    <a:pt x="171970" y="314196"/>
                    <a:pt x="171970" y="314575"/>
                  </a:cubicBezTo>
                  <a:cubicBezTo>
                    <a:pt x="172250" y="315251"/>
                    <a:pt x="172724" y="315831"/>
                    <a:pt x="173333" y="316240"/>
                  </a:cubicBezTo>
                  <a:cubicBezTo>
                    <a:pt x="194968" y="329442"/>
                    <a:pt x="217274" y="341515"/>
                    <a:pt x="240158" y="352409"/>
                  </a:cubicBezTo>
                  <a:cubicBezTo>
                    <a:pt x="270660" y="367406"/>
                    <a:pt x="337288" y="388751"/>
                    <a:pt x="386074" y="4035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1" name="Google Shape;1531;p45"/>
            <p:cNvSpPr/>
            <p:nvPr/>
          </p:nvSpPr>
          <p:spPr>
            <a:xfrm>
              <a:off x="1684649" y="3788841"/>
              <a:ext cx="151230" cy="782866"/>
            </a:xfrm>
            <a:custGeom>
              <a:avLst/>
              <a:gdLst/>
              <a:ahLst/>
              <a:cxnLst/>
              <a:rect l="l" t="t" r="r" b="b"/>
              <a:pathLst>
                <a:path w="190227" h="984737" extrusionOk="0">
                  <a:moveTo>
                    <a:pt x="124682" y="102658"/>
                  </a:moveTo>
                  <a:cubicBezTo>
                    <a:pt x="124682" y="102658"/>
                    <a:pt x="92220" y="297279"/>
                    <a:pt x="49845" y="476920"/>
                  </a:cubicBezTo>
                  <a:cubicBezTo>
                    <a:pt x="7470" y="656562"/>
                    <a:pt x="19579" y="906038"/>
                    <a:pt x="19579" y="906038"/>
                  </a:cubicBezTo>
                  <a:cubicBezTo>
                    <a:pt x="19579" y="906038"/>
                    <a:pt x="-3123" y="953482"/>
                    <a:pt x="17080" y="975956"/>
                  </a:cubicBezTo>
                  <a:cubicBezTo>
                    <a:pt x="37283" y="998431"/>
                    <a:pt x="69520" y="991090"/>
                    <a:pt x="77010" y="991090"/>
                  </a:cubicBezTo>
                  <a:cubicBezTo>
                    <a:pt x="84501" y="991090"/>
                    <a:pt x="136866" y="988594"/>
                    <a:pt x="136866" y="988594"/>
                  </a:cubicBezTo>
                  <a:cubicBezTo>
                    <a:pt x="136866" y="988594"/>
                    <a:pt x="176969" y="751371"/>
                    <a:pt x="192103" y="536773"/>
                  </a:cubicBezTo>
                  <a:cubicBezTo>
                    <a:pt x="207237" y="322175"/>
                    <a:pt x="194600" y="-4638"/>
                    <a:pt x="179619" y="7846"/>
                  </a:cubicBezTo>
                  <a:cubicBezTo>
                    <a:pt x="164637" y="20331"/>
                    <a:pt x="132250" y="85180"/>
                    <a:pt x="132250" y="851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2" name="Google Shape;1532;p45"/>
            <p:cNvSpPr/>
            <p:nvPr/>
          </p:nvSpPr>
          <p:spPr>
            <a:xfrm>
              <a:off x="1681994" y="3785597"/>
              <a:ext cx="156872" cy="788813"/>
            </a:xfrm>
            <a:custGeom>
              <a:avLst/>
              <a:gdLst/>
              <a:ahLst/>
              <a:cxnLst/>
              <a:rect l="l" t="t" r="r" b="b"/>
              <a:pathLst>
                <a:path w="197323" h="992218" extrusionOk="0">
                  <a:moveTo>
                    <a:pt x="62279" y="999633"/>
                  </a:moveTo>
                  <a:cubicBezTo>
                    <a:pt x="45674" y="1000535"/>
                    <a:pt x="29496" y="994186"/>
                    <a:pt x="17936" y="982230"/>
                  </a:cubicBezTo>
                  <a:cubicBezTo>
                    <a:pt x="-2114" y="959530"/>
                    <a:pt x="16273" y="916021"/>
                    <a:pt x="19451" y="909059"/>
                  </a:cubicBezTo>
                  <a:cubicBezTo>
                    <a:pt x="18695" y="892109"/>
                    <a:pt x="8780" y="652376"/>
                    <a:pt x="49717" y="479788"/>
                  </a:cubicBezTo>
                  <a:cubicBezTo>
                    <a:pt x="91638" y="302345"/>
                    <a:pt x="124176" y="107725"/>
                    <a:pt x="124554" y="105832"/>
                  </a:cubicBezTo>
                  <a:cubicBezTo>
                    <a:pt x="124520" y="105531"/>
                    <a:pt x="124520" y="105226"/>
                    <a:pt x="124554" y="104925"/>
                  </a:cubicBezTo>
                  <a:lnTo>
                    <a:pt x="132122" y="87520"/>
                  </a:lnTo>
                  <a:cubicBezTo>
                    <a:pt x="133560" y="84645"/>
                    <a:pt x="165188" y="21538"/>
                    <a:pt x="180558" y="8748"/>
                  </a:cubicBezTo>
                  <a:cubicBezTo>
                    <a:pt x="182073" y="7381"/>
                    <a:pt x="184282" y="7109"/>
                    <a:pt x="186082" y="8067"/>
                  </a:cubicBezTo>
                  <a:cubicBezTo>
                    <a:pt x="204695" y="17604"/>
                    <a:pt x="212867" y="346233"/>
                    <a:pt x="199248" y="540858"/>
                  </a:cubicBezTo>
                  <a:cubicBezTo>
                    <a:pt x="184114" y="752731"/>
                    <a:pt x="144689" y="990407"/>
                    <a:pt x="144311" y="992837"/>
                  </a:cubicBezTo>
                  <a:cubicBezTo>
                    <a:pt x="144026" y="994593"/>
                    <a:pt x="142532" y="995898"/>
                    <a:pt x="140755" y="995945"/>
                  </a:cubicBezTo>
                  <a:cubicBezTo>
                    <a:pt x="138636" y="995945"/>
                    <a:pt x="88240" y="998442"/>
                    <a:pt x="80749" y="998442"/>
                  </a:cubicBezTo>
                  <a:cubicBezTo>
                    <a:pt x="79226" y="998413"/>
                    <a:pt x="77706" y="998540"/>
                    <a:pt x="76209" y="998820"/>
                  </a:cubicBezTo>
                  <a:cubicBezTo>
                    <a:pt x="71586" y="999348"/>
                    <a:pt x="66934" y="999620"/>
                    <a:pt x="62279" y="999633"/>
                  </a:cubicBezTo>
                  <a:close/>
                  <a:moveTo>
                    <a:pt x="131656" y="107505"/>
                  </a:moveTo>
                  <a:cubicBezTo>
                    <a:pt x="129918" y="118099"/>
                    <a:pt x="97834" y="308028"/>
                    <a:pt x="56897" y="481611"/>
                  </a:cubicBezTo>
                  <a:cubicBezTo>
                    <a:pt x="15051" y="658678"/>
                    <a:pt x="26628" y="907171"/>
                    <a:pt x="26628" y="909673"/>
                  </a:cubicBezTo>
                  <a:cubicBezTo>
                    <a:pt x="26805" y="910263"/>
                    <a:pt x="26805" y="910895"/>
                    <a:pt x="26628" y="911486"/>
                  </a:cubicBezTo>
                  <a:cubicBezTo>
                    <a:pt x="26628" y="911939"/>
                    <a:pt x="5516" y="956886"/>
                    <a:pt x="23601" y="977166"/>
                  </a:cubicBezTo>
                  <a:cubicBezTo>
                    <a:pt x="39266" y="994873"/>
                    <a:pt x="63706" y="992301"/>
                    <a:pt x="75359" y="991316"/>
                  </a:cubicBezTo>
                  <a:cubicBezTo>
                    <a:pt x="77628" y="991316"/>
                    <a:pt x="79447" y="990863"/>
                    <a:pt x="80656" y="990863"/>
                  </a:cubicBezTo>
                  <a:cubicBezTo>
                    <a:pt x="86873" y="990863"/>
                    <a:pt x="126059" y="989050"/>
                    <a:pt x="137256" y="988516"/>
                  </a:cubicBezTo>
                  <a:cubicBezTo>
                    <a:pt x="141949" y="960284"/>
                    <a:pt x="177740" y="739262"/>
                    <a:pt x="191587" y="540330"/>
                  </a:cubicBezTo>
                  <a:cubicBezTo>
                    <a:pt x="206267" y="330788"/>
                    <a:pt x="194840" y="47194"/>
                    <a:pt x="183187" y="16625"/>
                  </a:cubicBezTo>
                  <a:cubicBezTo>
                    <a:pt x="171156" y="29260"/>
                    <a:pt x="149365" y="69593"/>
                    <a:pt x="138921" y="907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3" name="Google Shape;1533;p45"/>
            <p:cNvSpPr/>
            <p:nvPr/>
          </p:nvSpPr>
          <p:spPr>
            <a:xfrm>
              <a:off x="1673831" y="3359951"/>
              <a:ext cx="376429" cy="1235804"/>
            </a:xfrm>
            <a:custGeom>
              <a:avLst/>
              <a:gdLst/>
              <a:ahLst/>
              <a:cxnLst/>
              <a:rect l="l" t="t" r="r" b="b"/>
              <a:pathLst>
                <a:path w="473496" h="1554471" extrusionOk="0">
                  <a:moveTo>
                    <a:pt x="481611" y="1520498"/>
                  </a:moveTo>
                  <a:cubicBezTo>
                    <a:pt x="476690" y="1496738"/>
                    <a:pt x="440749" y="1481905"/>
                    <a:pt x="405943" y="1467529"/>
                  </a:cubicBezTo>
                  <a:cubicBezTo>
                    <a:pt x="386116" y="1459282"/>
                    <a:pt x="367350" y="1451564"/>
                    <a:pt x="358269" y="1443392"/>
                  </a:cubicBezTo>
                  <a:cubicBezTo>
                    <a:pt x="343925" y="1430465"/>
                    <a:pt x="330236" y="1416827"/>
                    <a:pt x="317257" y="1402530"/>
                  </a:cubicBezTo>
                  <a:cubicBezTo>
                    <a:pt x="318650" y="1389849"/>
                    <a:pt x="317677" y="1377020"/>
                    <a:pt x="314382" y="1364696"/>
                  </a:cubicBezTo>
                  <a:cubicBezTo>
                    <a:pt x="311634" y="1359205"/>
                    <a:pt x="307243" y="1354708"/>
                    <a:pt x="301820" y="1351831"/>
                  </a:cubicBezTo>
                  <a:cubicBezTo>
                    <a:pt x="294935" y="1347218"/>
                    <a:pt x="291073" y="1344265"/>
                    <a:pt x="292135" y="1336699"/>
                  </a:cubicBezTo>
                  <a:cubicBezTo>
                    <a:pt x="292436" y="1334352"/>
                    <a:pt x="293498" y="1325271"/>
                    <a:pt x="295160" y="1311057"/>
                  </a:cubicBezTo>
                  <a:cubicBezTo>
                    <a:pt x="325807" y="1044400"/>
                    <a:pt x="350778" y="879442"/>
                    <a:pt x="369316" y="820798"/>
                  </a:cubicBezTo>
                  <a:cubicBezTo>
                    <a:pt x="401175" y="720459"/>
                    <a:pt x="427053" y="301784"/>
                    <a:pt x="424403" y="225735"/>
                  </a:cubicBezTo>
                  <a:cubicBezTo>
                    <a:pt x="422059" y="154002"/>
                    <a:pt x="406925" y="44281"/>
                    <a:pt x="406925" y="43224"/>
                  </a:cubicBezTo>
                  <a:cubicBezTo>
                    <a:pt x="406684" y="41479"/>
                    <a:pt x="405272" y="40130"/>
                    <a:pt x="403519" y="39971"/>
                  </a:cubicBezTo>
                  <a:lnTo>
                    <a:pt x="36756" y="7506"/>
                  </a:lnTo>
                  <a:cubicBezTo>
                    <a:pt x="34813" y="7390"/>
                    <a:pt x="33078" y="8711"/>
                    <a:pt x="32671" y="10614"/>
                  </a:cubicBezTo>
                  <a:cubicBezTo>
                    <a:pt x="31233" y="17802"/>
                    <a:pt x="2405" y="186466"/>
                    <a:pt x="9968" y="236407"/>
                  </a:cubicBezTo>
                  <a:cubicBezTo>
                    <a:pt x="16635" y="274477"/>
                    <a:pt x="25807" y="312065"/>
                    <a:pt x="37424" y="348927"/>
                  </a:cubicBezTo>
                  <a:cubicBezTo>
                    <a:pt x="40226" y="360959"/>
                    <a:pt x="104848" y="648503"/>
                    <a:pt x="112414" y="671203"/>
                  </a:cubicBezTo>
                  <a:cubicBezTo>
                    <a:pt x="119376" y="692012"/>
                    <a:pt x="112414" y="956097"/>
                    <a:pt x="97279" y="1076183"/>
                  </a:cubicBezTo>
                  <a:cubicBezTo>
                    <a:pt x="88799" y="1144861"/>
                    <a:pt x="92208" y="1214483"/>
                    <a:pt x="107352" y="1282003"/>
                  </a:cubicBezTo>
                  <a:cubicBezTo>
                    <a:pt x="109471" y="1292597"/>
                    <a:pt x="111287" y="1301600"/>
                    <a:pt x="112274" y="1309168"/>
                  </a:cubicBezTo>
                  <a:cubicBezTo>
                    <a:pt x="117117" y="1345868"/>
                    <a:pt x="114698" y="1467014"/>
                    <a:pt x="114698" y="1468073"/>
                  </a:cubicBezTo>
                  <a:lnTo>
                    <a:pt x="109696" y="1537909"/>
                  </a:lnTo>
                  <a:cubicBezTo>
                    <a:pt x="109608" y="1539605"/>
                    <a:pt x="110660" y="1541151"/>
                    <a:pt x="112268" y="1541693"/>
                  </a:cubicBezTo>
                  <a:cubicBezTo>
                    <a:pt x="113564" y="1542224"/>
                    <a:pt x="149048" y="1554405"/>
                    <a:pt x="210639" y="1554405"/>
                  </a:cubicBezTo>
                  <a:cubicBezTo>
                    <a:pt x="272230" y="1554405"/>
                    <a:pt x="403747" y="1561971"/>
                    <a:pt x="405417" y="1561971"/>
                  </a:cubicBezTo>
                  <a:cubicBezTo>
                    <a:pt x="407609" y="1561896"/>
                    <a:pt x="460655" y="1560005"/>
                    <a:pt x="477301" y="1539727"/>
                  </a:cubicBezTo>
                  <a:cubicBezTo>
                    <a:pt x="481591" y="1534308"/>
                    <a:pt x="483178" y="1527229"/>
                    <a:pt x="481611" y="15204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4" name="Google Shape;1534;p45"/>
            <p:cNvSpPr/>
            <p:nvPr/>
          </p:nvSpPr>
          <p:spPr>
            <a:xfrm>
              <a:off x="1648064" y="2821913"/>
              <a:ext cx="364325" cy="594107"/>
            </a:xfrm>
            <a:custGeom>
              <a:avLst/>
              <a:gdLst/>
              <a:ahLst/>
              <a:cxnLst/>
              <a:rect l="l" t="t" r="r" b="b"/>
              <a:pathLst>
                <a:path w="458270" h="747305" extrusionOk="0">
                  <a:moveTo>
                    <a:pt x="94383" y="7499"/>
                  </a:moveTo>
                  <a:cubicBezTo>
                    <a:pt x="94383" y="7499"/>
                    <a:pt x="20681" y="163982"/>
                    <a:pt x="10012" y="271434"/>
                  </a:cubicBezTo>
                  <a:cubicBezTo>
                    <a:pt x="-657" y="378886"/>
                    <a:pt x="57533" y="645843"/>
                    <a:pt x="57533" y="645843"/>
                  </a:cubicBezTo>
                  <a:cubicBezTo>
                    <a:pt x="57533" y="645843"/>
                    <a:pt x="34831" y="713342"/>
                    <a:pt x="51403" y="724086"/>
                  </a:cubicBezTo>
                  <a:cubicBezTo>
                    <a:pt x="67974" y="734830"/>
                    <a:pt x="444277" y="754805"/>
                    <a:pt x="444277" y="754805"/>
                  </a:cubicBezTo>
                  <a:cubicBezTo>
                    <a:pt x="444277" y="754805"/>
                    <a:pt x="466977" y="751697"/>
                    <a:pt x="466977" y="732105"/>
                  </a:cubicBezTo>
                  <a:cubicBezTo>
                    <a:pt x="466977" y="712513"/>
                    <a:pt x="460849" y="698356"/>
                    <a:pt x="457746" y="681481"/>
                  </a:cubicBezTo>
                  <a:cubicBezTo>
                    <a:pt x="454643" y="664606"/>
                    <a:pt x="462361" y="319253"/>
                    <a:pt x="428612" y="242601"/>
                  </a:cubicBezTo>
                  <a:cubicBezTo>
                    <a:pt x="394862" y="165948"/>
                    <a:pt x="325783" y="72271"/>
                    <a:pt x="325783" y="7227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5" name="Google Shape;1535;p45"/>
            <p:cNvSpPr/>
            <p:nvPr/>
          </p:nvSpPr>
          <p:spPr>
            <a:xfrm>
              <a:off x="1645043" y="2819167"/>
              <a:ext cx="370596" cy="599865"/>
            </a:xfrm>
            <a:custGeom>
              <a:avLst/>
              <a:gdLst/>
              <a:ahLst/>
              <a:cxnLst/>
              <a:rect l="l" t="t" r="r" b="b"/>
              <a:pathLst>
                <a:path w="466159" h="754547" extrusionOk="0">
                  <a:moveTo>
                    <a:pt x="448532" y="762046"/>
                  </a:moveTo>
                  <a:cubicBezTo>
                    <a:pt x="409260" y="760002"/>
                    <a:pt x="70196" y="741690"/>
                    <a:pt x="53160" y="730794"/>
                  </a:cubicBezTo>
                  <a:cubicBezTo>
                    <a:pt x="36125" y="719897"/>
                    <a:pt x="53160" y="662691"/>
                    <a:pt x="57398" y="649072"/>
                  </a:cubicBezTo>
                  <a:cubicBezTo>
                    <a:pt x="53463" y="630760"/>
                    <a:pt x="-336" y="377885"/>
                    <a:pt x="10030" y="274510"/>
                  </a:cubicBezTo>
                  <a:cubicBezTo>
                    <a:pt x="20701" y="167664"/>
                    <a:pt x="94023" y="10878"/>
                    <a:pt x="94779" y="9669"/>
                  </a:cubicBezTo>
                  <a:cubicBezTo>
                    <a:pt x="95558" y="8019"/>
                    <a:pt x="97405" y="7159"/>
                    <a:pt x="99169" y="7625"/>
                  </a:cubicBezTo>
                  <a:lnTo>
                    <a:pt x="330942" y="72096"/>
                  </a:lnTo>
                  <a:cubicBezTo>
                    <a:pt x="331742" y="72340"/>
                    <a:pt x="332437" y="72845"/>
                    <a:pt x="332911" y="73534"/>
                  </a:cubicBezTo>
                  <a:cubicBezTo>
                    <a:pt x="333667" y="74440"/>
                    <a:pt x="402601" y="168346"/>
                    <a:pt x="436198" y="244545"/>
                  </a:cubicBezTo>
                  <a:cubicBezTo>
                    <a:pt x="462531" y="304400"/>
                    <a:pt x="463896" y="523311"/>
                    <a:pt x="464575" y="628566"/>
                  </a:cubicBezTo>
                  <a:cubicBezTo>
                    <a:pt x="464575" y="657697"/>
                    <a:pt x="464953" y="680778"/>
                    <a:pt x="465557" y="684334"/>
                  </a:cubicBezTo>
                  <a:cubicBezTo>
                    <a:pt x="466616" y="689774"/>
                    <a:pt x="467978" y="695078"/>
                    <a:pt x="469266" y="700225"/>
                  </a:cubicBezTo>
                  <a:cubicBezTo>
                    <a:pt x="472739" y="711718"/>
                    <a:pt x="474622" y="723633"/>
                    <a:pt x="474866" y="735637"/>
                  </a:cubicBezTo>
                  <a:cubicBezTo>
                    <a:pt x="474866" y="753646"/>
                    <a:pt x="457680" y="760759"/>
                    <a:pt x="448532" y="762046"/>
                  </a:cubicBezTo>
                  <a:close/>
                  <a:moveTo>
                    <a:pt x="100454" y="15419"/>
                  </a:moveTo>
                  <a:cubicBezTo>
                    <a:pt x="90466" y="37287"/>
                    <a:pt x="27510" y="177655"/>
                    <a:pt x="17748" y="275266"/>
                  </a:cubicBezTo>
                  <a:cubicBezTo>
                    <a:pt x="7230" y="381203"/>
                    <a:pt x="64663" y="646044"/>
                    <a:pt x="65275" y="648463"/>
                  </a:cubicBezTo>
                  <a:cubicBezTo>
                    <a:pt x="65427" y="649136"/>
                    <a:pt x="65427" y="649834"/>
                    <a:pt x="65275" y="650507"/>
                  </a:cubicBezTo>
                  <a:cubicBezTo>
                    <a:pt x="56118" y="677369"/>
                    <a:pt x="47644" y="718079"/>
                    <a:pt x="57706" y="724360"/>
                  </a:cubicBezTo>
                  <a:cubicBezTo>
                    <a:pt x="70343" y="731925"/>
                    <a:pt x="298485" y="746531"/>
                    <a:pt x="448690" y="754628"/>
                  </a:cubicBezTo>
                  <a:cubicBezTo>
                    <a:pt x="448690" y="754628"/>
                    <a:pt x="467758" y="751750"/>
                    <a:pt x="467758" y="735407"/>
                  </a:cubicBezTo>
                  <a:cubicBezTo>
                    <a:pt x="467512" y="724039"/>
                    <a:pt x="465704" y="712759"/>
                    <a:pt x="462384" y="701885"/>
                  </a:cubicBezTo>
                  <a:cubicBezTo>
                    <a:pt x="461089" y="696588"/>
                    <a:pt x="459662" y="691216"/>
                    <a:pt x="458602" y="685466"/>
                  </a:cubicBezTo>
                  <a:cubicBezTo>
                    <a:pt x="457843" y="681379"/>
                    <a:pt x="457768" y="664051"/>
                    <a:pt x="457465" y="628336"/>
                  </a:cubicBezTo>
                  <a:cubicBezTo>
                    <a:pt x="456786" y="523694"/>
                    <a:pt x="455424" y="305757"/>
                    <a:pt x="429696" y="247417"/>
                  </a:cubicBezTo>
                  <a:cubicBezTo>
                    <a:pt x="398444" y="176214"/>
                    <a:pt x="335716" y="89346"/>
                    <a:pt x="328072" y="788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6" name="Google Shape;1536;p45"/>
            <p:cNvSpPr/>
            <p:nvPr/>
          </p:nvSpPr>
          <p:spPr>
            <a:xfrm>
              <a:off x="1966033" y="2360816"/>
              <a:ext cx="92929" cy="150228"/>
            </a:xfrm>
            <a:custGeom>
              <a:avLst/>
              <a:gdLst/>
              <a:ahLst/>
              <a:cxnLst/>
              <a:rect l="l" t="t" r="r" b="b"/>
              <a:pathLst>
                <a:path w="116892" h="188966" extrusionOk="0">
                  <a:moveTo>
                    <a:pt x="8706" y="167329"/>
                  </a:moveTo>
                  <a:cubicBezTo>
                    <a:pt x="8706" y="167329"/>
                    <a:pt x="33297" y="85983"/>
                    <a:pt x="37915" y="61392"/>
                  </a:cubicBezTo>
                  <a:cubicBezTo>
                    <a:pt x="41378" y="44864"/>
                    <a:pt x="47053" y="28881"/>
                    <a:pt x="54787" y="13871"/>
                  </a:cubicBezTo>
                  <a:lnTo>
                    <a:pt x="54787" y="73726"/>
                  </a:lnTo>
                  <a:cubicBezTo>
                    <a:pt x="54787" y="73726"/>
                    <a:pt x="73177" y="52228"/>
                    <a:pt x="93152" y="26130"/>
                  </a:cubicBezTo>
                  <a:cubicBezTo>
                    <a:pt x="113127" y="32"/>
                    <a:pt x="131517" y="1612"/>
                    <a:pt x="123799" y="29238"/>
                  </a:cubicBezTo>
                  <a:cubicBezTo>
                    <a:pt x="116080" y="56865"/>
                    <a:pt x="96180" y="87516"/>
                    <a:pt x="94665" y="92119"/>
                  </a:cubicBezTo>
                  <a:cubicBezTo>
                    <a:pt x="89876" y="111962"/>
                    <a:pt x="83729" y="131455"/>
                    <a:pt x="76275" y="150459"/>
                  </a:cubicBezTo>
                  <a:cubicBezTo>
                    <a:pt x="67287" y="166953"/>
                    <a:pt x="56473" y="182385"/>
                    <a:pt x="44041" y="196465"/>
                  </a:cubicBezTo>
                  <a:close/>
                </a:path>
              </a:pathLst>
            </a:custGeom>
            <a:solidFill>
              <a:srgbClr val="F9CB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7" name="Google Shape;1537;p45"/>
            <p:cNvSpPr/>
            <p:nvPr/>
          </p:nvSpPr>
          <p:spPr>
            <a:xfrm>
              <a:off x="1963025" y="2357938"/>
              <a:ext cx="98971" cy="156183"/>
            </a:xfrm>
            <a:custGeom>
              <a:avLst/>
              <a:gdLst/>
              <a:ahLst/>
              <a:cxnLst/>
              <a:rect l="l" t="t" r="r" b="b"/>
              <a:pathLst>
                <a:path w="124492" h="196456" extrusionOk="0">
                  <a:moveTo>
                    <a:pt x="47830" y="203936"/>
                  </a:moveTo>
                  <a:cubicBezTo>
                    <a:pt x="46954" y="203925"/>
                    <a:pt x="46105" y="203633"/>
                    <a:pt x="45408" y="203104"/>
                  </a:cubicBezTo>
                  <a:lnTo>
                    <a:pt x="10146" y="173895"/>
                  </a:lnTo>
                  <a:cubicBezTo>
                    <a:pt x="8941" y="172945"/>
                    <a:pt x="8431" y="171362"/>
                    <a:pt x="8851" y="169886"/>
                  </a:cubicBezTo>
                  <a:cubicBezTo>
                    <a:pt x="8851" y="169127"/>
                    <a:pt x="33444" y="88465"/>
                    <a:pt x="37985" y="64403"/>
                  </a:cubicBezTo>
                  <a:cubicBezTo>
                    <a:pt x="41507" y="47479"/>
                    <a:pt x="47312" y="31109"/>
                    <a:pt x="55237" y="15747"/>
                  </a:cubicBezTo>
                  <a:cubicBezTo>
                    <a:pt x="56053" y="14224"/>
                    <a:pt x="57797" y="13444"/>
                    <a:pt x="59475" y="13856"/>
                  </a:cubicBezTo>
                  <a:cubicBezTo>
                    <a:pt x="61161" y="14299"/>
                    <a:pt x="62340" y="15819"/>
                    <a:pt x="62350" y="17563"/>
                  </a:cubicBezTo>
                  <a:lnTo>
                    <a:pt x="62350" y="67050"/>
                  </a:lnTo>
                  <a:cubicBezTo>
                    <a:pt x="69463" y="58502"/>
                    <a:pt x="81419" y="43821"/>
                    <a:pt x="93903" y="27553"/>
                  </a:cubicBezTo>
                  <a:cubicBezTo>
                    <a:pt x="106387" y="11284"/>
                    <a:pt x="118571" y="4850"/>
                    <a:pt x="126743" y="8484"/>
                  </a:cubicBezTo>
                  <a:cubicBezTo>
                    <a:pt x="130528" y="10375"/>
                    <a:pt x="136203" y="16050"/>
                    <a:pt x="131284" y="33909"/>
                  </a:cubicBezTo>
                  <a:cubicBezTo>
                    <a:pt x="125026" y="53102"/>
                    <a:pt x="116678" y="71549"/>
                    <a:pt x="106390" y="88918"/>
                  </a:cubicBezTo>
                  <a:cubicBezTo>
                    <a:pt x="104346" y="92474"/>
                    <a:pt x="102303" y="96487"/>
                    <a:pt x="102000" y="97015"/>
                  </a:cubicBezTo>
                  <a:cubicBezTo>
                    <a:pt x="101697" y="97543"/>
                    <a:pt x="101093" y="100421"/>
                    <a:pt x="100187" y="103749"/>
                  </a:cubicBezTo>
                  <a:cubicBezTo>
                    <a:pt x="96081" y="121497"/>
                    <a:pt x="90616" y="138903"/>
                    <a:pt x="83843" y="155811"/>
                  </a:cubicBezTo>
                  <a:cubicBezTo>
                    <a:pt x="74767" y="172678"/>
                    <a:pt x="63746" y="188426"/>
                    <a:pt x="51003" y="202726"/>
                  </a:cubicBezTo>
                  <a:cubicBezTo>
                    <a:pt x="50195" y="203607"/>
                    <a:pt x="49019" y="204057"/>
                    <a:pt x="47830" y="203936"/>
                  </a:cubicBezTo>
                  <a:close/>
                  <a:moveTo>
                    <a:pt x="16880" y="169655"/>
                  </a:moveTo>
                  <a:lnTo>
                    <a:pt x="47148" y="194852"/>
                  </a:lnTo>
                  <a:cubicBezTo>
                    <a:pt x="58441" y="181896"/>
                    <a:pt x="68240" y="167710"/>
                    <a:pt x="76357" y="152560"/>
                  </a:cubicBezTo>
                  <a:cubicBezTo>
                    <a:pt x="83079" y="136098"/>
                    <a:pt x="88541" y="119150"/>
                    <a:pt x="92701" y="101861"/>
                  </a:cubicBezTo>
                  <a:cubicBezTo>
                    <a:pt x="93610" y="98235"/>
                    <a:pt x="94289" y="95645"/>
                    <a:pt x="94670" y="94295"/>
                  </a:cubicBezTo>
                  <a:cubicBezTo>
                    <a:pt x="96040" y="91047"/>
                    <a:pt x="97659" y="87911"/>
                    <a:pt x="99511" y="84911"/>
                  </a:cubicBezTo>
                  <a:cubicBezTo>
                    <a:pt x="109540" y="68218"/>
                    <a:pt x="117662" y="50450"/>
                    <a:pt x="123726" y="31943"/>
                  </a:cubicBezTo>
                  <a:cubicBezTo>
                    <a:pt x="126526" y="22031"/>
                    <a:pt x="125466" y="16809"/>
                    <a:pt x="123195" y="15366"/>
                  </a:cubicBezTo>
                  <a:cubicBezTo>
                    <a:pt x="120923" y="13923"/>
                    <a:pt x="111239" y="17179"/>
                    <a:pt x="99663" y="32166"/>
                  </a:cubicBezTo>
                  <a:cubicBezTo>
                    <a:pt x="79914" y="58044"/>
                    <a:pt x="61374" y="79684"/>
                    <a:pt x="61223" y="79912"/>
                  </a:cubicBezTo>
                  <a:cubicBezTo>
                    <a:pt x="59864" y="81500"/>
                    <a:pt x="57475" y="81687"/>
                    <a:pt x="55888" y="80329"/>
                  </a:cubicBezTo>
                  <a:cubicBezTo>
                    <a:pt x="55054" y="79617"/>
                    <a:pt x="54572" y="78576"/>
                    <a:pt x="54564" y="77480"/>
                  </a:cubicBezTo>
                  <a:lnTo>
                    <a:pt x="54564" y="34727"/>
                  </a:lnTo>
                  <a:cubicBezTo>
                    <a:pt x="50417" y="44681"/>
                    <a:pt x="47275" y="55021"/>
                    <a:pt x="45180" y="65599"/>
                  </a:cubicBezTo>
                  <a:cubicBezTo>
                    <a:pt x="41171" y="88224"/>
                    <a:pt x="21042" y="155798"/>
                    <a:pt x="16880" y="1696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8" name="Google Shape;1538;p45"/>
            <p:cNvSpPr/>
            <p:nvPr/>
          </p:nvSpPr>
          <p:spPr>
            <a:xfrm>
              <a:off x="1886799" y="2487729"/>
              <a:ext cx="110909" cy="122061"/>
            </a:xfrm>
            <a:custGeom>
              <a:avLst/>
              <a:gdLst/>
              <a:ahLst/>
              <a:cxnLst/>
              <a:rect l="l" t="t" r="r" b="b"/>
              <a:pathLst>
                <a:path w="139508" h="153536" extrusionOk="0">
                  <a:moveTo>
                    <a:pt x="8706" y="69018"/>
                  </a:moveTo>
                  <a:lnTo>
                    <a:pt x="108439" y="7580"/>
                  </a:lnTo>
                  <a:cubicBezTo>
                    <a:pt x="108439" y="7580"/>
                    <a:pt x="136058" y="4472"/>
                    <a:pt x="143776" y="36712"/>
                  </a:cubicBezTo>
                  <a:cubicBezTo>
                    <a:pt x="151495" y="68951"/>
                    <a:pt x="146802" y="50558"/>
                    <a:pt x="146802" y="50558"/>
                  </a:cubicBezTo>
                  <a:lnTo>
                    <a:pt x="68561" y="16103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9" name="Google Shape;1539;p45"/>
            <p:cNvSpPr/>
            <p:nvPr/>
          </p:nvSpPr>
          <p:spPr>
            <a:xfrm>
              <a:off x="1883967" y="2484795"/>
              <a:ext cx="116875" cy="128075"/>
            </a:xfrm>
            <a:custGeom>
              <a:avLst/>
              <a:gdLst/>
              <a:ahLst/>
              <a:cxnLst/>
              <a:rect l="l" t="t" r="r" b="b"/>
              <a:pathLst>
                <a:path w="147013" h="161101" extrusionOk="0">
                  <a:moveTo>
                    <a:pt x="72127" y="168583"/>
                  </a:moveTo>
                  <a:lnTo>
                    <a:pt x="72127" y="168583"/>
                  </a:lnTo>
                  <a:cubicBezTo>
                    <a:pt x="70868" y="168544"/>
                    <a:pt x="69710" y="167894"/>
                    <a:pt x="69018" y="166842"/>
                  </a:cubicBezTo>
                  <a:lnTo>
                    <a:pt x="9316" y="74753"/>
                  </a:lnTo>
                  <a:cubicBezTo>
                    <a:pt x="8772" y="73903"/>
                    <a:pt x="8580" y="72872"/>
                    <a:pt x="8787" y="71883"/>
                  </a:cubicBezTo>
                  <a:cubicBezTo>
                    <a:pt x="9036" y="70883"/>
                    <a:pt x="9660" y="70015"/>
                    <a:pt x="10528" y="69461"/>
                  </a:cubicBezTo>
                  <a:lnTo>
                    <a:pt x="110261" y="8095"/>
                  </a:lnTo>
                  <a:cubicBezTo>
                    <a:pt x="110743" y="7798"/>
                    <a:pt x="111287" y="7616"/>
                    <a:pt x="111849" y="7564"/>
                  </a:cubicBezTo>
                  <a:cubicBezTo>
                    <a:pt x="111849" y="7564"/>
                    <a:pt x="142874" y="4539"/>
                    <a:pt x="151198" y="39648"/>
                  </a:cubicBezTo>
                  <a:cubicBezTo>
                    <a:pt x="153164" y="47678"/>
                    <a:pt x="154376" y="52889"/>
                    <a:pt x="155058" y="56295"/>
                  </a:cubicBezTo>
                  <a:cubicBezTo>
                    <a:pt x="155190" y="56987"/>
                    <a:pt x="155363" y="57668"/>
                    <a:pt x="155576" y="58339"/>
                  </a:cubicBezTo>
                  <a:lnTo>
                    <a:pt x="155576" y="58339"/>
                  </a:lnTo>
                  <a:cubicBezTo>
                    <a:pt x="156094" y="62501"/>
                    <a:pt x="155197" y="62726"/>
                    <a:pt x="153079" y="63182"/>
                  </a:cubicBezTo>
                  <a:cubicBezTo>
                    <a:pt x="151916" y="63716"/>
                    <a:pt x="150540" y="63441"/>
                    <a:pt x="149673" y="62501"/>
                  </a:cubicBezTo>
                  <a:lnTo>
                    <a:pt x="75670" y="167000"/>
                  </a:lnTo>
                  <a:cubicBezTo>
                    <a:pt x="74849" y="168114"/>
                    <a:pt x="73505" y="168715"/>
                    <a:pt x="72127" y="168583"/>
                  </a:cubicBezTo>
                  <a:close/>
                  <a:moveTo>
                    <a:pt x="17568" y="73921"/>
                  </a:moveTo>
                  <a:lnTo>
                    <a:pt x="72277" y="158064"/>
                  </a:lnTo>
                  <a:lnTo>
                    <a:pt x="146432" y="53265"/>
                  </a:lnTo>
                  <a:cubicBezTo>
                    <a:pt x="145829" y="50540"/>
                    <a:pt x="144920" y="46681"/>
                    <a:pt x="143632" y="41384"/>
                  </a:cubicBezTo>
                  <a:cubicBezTo>
                    <a:pt x="137429" y="15278"/>
                    <a:pt x="117527" y="14825"/>
                    <a:pt x="113367" y="15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0" name="Google Shape;1540;p45"/>
            <p:cNvSpPr/>
            <p:nvPr/>
          </p:nvSpPr>
          <p:spPr>
            <a:xfrm>
              <a:off x="1662170" y="2447352"/>
              <a:ext cx="308942" cy="384681"/>
            </a:xfrm>
            <a:custGeom>
              <a:avLst/>
              <a:gdLst/>
              <a:ahLst/>
              <a:cxnLst/>
              <a:rect l="l" t="t" r="r" b="b"/>
              <a:pathLst>
                <a:path w="388606" h="483876" extrusionOk="0">
                  <a:moveTo>
                    <a:pt x="277679" y="79964"/>
                  </a:moveTo>
                  <a:cubicBezTo>
                    <a:pt x="277679" y="79964"/>
                    <a:pt x="202464" y="1646"/>
                    <a:pt x="184077" y="7849"/>
                  </a:cubicBezTo>
                  <a:cubicBezTo>
                    <a:pt x="165689" y="14052"/>
                    <a:pt x="174845" y="46214"/>
                    <a:pt x="174845" y="46214"/>
                  </a:cubicBezTo>
                  <a:cubicBezTo>
                    <a:pt x="174845" y="46214"/>
                    <a:pt x="130352" y="29264"/>
                    <a:pt x="128764" y="41599"/>
                  </a:cubicBezTo>
                  <a:lnTo>
                    <a:pt x="127249" y="53858"/>
                  </a:lnTo>
                  <a:cubicBezTo>
                    <a:pt x="127249" y="53858"/>
                    <a:pt x="47494" y="101454"/>
                    <a:pt x="26006" y="152226"/>
                  </a:cubicBezTo>
                  <a:cubicBezTo>
                    <a:pt x="4518" y="202998"/>
                    <a:pt x="1413" y="251959"/>
                    <a:pt x="26006" y="279578"/>
                  </a:cubicBezTo>
                  <a:cubicBezTo>
                    <a:pt x="50599" y="307196"/>
                    <a:pt x="110377" y="405414"/>
                    <a:pt x="110377" y="405414"/>
                  </a:cubicBezTo>
                  <a:lnTo>
                    <a:pt x="111890" y="453011"/>
                  </a:lnTo>
                  <a:lnTo>
                    <a:pt x="263832" y="491376"/>
                  </a:lnTo>
                  <a:lnTo>
                    <a:pt x="277679" y="426905"/>
                  </a:lnTo>
                  <a:cubicBezTo>
                    <a:pt x="277679" y="426905"/>
                    <a:pt x="349794" y="426905"/>
                    <a:pt x="355922" y="416161"/>
                  </a:cubicBezTo>
                  <a:cubicBezTo>
                    <a:pt x="362050" y="405417"/>
                    <a:pt x="365153" y="287522"/>
                    <a:pt x="365153" y="287522"/>
                  </a:cubicBezTo>
                  <a:lnTo>
                    <a:pt x="397312" y="247569"/>
                  </a:lnTo>
                  <a:cubicBezTo>
                    <a:pt x="397312" y="247569"/>
                    <a:pt x="339047" y="180072"/>
                    <a:pt x="329816" y="160097"/>
                  </a:cubicBezTo>
                  <a:cubicBezTo>
                    <a:pt x="315003" y="131803"/>
                    <a:pt x="297545" y="104971"/>
                    <a:pt x="277679" y="79964"/>
                  </a:cubicBezTo>
                  <a:close/>
                </a:path>
              </a:pathLst>
            </a:custGeom>
            <a:solidFill>
              <a:srgbClr val="E0A46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1" name="Google Shape;1541;p45"/>
            <p:cNvSpPr/>
            <p:nvPr/>
          </p:nvSpPr>
          <p:spPr>
            <a:xfrm>
              <a:off x="1659493" y="2444425"/>
              <a:ext cx="315109" cy="390498"/>
            </a:xfrm>
            <a:custGeom>
              <a:avLst/>
              <a:gdLst/>
              <a:ahLst/>
              <a:cxnLst/>
              <a:rect l="l" t="t" r="r" b="b"/>
              <a:pathLst>
                <a:path w="396364" h="491193" extrusionOk="0">
                  <a:moveTo>
                    <a:pt x="267202" y="498691"/>
                  </a:moveTo>
                  <a:lnTo>
                    <a:pt x="266295" y="498691"/>
                  </a:lnTo>
                  <a:lnTo>
                    <a:pt x="114350" y="460326"/>
                  </a:lnTo>
                  <a:cubicBezTo>
                    <a:pt x="112687" y="459945"/>
                    <a:pt x="111501" y="458476"/>
                    <a:pt x="111475" y="456770"/>
                  </a:cubicBezTo>
                  <a:lnTo>
                    <a:pt x="110265" y="410147"/>
                  </a:lnTo>
                  <a:cubicBezTo>
                    <a:pt x="104363" y="400463"/>
                    <a:pt x="49729" y="311401"/>
                    <a:pt x="27029" y="285673"/>
                  </a:cubicBezTo>
                  <a:cubicBezTo>
                    <a:pt x="2814" y="258433"/>
                    <a:pt x="2588" y="210533"/>
                    <a:pt x="26423" y="154312"/>
                  </a:cubicBezTo>
                  <a:cubicBezTo>
                    <a:pt x="46704" y="106487"/>
                    <a:pt x="115865" y="62525"/>
                    <a:pt x="127669" y="55337"/>
                  </a:cubicBezTo>
                  <a:lnTo>
                    <a:pt x="128964" y="44894"/>
                  </a:lnTo>
                  <a:cubicBezTo>
                    <a:pt x="129173" y="42384"/>
                    <a:pt x="130621" y="40141"/>
                    <a:pt x="132823" y="38916"/>
                  </a:cubicBezTo>
                  <a:cubicBezTo>
                    <a:pt x="140917" y="34072"/>
                    <a:pt x="162182" y="40211"/>
                    <a:pt x="173607" y="44063"/>
                  </a:cubicBezTo>
                  <a:cubicBezTo>
                    <a:pt x="171794" y="33316"/>
                    <a:pt x="170807" y="13263"/>
                    <a:pt x="186773" y="7966"/>
                  </a:cubicBezTo>
                  <a:cubicBezTo>
                    <a:pt x="206458" y="1310"/>
                    <a:pt x="271447" y="67747"/>
                    <a:pt x="284312" y="81063"/>
                  </a:cubicBezTo>
                  <a:lnTo>
                    <a:pt x="284312" y="81063"/>
                  </a:lnTo>
                  <a:cubicBezTo>
                    <a:pt x="304427" y="106226"/>
                    <a:pt x="322159" y="133205"/>
                    <a:pt x="337281" y="161652"/>
                  </a:cubicBezTo>
                  <a:cubicBezTo>
                    <a:pt x="346134" y="180946"/>
                    <a:pt x="403640" y="247611"/>
                    <a:pt x="404171" y="248292"/>
                  </a:cubicBezTo>
                  <a:cubicBezTo>
                    <a:pt x="405370" y="249683"/>
                    <a:pt x="405370" y="251745"/>
                    <a:pt x="404171" y="253136"/>
                  </a:cubicBezTo>
                  <a:lnTo>
                    <a:pt x="372768" y="292029"/>
                  </a:lnTo>
                  <a:cubicBezTo>
                    <a:pt x="372162" y="314729"/>
                    <a:pt x="369287" y="410603"/>
                    <a:pt x="363083" y="421422"/>
                  </a:cubicBezTo>
                  <a:cubicBezTo>
                    <a:pt x="356880" y="432241"/>
                    <a:pt x="308375" y="433909"/>
                    <a:pt x="284602" y="434059"/>
                  </a:cubicBezTo>
                  <a:lnTo>
                    <a:pt x="271437" y="495503"/>
                  </a:lnTo>
                  <a:cubicBezTo>
                    <a:pt x="271232" y="496502"/>
                    <a:pt x="270631" y="497375"/>
                    <a:pt x="269771" y="497924"/>
                  </a:cubicBezTo>
                  <a:cubicBezTo>
                    <a:pt x="269020" y="498453"/>
                    <a:pt x="268119" y="498719"/>
                    <a:pt x="267202" y="498691"/>
                  </a:cubicBezTo>
                  <a:close/>
                  <a:moveTo>
                    <a:pt x="118966" y="453289"/>
                  </a:moveTo>
                  <a:lnTo>
                    <a:pt x="264327" y="489978"/>
                  </a:lnTo>
                  <a:lnTo>
                    <a:pt x="277342" y="429444"/>
                  </a:lnTo>
                  <a:cubicBezTo>
                    <a:pt x="277674" y="427667"/>
                    <a:pt x="279241" y="426387"/>
                    <a:pt x="281049" y="426416"/>
                  </a:cubicBezTo>
                  <a:cubicBezTo>
                    <a:pt x="318883" y="426416"/>
                    <a:pt x="353086" y="422406"/>
                    <a:pt x="355961" y="417563"/>
                  </a:cubicBezTo>
                  <a:cubicBezTo>
                    <a:pt x="359670" y="411131"/>
                    <a:pt x="363529" y="347266"/>
                    <a:pt x="364739" y="290439"/>
                  </a:cubicBezTo>
                  <a:cubicBezTo>
                    <a:pt x="364749" y="289610"/>
                    <a:pt x="365044" y="288810"/>
                    <a:pt x="365573" y="288170"/>
                  </a:cubicBezTo>
                  <a:lnTo>
                    <a:pt x="395838" y="250714"/>
                  </a:lnTo>
                  <a:cubicBezTo>
                    <a:pt x="385245" y="238305"/>
                    <a:pt x="338254" y="183065"/>
                    <a:pt x="329857" y="164753"/>
                  </a:cubicBezTo>
                  <a:cubicBezTo>
                    <a:pt x="315176" y="136906"/>
                    <a:pt x="297898" y="110510"/>
                    <a:pt x="278249" y="85917"/>
                  </a:cubicBezTo>
                  <a:cubicBezTo>
                    <a:pt x="242155" y="48083"/>
                    <a:pt x="198732" y="11533"/>
                    <a:pt x="188659" y="14864"/>
                  </a:cubicBezTo>
                  <a:cubicBezTo>
                    <a:pt x="173895" y="19785"/>
                    <a:pt x="181846" y="48310"/>
                    <a:pt x="181924" y="48611"/>
                  </a:cubicBezTo>
                  <a:cubicBezTo>
                    <a:pt x="182323" y="49971"/>
                    <a:pt x="181911" y="51439"/>
                    <a:pt x="180865" y="52395"/>
                  </a:cubicBezTo>
                  <a:cubicBezTo>
                    <a:pt x="179805" y="53379"/>
                    <a:pt x="178277" y="53672"/>
                    <a:pt x="176928" y="53151"/>
                  </a:cubicBezTo>
                  <a:cubicBezTo>
                    <a:pt x="160962" y="47098"/>
                    <a:pt x="140909" y="42332"/>
                    <a:pt x="136294" y="45122"/>
                  </a:cubicBezTo>
                  <a:lnTo>
                    <a:pt x="134481" y="57757"/>
                  </a:lnTo>
                  <a:cubicBezTo>
                    <a:pt x="134323" y="58912"/>
                    <a:pt x="133657" y="59940"/>
                    <a:pt x="132668" y="60557"/>
                  </a:cubicBezTo>
                  <a:cubicBezTo>
                    <a:pt x="131836" y="61012"/>
                    <a:pt x="53668" y="108078"/>
                    <a:pt x="32947" y="156959"/>
                  </a:cubicBezTo>
                  <a:cubicBezTo>
                    <a:pt x="10245" y="209927"/>
                    <a:pt x="10245" y="255708"/>
                    <a:pt x="32266" y="280376"/>
                  </a:cubicBezTo>
                  <a:cubicBezTo>
                    <a:pt x="56782" y="307920"/>
                    <a:pt x="114594" y="402732"/>
                    <a:pt x="117091" y="406744"/>
                  </a:cubicBezTo>
                  <a:cubicBezTo>
                    <a:pt x="117422" y="407319"/>
                    <a:pt x="117598" y="407971"/>
                    <a:pt x="117609" y="4086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2" name="Google Shape;1542;p45"/>
            <p:cNvSpPr/>
            <p:nvPr/>
          </p:nvSpPr>
          <p:spPr>
            <a:xfrm>
              <a:off x="1659008" y="2444380"/>
              <a:ext cx="219931" cy="312356"/>
            </a:xfrm>
            <a:custGeom>
              <a:avLst/>
              <a:gdLst/>
              <a:ahLst/>
              <a:cxnLst/>
              <a:rect l="l" t="t" r="r" b="b"/>
              <a:pathLst>
                <a:path w="276643" h="392900" extrusionOk="0">
                  <a:moveTo>
                    <a:pt x="284305" y="81053"/>
                  </a:moveTo>
                  <a:cubicBezTo>
                    <a:pt x="271445" y="67737"/>
                    <a:pt x="206521" y="1375"/>
                    <a:pt x="186768" y="7957"/>
                  </a:cubicBezTo>
                  <a:cubicBezTo>
                    <a:pt x="170805" y="13254"/>
                    <a:pt x="171787" y="33306"/>
                    <a:pt x="173605" y="44050"/>
                  </a:cubicBezTo>
                  <a:cubicBezTo>
                    <a:pt x="162178" y="40191"/>
                    <a:pt x="140915" y="34063"/>
                    <a:pt x="132819" y="38906"/>
                  </a:cubicBezTo>
                  <a:cubicBezTo>
                    <a:pt x="130617" y="40131"/>
                    <a:pt x="129169" y="42372"/>
                    <a:pt x="128959" y="44884"/>
                  </a:cubicBezTo>
                  <a:lnTo>
                    <a:pt x="127664" y="55325"/>
                  </a:lnTo>
                  <a:cubicBezTo>
                    <a:pt x="115861" y="62515"/>
                    <a:pt x="46699" y="106478"/>
                    <a:pt x="26421" y="154299"/>
                  </a:cubicBezTo>
                  <a:cubicBezTo>
                    <a:pt x="2592" y="210524"/>
                    <a:pt x="2812" y="258423"/>
                    <a:pt x="27027" y="285661"/>
                  </a:cubicBezTo>
                  <a:cubicBezTo>
                    <a:pt x="45715" y="307001"/>
                    <a:pt x="86121" y="371169"/>
                    <a:pt x="102695" y="397814"/>
                  </a:cubicBezTo>
                  <a:cubicBezTo>
                    <a:pt x="103319" y="398782"/>
                    <a:pt x="104348" y="399422"/>
                    <a:pt x="105493" y="399554"/>
                  </a:cubicBezTo>
                  <a:cubicBezTo>
                    <a:pt x="110520" y="400093"/>
                    <a:pt x="115571" y="400373"/>
                    <a:pt x="120627" y="400386"/>
                  </a:cubicBezTo>
                  <a:cubicBezTo>
                    <a:pt x="126527" y="400481"/>
                    <a:pt x="132425" y="400077"/>
                    <a:pt x="138258" y="399176"/>
                  </a:cubicBezTo>
                  <a:cubicBezTo>
                    <a:pt x="182676" y="391307"/>
                    <a:pt x="211732" y="342651"/>
                    <a:pt x="212944" y="340608"/>
                  </a:cubicBezTo>
                  <a:cubicBezTo>
                    <a:pt x="213434" y="339580"/>
                    <a:pt x="213434" y="338383"/>
                    <a:pt x="212944" y="337355"/>
                  </a:cubicBezTo>
                  <a:cubicBezTo>
                    <a:pt x="212587" y="336254"/>
                    <a:pt x="211709" y="335404"/>
                    <a:pt x="210598" y="335083"/>
                  </a:cubicBezTo>
                  <a:cubicBezTo>
                    <a:pt x="209463" y="334705"/>
                    <a:pt x="183886" y="326005"/>
                    <a:pt x="182523" y="290968"/>
                  </a:cubicBezTo>
                  <a:cubicBezTo>
                    <a:pt x="181389" y="262290"/>
                    <a:pt x="195388" y="252302"/>
                    <a:pt x="200838" y="249578"/>
                  </a:cubicBezTo>
                  <a:cubicBezTo>
                    <a:pt x="206813" y="255631"/>
                    <a:pt x="225885" y="272430"/>
                    <a:pt x="243588" y="262140"/>
                  </a:cubicBezTo>
                  <a:cubicBezTo>
                    <a:pt x="247103" y="260425"/>
                    <a:pt x="249540" y="257081"/>
                    <a:pt x="250097" y="253211"/>
                  </a:cubicBezTo>
                  <a:cubicBezTo>
                    <a:pt x="250854" y="245182"/>
                    <a:pt x="241697" y="237168"/>
                    <a:pt x="231938" y="228618"/>
                  </a:cubicBezTo>
                  <a:cubicBezTo>
                    <a:pt x="225535" y="223699"/>
                    <a:pt x="220096" y="217641"/>
                    <a:pt x="215894" y="210746"/>
                  </a:cubicBezTo>
                  <a:cubicBezTo>
                    <a:pt x="212185" y="201212"/>
                    <a:pt x="218469" y="187971"/>
                    <a:pt x="223460" y="177302"/>
                  </a:cubicBezTo>
                  <a:cubicBezTo>
                    <a:pt x="225400" y="173526"/>
                    <a:pt x="227045" y="169604"/>
                    <a:pt x="228381" y="165574"/>
                  </a:cubicBezTo>
                  <a:cubicBezTo>
                    <a:pt x="229112" y="163357"/>
                    <a:pt x="228775" y="160928"/>
                    <a:pt x="227472" y="158990"/>
                  </a:cubicBezTo>
                  <a:cubicBezTo>
                    <a:pt x="224144" y="153996"/>
                    <a:pt x="214838" y="152774"/>
                    <a:pt x="204016" y="151424"/>
                  </a:cubicBezTo>
                  <a:cubicBezTo>
                    <a:pt x="197981" y="150914"/>
                    <a:pt x="192019" y="149746"/>
                    <a:pt x="186235" y="147943"/>
                  </a:cubicBezTo>
                  <a:cubicBezTo>
                    <a:pt x="191078" y="141727"/>
                    <a:pt x="218697" y="127056"/>
                    <a:pt x="232394" y="119491"/>
                  </a:cubicBezTo>
                  <a:cubicBezTo>
                    <a:pt x="241322" y="114725"/>
                    <a:pt x="249040" y="110562"/>
                    <a:pt x="252975" y="107913"/>
                  </a:cubicBezTo>
                  <a:cubicBezTo>
                    <a:pt x="254943" y="107006"/>
                    <a:pt x="259191" y="104431"/>
                    <a:pt x="258122" y="100347"/>
                  </a:cubicBezTo>
                  <a:cubicBezTo>
                    <a:pt x="257052" y="96262"/>
                    <a:pt x="252219" y="95806"/>
                    <a:pt x="244653" y="95050"/>
                  </a:cubicBezTo>
                  <a:cubicBezTo>
                    <a:pt x="237377" y="94687"/>
                    <a:pt x="230189" y="93289"/>
                    <a:pt x="223307" y="90895"/>
                  </a:cubicBezTo>
                  <a:cubicBezTo>
                    <a:pt x="242622" y="88308"/>
                    <a:pt x="262102" y="87168"/>
                    <a:pt x="281586" y="87487"/>
                  </a:cubicBezTo>
                  <a:cubicBezTo>
                    <a:pt x="283114" y="87479"/>
                    <a:pt x="284487" y="86554"/>
                    <a:pt x="285067" y="85143"/>
                  </a:cubicBezTo>
                  <a:cubicBezTo>
                    <a:pt x="285631" y="83747"/>
                    <a:pt x="285336" y="82151"/>
                    <a:pt x="284305" y="810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3" name="Google Shape;1543;p45"/>
            <p:cNvSpPr/>
            <p:nvPr/>
          </p:nvSpPr>
          <p:spPr>
            <a:xfrm>
              <a:off x="1878952" y="2552027"/>
              <a:ext cx="62202" cy="146266"/>
            </a:xfrm>
            <a:custGeom>
              <a:avLst/>
              <a:gdLst/>
              <a:ahLst/>
              <a:cxnLst/>
              <a:rect l="l" t="t" r="r" b="b"/>
              <a:pathLst>
                <a:path w="78242" h="183983" extrusionOk="0">
                  <a:moveTo>
                    <a:pt x="77003" y="191483"/>
                  </a:moveTo>
                  <a:cubicBezTo>
                    <a:pt x="68070" y="190149"/>
                    <a:pt x="59965" y="185502"/>
                    <a:pt x="54301" y="178467"/>
                  </a:cubicBezTo>
                  <a:cubicBezTo>
                    <a:pt x="52819" y="176994"/>
                    <a:pt x="52809" y="174600"/>
                    <a:pt x="54280" y="173116"/>
                  </a:cubicBezTo>
                  <a:lnTo>
                    <a:pt x="54301" y="173095"/>
                  </a:lnTo>
                  <a:cubicBezTo>
                    <a:pt x="55798" y="171642"/>
                    <a:pt x="58178" y="171642"/>
                    <a:pt x="59675" y="173095"/>
                  </a:cubicBezTo>
                  <a:cubicBezTo>
                    <a:pt x="69209" y="182705"/>
                    <a:pt x="74809" y="183914"/>
                    <a:pt x="77381" y="183914"/>
                  </a:cubicBezTo>
                  <a:cubicBezTo>
                    <a:pt x="78441" y="184044"/>
                    <a:pt x="79500" y="183681"/>
                    <a:pt x="80256" y="182930"/>
                  </a:cubicBezTo>
                  <a:cubicBezTo>
                    <a:pt x="81621" y="181394"/>
                    <a:pt x="83947" y="181195"/>
                    <a:pt x="85553" y="182477"/>
                  </a:cubicBezTo>
                  <a:cubicBezTo>
                    <a:pt x="87107" y="183741"/>
                    <a:pt x="87405" y="185997"/>
                    <a:pt x="86234" y="187624"/>
                  </a:cubicBezTo>
                  <a:cubicBezTo>
                    <a:pt x="84230" y="189949"/>
                    <a:pt x="81355" y="191348"/>
                    <a:pt x="78288" y="191483"/>
                  </a:cubicBezTo>
                  <a:close/>
                  <a:moveTo>
                    <a:pt x="35460" y="51947"/>
                  </a:moveTo>
                  <a:cubicBezTo>
                    <a:pt x="31834" y="53242"/>
                    <a:pt x="31298" y="61028"/>
                    <a:pt x="34325" y="69428"/>
                  </a:cubicBezTo>
                  <a:cubicBezTo>
                    <a:pt x="37353" y="77828"/>
                    <a:pt x="42725" y="83578"/>
                    <a:pt x="46282" y="82290"/>
                  </a:cubicBezTo>
                  <a:cubicBezTo>
                    <a:pt x="49838" y="81003"/>
                    <a:pt x="50366" y="73225"/>
                    <a:pt x="47341" y="64812"/>
                  </a:cubicBezTo>
                  <a:cubicBezTo>
                    <a:pt x="44386" y="56412"/>
                    <a:pt x="39089" y="50662"/>
                    <a:pt x="35457" y="51947"/>
                  </a:cubicBezTo>
                  <a:close/>
                  <a:moveTo>
                    <a:pt x="16241" y="40900"/>
                  </a:moveTo>
                  <a:cubicBezTo>
                    <a:pt x="16998" y="35150"/>
                    <a:pt x="21007" y="19563"/>
                    <a:pt x="29482" y="15854"/>
                  </a:cubicBezTo>
                  <a:cubicBezTo>
                    <a:pt x="34559" y="14248"/>
                    <a:pt x="40104" y="15429"/>
                    <a:pt x="44088" y="18962"/>
                  </a:cubicBezTo>
                  <a:cubicBezTo>
                    <a:pt x="45841" y="20132"/>
                    <a:pt x="48211" y="19658"/>
                    <a:pt x="49382" y="17905"/>
                  </a:cubicBezTo>
                  <a:cubicBezTo>
                    <a:pt x="49382" y="17905"/>
                    <a:pt x="49385" y="17902"/>
                    <a:pt x="49385" y="17902"/>
                  </a:cubicBezTo>
                  <a:cubicBezTo>
                    <a:pt x="50553" y="16146"/>
                    <a:pt x="50079" y="13776"/>
                    <a:pt x="48325" y="12605"/>
                  </a:cubicBezTo>
                  <a:cubicBezTo>
                    <a:pt x="42197" y="7536"/>
                    <a:pt x="33831" y="6122"/>
                    <a:pt x="26379" y="8899"/>
                  </a:cubicBezTo>
                  <a:cubicBezTo>
                    <a:pt x="12392" y="15177"/>
                    <a:pt x="8748" y="38787"/>
                    <a:pt x="8748" y="39771"/>
                  </a:cubicBezTo>
                  <a:lnTo>
                    <a:pt x="8748" y="39771"/>
                  </a:lnTo>
                  <a:cubicBezTo>
                    <a:pt x="8440" y="41835"/>
                    <a:pt x="9862" y="43762"/>
                    <a:pt x="11926" y="44073"/>
                  </a:cubicBezTo>
                  <a:lnTo>
                    <a:pt x="12457" y="44073"/>
                  </a:lnTo>
                  <a:cubicBezTo>
                    <a:pt x="14317" y="44065"/>
                    <a:pt x="15907" y="42731"/>
                    <a:pt x="16239" y="409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4" name="Google Shape;1544;p45"/>
            <p:cNvSpPr/>
            <p:nvPr/>
          </p:nvSpPr>
          <p:spPr>
            <a:xfrm>
              <a:off x="1815439" y="2697842"/>
              <a:ext cx="35283" cy="24414"/>
            </a:xfrm>
            <a:custGeom>
              <a:avLst/>
              <a:gdLst/>
              <a:ahLst/>
              <a:cxnLst/>
              <a:rect l="l" t="t" r="r" b="b"/>
              <a:pathLst>
                <a:path w="44381" h="30709" extrusionOk="0">
                  <a:moveTo>
                    <a:pt x="49419" y="38208"/>
                  </a:moveTo>
                  <a:cubicBezTo>
                    <a:pt x="47800" y="38221"/>
                    <a:pt x="46357" y="37180"/>
                    <a:pt x="45862" y="35636"/>
                  </a:cubicBezTo>
                  <a:lnTo>
                    <a:pt x="39281" y="15951"/>
                  </a:lnTo>
                  <a:lnTo>
                    <a:pt x="13553" y="22763"/>
                  </a:lnTo>
                  <a:cubicBezTo>
                    <a:pt x="11463" y="23284"/>
                    <a:pt x="9347" y="22012"/>
                    <a:pt x="8826" y="19922"/>
                  </a:cubicBezTo>
                  <a:cubicBezTo>
                    <a:pt x="8824" y="19919"/>
                    <a:pt x="8824" y="19917"/>
                    <a:pt x="8824" y="19914"/>
                  </a:cubicBezTo>
                  <a:cubicBezTo>
                    <a:pt x="8300" y="17824"/>
                    <a:pt x="9572" y="15708"/>
                    <a:pt x="11660" y="15185"/>
                  </a:cubicBezTo>
                  <a:lnTo>
                    <a:pt x="40794" y="7619"/>
                  </a:lnTo>
                  <a:cubicBezTo>
                    <a:pt x="42728" y="7122"/>
                    <a:pt x="44718" y="8215"/>
                    <a:pt x="45334" y="10116"/>
                  </a:cubicBezTo>
                  <a:lnTo>
                    <a:pt x="52900" y="32816"/>
                  </a:lnTo>
                  <a:cubicBezTo>
                    <a:pt x="53547" y="34802"/>
                    <a:pt x="52462" y="36934"/>
                    <a:pt x="50478" y="37584"/>
                  </a:cubicBezTo>
                  <a:cubicBezTo>
                    <a:pt x="50167" y="37856"/>
                    <a:pt x="49807" y="38069"/>
                    <a:pt x="49419" y="382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5" name="Google Shape;1545;p45"/>
            <p:cNvSpPr/>
            <p:nvPr/>
          </p:nvSpPr>
          <p:spPr>
            <a:xfrm>
              <a:off x="1707595" y="2777968"/>
              <a:ext cx="202487" cy="115922"/>
            </a:xfrm>
            <a:custGeom>
              <a:avLst/>
              <a:gdLst/>
              <a:ahLst/>
              <a:cxnLst/>
              <a:rect l="l" t="t" r="r" b="b"/>
              <a:pathLst>
                <a:path w="254701" h="145814" extrusionOk="0">
                  <a:moveTo>
                    <a:pt x="14834" y="7499"/>
                  </a:moveTo>
                  <a:cubicBezTo>
                    <a:pt x="19450" y="7499"/>
                    <a:pt x="258866" y="82714"/>
                    <a:pt x="258866" y="82714"/>
                  </a:cubicBezTo>
                  <a:lnTo>
                    <a:pt x="263407" y="153313"/>
                  </a:lnTo>
                  <a:lnTo>
                    <a:pt x="8706" y="7658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6" name="Google Shape;1546;p45"/>
            <p:cNvSpPr/>
            <p:nvPr/>
          </p:nvSpPr>
          <p:spPr>
            <a:xfrm>
              <a:off x="1704583" y="2774961"/>
              <a:ext cx="208520" cy="122174"/>
            </a:xfrm>
            <a:custGeom>
              <a:avLst/>
              <a:gdLst/>
              <a:ahLst/>
              <a:cxnLst/>
              <a:rect l="l" t="t" r="r" b="b"/>
              <a:pathLst>
                <a:path w="262289" h="153678" extrusionOk="0">
                  <a:moveTo>
                    <a:pt x="267199" y="160579"/>
                  </a:moveTo>
                  <a:lnTo>
                    <a:pt x="266140" y="160579"/>
                  </a:lnTo>
                  <a:lnTo>
                    <a:pt x="11439" y="84001"/>
                  </a:lnTo>
                  <a:cubicBezTo>
                    <a:pt x="9729" y="83481"/>
                    <a:pt x="8600" y="81852"/>
                    <a:pt x="8714" y="80067"/>
                  </a:cubicBezTo>
                  <a:lnTo>
                    <a:pt x="14842" y="10980"/>
                  </a:lnTo>
                  <a:cubicBezTo>
                    <a:pt x="15034" y="9027"/>
                    <a:pt x="16663" y="7528"/>
                    <a:pt x="18626" y="7499"/>
                  </a:cubicBezTo>
                  <a:cubicBezTo>
                    <a:pt x="23317" y="7499"/>
                    <a:pt x="191606" y="60467"/>
                    <a:pt x="263793" y="83170"/>
                  </a:cubicBezTo>
                  <a:cubicBezTo>
                    <a:pt x="265264" y="83690"/>
                    <a:pt x="266298" y="85019"/>
                    <a:pt x="266443" y="86573"/>
                  </a:cubicBezTo>
                  <a:lnTo>
                    <a:pt x="270983" y="157173"/>
                  </a:lnTo>
                  <a:cubicBezTo>
                    <a:pt x="271149" y="159214"/>
                    <a:pt x="269631" y="161003"/>
                    <a:pt x="267590" y="161172"/>
                  </a:cubicBezTo>
                  <a:cubicBezTo>
                    <a:pt x="267461" y="161180"/>
                    <a:pt x="267329" y="161180"/>
                    <a:pt x="267199" y="161172"/>
                  </a:cubicBezTo>
                  <a:close/>
                  <a:moveTo>
                    <a:pt x="16508" y="77342"/>
                  </a:moveTo>
                  <a:lnTo>
                    <a:pt x="263112" y="151573"/>
                  </a:lnTo>
                  <a:lnTo>
                    <a:pt x="259027" y="89070"/>
                  </a:lnTo>
                  <a:cubicBezTo>
                    <a:pt x="172081" y="62208"/>
                    <a:pt x="45942" y="22708"/>
                    <a:pt x="22030" y="1604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7" name="Google Shape;1547;p45"/>
            <p:cNvSpPr/>
            <p:nvPr/>
          </p:nvSpPr>
          <p:spPr>
            <a:xfrm>
              <a:off x="1741676" y="2823115"/>
              <a:ext cx="639352" cy="329451"/>
            </a:xfrm>
            <a:custGeom>
              <a:avLst/>
              <a:gdLst/>
              <a:ahLst/>
              <a:cxnLst/>
              <a:rect l="l" t="t" r="r" b="b"/>
              <a:pathLst>
                <a:path w="804216" h="414404" extrusionOk="0">
                  <a:moveTo>
                    <a:pt x="16424" y="289819"/>
                  </a:moveTo>
                  <a:cubicBezTo>
                    <a:pt x="16424" y="289819"/>
                    <a:pt x="301857" y="414145"/>
                    <a:pt x="380165" y="421786"/>
                  </a:cubicBezTo>
                  <a:cubicBezTo>
                    <a:pt x="458473" y="429427"/>
                    <a:pt x="812922" y="61231"/>
                    <a:pt x="812922" y="61231"/>
                  </a:cubicBezTo>
                  <a:lnTo>
                    <a:pt x="771449" y="7499"/>
                  </a:lnTo>
                  <a:cubicBezTo>
                    <a:pt x="771449" y="7499"/>
                    <a:pt x="481411" y="156339"/>
                    <a:pt x="446074" y="168606"/>
                  </a:cubicBezTo>
                  <a:cubicBezTo>
                    <a:pt x="410736" y="180872"/>
                    <a:pt x="117670" y="87262"/>
                    <a:pt x="96180" y="82722"/>
                  </a:cubicBezTo>
                  <a:cubicBezTo>
                    <a:pt x="74690" y="78181"/>
                    <a:pt x="27093" y="85747"/>
                    <a:pt x="8706" y="110340"/>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8" name="Google Shape;1548;p45"/>
            <p:cNvSpPr/>
            <p:nvPr/>
          </p:nvSpPr>
          <p:spPr>
            <a:xfrm>
              <a:off x="2347645" y="2672076"/>
              <a:ext cx="173901" cy="193859"/>
            </a:xfrm>
            <a:custGeom>
              <a:avLst/>
              <a:gdLst/>
              <a:ahLst/>
              <a:cxnLst/>
              <a:rect l="l" t="t" r="r" b="b"/>
              <a:pathLst>
                <a:path w="218743" h="243848" extrusionOk="0">
                  <a:moveTo>
                    <a:pt x="8706" y="197615"/>
                  </a:moveTo>
                  <a:lnTo>
                    <a:pt x="51702" y="137759"/>
                  </a:lnTo>
                  <a:lnTo>
                    <a:pt x="70092" y="82522"/>
                  </a:lnTo>
                  <a:cubicBezTo>
                    <a:pt x="73200" y="73291"/>
                    <a:pt x="102326" y="53388"/>
                    <a:pt x="111558" y="41057"/>
                  </a:cubicBezTo>
                  <a:cubicBezTo>
                    <a:pt x="120789" y="28725"/>
                    <a:pt x="129948" y="1169"/>
                    <a:pt x="139176" y="8820"/>
                  </a:cubicBezTo>
                  <a:cubicBezTo>
                    <a:pt x="148405" y="16471"/>
                    <a:pt x="146745" y="33413"/>
                    <a:pt x="143794" y="41057"/>
                  </a:cubicBezTo>
                  <a:cubicBezTo>
                    <a:pt x="140844" y="48700"/>
                    <a:pt x="125329" y="65647"/>
                    <a:pt x="123817" y="73291"/>
                  </a:cubicBezTo>
                  <a:cubicBezTo>
                    <a:pt x="122304" y="80934"/>
                    <a:pt x="215906" y="56416"/>
                    <a:pt x="215906" y="56416"/>
                  </a:cubicBezTo>
                  <a:cubicBezTo>
                    <a:pt x="215906" y="56416"/>
                    <a:pt x="231041" y="61032"/>
                    <a:pt x="226650" y="73291"/>
                  </a:cubicBezTo>
                  <a:cubicBezTo>
                    <a:pt x="221157" y="84719"/>
                    <a:pt x="214456" y="95522"/>
                    <a:pt x="206662" y="105523"/>
                  </a:cubicBezTo>
                  <a:cubicBezTo>
                    <a:pt x="206662" y="105523"/>
                    <a:pt x="188272" y="163863"/>
                    <a:pt x="174425" y="177634"/>
                  </a:cubicBezTo>
                  <a:cubicBezTo>
                    <a:pt x="160579" y="191406"/>
                    <a:pt x="96185" y="209871"/>
                    <a:pt x="96185" y="209871"/>
                  </a:cubicBezTo>
                  <a:lnTo>
                    <a:pt x="50177" y="251347"/>
                  </a:lnTo>
                  <a:close/>
                </a:path>
              </a:pathLst>
            </a:custGeom>
            <a:solidFill>
              <a:srgbClr val="E0A46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9" name="Google Shape;1549;p45"/>
            <p:cNvSpPr/>
            <p:nvPr/>
          </p:nvSpPr>
          <p:spPr>
            <a:xfrm>
              <a:off x="1728991" y="2668988"/>
              <a:ext cx="796096" cy="705815"/>
            </a:xfrm>
            <a:custGeom>
              <a:avLst/>
              <a:gdLst/>
              <a:ahLst/>
              <a:cxnLst/>
              <a:rect l="l" t="t" r="r" b="b"/>
              <a:pathLst>
                <a:path w="1001379" h="887818" extrusionOk="0">
                  <a:moveTo>
                    <a:pt x="58880" y="837877"/>
                  </a:moveTo>
                  <a:cubicBezTo>
                    <a:pt x="56834" y="837921"/>
                    <a:pt x="55138" y="836299"/>
                    <a:pt x="55094" y="834252"/>
                  </a:cubicBezTo>
                  <a:cubicBezTo>
                    <a:pt x="55094" y="834251"/>
                    <a:pt x="55094" y="834251"/>
                    <a:pt x="55094" y="834250"/>
                  </a:cubicBezTo>
                  <a:cubicBezTo>
                    <a:pt x="55073" y="833367"/>
                    <a:pt x="55371" y="832506"/>
                    <a:pt x="55930" y="831823"/>
                  </a:cubicBezTo>
                  <a:cubicBezTo>
                    <a:pt x="99590" y="774322"/>
                    <a:pt x="160807" y="691534"/>
                    <a:pt x="204620" y="624035"/>
                  </a:cubicBezTo>
                  <a:cubicBezTo>
                    <a:pt x="205770" y="622281"/>
                    <a:pt x="208121" y="621789"/>
                    <a:pt x="209878" y="622939"/>
                  </a:cubicBezTo>
                  <a:cubicBezTo>
                    <a:pt x="209878" y="622939"/>
                    <a:pt x="209878" y="622939"/>
                    <a:pt x="209878" y="622939"/>
                  </a:cubicBezTo>
                  <a:cubicBezTo>
                    <a:pt x="211631" y="624089"/>
                    <a:pt x="212123" y="626441"/>
                    <a:pt x="210976" y="628197"/>
                  </a:cubicBezTo>
                  <a:lnTo>
                    <a:pt x="210976" y="628197"/>
                  </a:lnTo>
                  <a:cubicBezTo>
                    <a:pt x="167011" y="695846"/>
                    <a:pt x="105643" y="778780"/>
                    <a:pt x="61919" y="836364"/>
                  </a:cubicBezTo>
                  <a:cubicBezTo>
                    <a:pt x="61209" y="837330"/>
                    <a:pt x="60077" y="837893"/>
                    <a:pt x="58880" y="837877"/>
                  </a:cubicBezTo>
                  <a:close/>
                  <a:moveTo>
                    <a:pt x="17715" y="893873"/>
                  </a:moveTo>
                  <a:cubicBezTo>
                    <a:pt x="17715" y="893873"/>
                    <a:pt x="26040" y="883279"/>
                    <a:pt x="39584" y="865640"/>
                  </a:cubicBezTo>
                  <a:cubicBezTo>
                    <a:pt x="39687" y="865523"/>
                    <a:pt x="39783" y="865399"/>
                    <a:pt x="39871" y="865270"/>
                  </a:cubicBezTo>
                  <a:cubicBezTo>
                    <a:pt x="41032" y="863544"/>
                    <a:pt x="40584" y="861204"/>
                    <a:pt x="38866" y="860030"/>
                  </a:cubicBezTo>
                  <a:cubicBezTo>
                    <a:pt x="37136" y="858859"/>
                    <a:pt x="34784" y="859311"/>
                    <a:pt x="33611" y="861040"/>
                  </a:cubicBezTo>
                  <a:lnTo>
                    <a:pt x="11820" y="889187"/>
                  </a:lnTo>
                  <a:cubicBezTo>
                    <a:pt x="11792" y="889221"/>
                    <a:pt x="11766" y="889252"/>
                    <a:pt x="11742" y="889286"/>
                  </a:cubicBezTo>
                  <a:cubicBezTo>
                    <a:pt x="10494" y="890909"/>
                    <a:pt x="10800" y="893236"/>
                    <a:pt x="12424" y="894483"/>
                  </a:cubicBezTo>
                  <a:cubicBezTo>
                    <a:pt x="12424" y="894483"/>
                    <a:pt x="12424" y="894484"/>
                    <a:pt x="12424" y="894484"/>
                  </a:cubicBezTo>
                  <a:cubicBezTo>
                    <a:pt x="13092" y="895014"/>
                    <a:pt x="13918" y="895308"/>
                    <a:pt x="14770" y="895318"/>
                  </a:cubicBezTo>
                  <a:cubicBezTo>
                    <a:pt x="15923" y="895320"/>
                    <a:pt x="17011" y="894786"/>
                    <a:pt x="17715" y="893873"/>
                  </a:cubicBezTo>
                  <a:close/>
                  <a:moveTo>
                    <a:pt x="40115" y="702050"/>
                  </a:moveTo>
                  <a:cubicBezTo>
                    <a:pt x="58505" y="695997"/>
                    <a:pt x="197960" y="600201"/>
                    <a:pt x="203861" y="596113"/>
                  </a:cubicBezTo>
                  <a:cubicBezTo>
                    <a:pt x="204127" y="595976"/>
                    <a:pt x="204376" y="595808"/>
                    <a:pt x="204601" y="595611"/>
                  </a:cubicBezTo>
                  <a:cubicBezTo>
                    <a:pt x="206174" y="594238"/>
                    <a:pt x="206337" y="591847"/>
                    <a:pt x="204964" y="590275"/>
                  </a:cubicBezTo>
                  <a:cubicBezTo>
                    <a:pt x="204964" y="590275"/>
                    <a:pt x="204961" y="590273"/>
                    <a:pt x="204961" y="590273"/>
                  </a:cubicBezTo>
                  <a:cubicBezTo>
                    <a:pt x="203589" y="588698"/>
                    <a:pt x="201201" y="588535"/>
                    <a:pt x="199626" y="589907"/>
                  </a:cubicBezTo>
                  <a:cubicBezTo>
                    <a:pt x="199626" y="589907"/>
                    <a:pt x="199623" y="589910"/>
                    <a:pt x="199623" y="589910"/>
                  </a:cubicBezTo>
                  <a:cubicBezTo>
                    <a:pt x="159445" y="617529"/>
                    <a:pt x="52146" y="690171"/>
                    <a:pt x="37693" y="695015"/>
                  </a:cubicBezTo>
                  <a:cubicBezTo>
                    <a:pt x="35603" y="695349"/>
                    <a:pt x="34181" y="697313"/>
                    <a:pt x="34515" y="699402"/>
                  </a:cubicBezTo>
                  <a:cubicBezTo>
                    <a:pt x="34515" y="699402"/>
                    <a:pt x="34515" y="699403"/>
                    <a:pt x="34515" y="699403"/>
                  </a:cubicBezTo>
                  <a:cubicBezTo>
                    <a:pt x="34849" y="701492"/>
                    <a:pt x="36812" y="702915"/>
                    <a:pt x="38903" y="702581"/>
                  </a:cubicBezTo>
                  <a:cubicBezTo>
                    <a:pt x="38903" y="702581"/>
                    <a:pt x="38903" y="702581"/>
                    <a:pt x="38903" y="702581"/>
                  </a:cubicBezTo>
                  <a:close/>
                  <a:moveTo>
                    <a:pt x="1008826" y="78462"/>
                  </a:moveTo>
                  <a:cubicBezTo>
                    <a:pt x="1003371" y="90060"/>
                    <a:pt x="996618" y="101001"/>
                    <a:pt x="988698" y="111077"/>
                  </a:cubicBezTo>
                  <a:cubicBezTo>
                    <a:pt x="986579" y="117886"/>
                    <a:pt x="969401" y="170476"/>
                    <a:pt x="955782" y="184173"/>
                  </a:cubicBezTo>
                  <a:cubicBezTo>
                    <a:pt x="942163" y="197870"/>
                    <a:pt x="884730" y="214439"/>
                    <a:pt x="876708" y="217088"/>
                  </a:cubicBezTo>
                  <a:lnTo>
                    <a:pt x="832225" y="257134"/>
                  </a:lnTo>
                  <a:cubicBezTo>
                    <a:pt x="832090" y="257393"/>
                    <a:pt x="832124" y="257715"/>
                    <a:pt x="831922" y="257950"/>
                  </a:cubicBezTo>
                  <a:cubicBezTo>
                    <a:pt x="817319" y="272781"/>
                    <a:pt x="482331" y="619722"/>
                    <a:pt x="398414" y="619722"/>
                  </a:cubicBezTo>
                  <a:lnTo>
                    <a:pt x="395766" y="619722"/>
                  </a:lnTo>
                  <a:cubicBezTo>
                    <a:pt x="346020" y="614897"/>
                    <a:pt x="216195" y="564529"/>
                    <a:pt x="125550" y="527332"/>
                  </a:cubicBezTo>
                  <a:cubicBezTo>
                    <a:pt x="125307" y="527433"/>
                    <a:pt x="125056" y="527508"/>
                    <a:pt x="124797" y="527558"/>
                  </a:cubicBezTo>
                  <a:lnTo>
                    <a:pt x="12804" y="536714"/>
                  </a:lnTo>
                  <a:lnTo>
                    <a:pt x="12429" y="536714"/>
                  </a:lnTo>
                  <a:cubicBezTo>
                    <a:pt x="10466" y="536719"/>
                    <a:pt x="8839" y="535193"/>
                    <a:pt x="8720" y="533233"/>
                  </a:cubicBezTo>
                  <a:cubicBezTo>
                    <a:pt x="8544" y="531168"/>
                    <a:pt x="10062" y="529347"/>
                    <a:pt x="12123" y="529148"/>
                  </a:cubicBezTo>
                  <a:lnTo>
                    <a:pt x="110460" y="521118"/>
                  </a:lnTo>
                  <a:cubicBezTo>
                    <a:pt x="66609" y="502969"/>
                    <a:pt x="34715" y="489112"/>
                    <a:pt x="30889" y="487447"/>
                  </a:cubicBezTo>
                  <a:cubicBezTo>
                    <a:pt x="28972" y="486618"/>
                    <a:pt x="28086" y="484393"/>
                    <a:pt x="28912" y="482474"/>
                  </a:cubicBezTo>
                  <a:cubicBezTo>
                    <a:pt x="28912" y="482466"/>
                    <a:pt x="28912" y="482458"/>
                    <a:pt x="28912" y="482450"/>
                  </a:cubicBezTo>
                  <a:cubicBezTo>
                    <a:pt x="29721" y="480570"/>
                    <a:pt x="31896" y="479697"/>
                    <a:pt x="33779" y="480503"/>
                  </a:cubicBezTo>
                  <a:lnTo>
                    <a:pt x="33906" y="480560"/>
                  </a:lnTo>
                  <a:cubicBezTo>
                    <a:pt x="36781" y="481772"/>
                    <a:pt x="319707" y="604656"/>
                    <a:pt x="396435" y="612224"/>
                  </a:cubicBezTo>
                  <a:cubicBezTo>
                    <a:pt x="458398" y="618316"/>
                    <a:pt x="705425" y="375278"/>
                    <a:pt x="794197" y="285442"/>
                  </a:cubicBezTo>
                  <a:lnTo>
                    <a:pt x="749203" y="229943"/>
                  </a:lnTo>
                  <a:cubicBezTo>
                    <a:pt x="748069" y="228798"/>
                    <a:pt x="747794" y="227055"/>
                    <a:pt x="748522" y="225615"/>
                  </a:cubicBezTo>
                  <a:cubicBezTo>
                    <a:pt x="667303" y="267075"/>
                    <a:pt x="490521" y="356785"/>
                    <a:pt x="463024" y="366298"/>
                  </a:cubicBezTo>
                  <a:cubicBezTo>
                    <a:pt x="437753" y="375154"/>
                    <a:pt x="301700" y="336864"/>
                    <a:pt x="158458" y="294264"/>
                  </a:cubicBezTo>
                  <a:cubicBezTo>
                    <a:pt x="133639" y="286696"/>
                    <a:pt x="115705" y="281474"/>
                    <a:pt x="111090" y="280492"/>
                  </a:cubicBezTo>
                  <a:cubicBezTo>
                    <a:pt x="91643" y="276405"/>
                    <a:pt x="45181" y="283139"/>
                    <a:pt x="27853" y="306748"/>
                  </a:cubicBezTo>
                  <a:cubicBezTo>
                    <a:pt x="26576" y="308380"/>
                    <a:pt x="24240" y="308714"/>
                    <a:pt x="22556" y="307505"/>
                  </a:cubicBezTo>
                  <a:cubicBezTo>
                    <a:pt x="20886" y="306251"/>
                    <a:pt x="20546" y="303881"/>
                    <a:pt x="21797" y="302211"/>
                  </a:cubicBezTo>
                  <a:cubicBezTo>
                    <a:pt x="21797" y="302211"/>
                    <a:pt x="21800" y="302208"/>
                    <a:pt x="21800" y="302208"/>
                  </a:cubicBezTo>
                  <a:cubicBezTo>
                    <a:pt x="40643" y="277011"/>
                    <a:pt x="89221" y="268018"/>
                    <a:pt x="113058" y="273152"/>
                  </a:cubicBezTo>
                  <a:cubicBezTo>
                    <a:pt x="117899" y="274136"/>
                    <a:pt x="135074" y="279280"/>
                    <a:pt x="160955" y="286999"/>
                  </a:cubicBezTo>
                  <a:cubicBezTo>
                    <a:pt x="242829" y="311364"/>
                    <a:pt x="434497" y="368329"/>
                    <a:pt x="460908" y="359188"/>
                  </a:cubicBezTo>
                  <a:cubicBezTo>
                    <a:pt x="494697" y="347455"/>
                    <a:pt x="768549" y="207098"/>
                    <a:pt x="784885" y="198688"/>
                  </a:cubicBezTo>
                  <a:lnTo>
                    <a:pt x="827071" y="139972"/>
                  </a:lnTo>
                  <a:lnTo>
                    <a:pt x="845308" y="85263"/>
                  </a:lnTo>
                  <a:cubicBezTo>
                    <a:pt x="847199" y="79588"/>
                    <a:pt x="854992" y="72551"/>
                    <a:pt x="867630" y="61654"/>
                  </a:cubicBezTo>
                  <a:cubicBezTo>
                    <a:pt x="874734" y="55940"/>
                    <a:pt x="881321" y="49615"/>
                    <a:pt x="887315" y="42746"/>
                  </a:cubicBezTo>
                  <a:cubicBezTo>
                    <a:pt x="890254" y="38382"/>
                    <a:pt x="892907" y="33834"/>
                    <a:pt x="895259" y="29127"/>
                  </a:cubicBezTo>
                  <a:cubicBezTo>
                    <a:pt x="901161" y="18306"/>
                    <a:pt x="906233" y="8999"/>
                    <a:pt x="913042" y="7712"/>
                  </a:cubicBezTo>
                  <a:cubicBezTo>
                    <a:pt x="915747" y="7088"/>
                    <a:pt x="918585" y="7855"/>
                    <a:pt x="920608" y="9756"/>
                  </a:cubicBezTo>
                  <a:cubicBezTo>
                    <a:pt x="930969" y="18381"/>
                    <a:pt x="930143" y="36693"/>
                    <a:pt x="926283" y="46303"/>
                  </a:cubicBezTo>
                  <a:cubicBezTo>
                    <a:pt x="923646" y="51493"/>
                    <a:pt x="920502" y="56409"/>
                    <a:pt x="916902" y="60983"/>
                  </a:cubicBezTo>
                  <a:cubicBezTo>
                    <a:pt x="913527" y="65420"/>
                    <a:pt x="910445" y="70070"/>
                    <a:pt x="907671" y="74905"/>
                  </a:cubicBezTo>
                  <a:cubicBezTo>
                    <a:pt x="936804" y="70779"/>
                    <a:pt x="965622" y="64661"/>
                    <a:pt x="993922" y="56596"/>
                  </a:cubicBezTo>
                  <a:cubicBezTo>
                    <a:pt x="994585" y="56370"/>
                    <a:pt x="995303" y="56370"/>
                    <a:pt x="995966" y="56596"/>
                  </a:cubicBezTo>
                  <a:cubicBezTo>
                    <a:pt x="1001340" y="58220"/>
                    <a:pt x="1005925" y="61779"/>
                    <a:pt x="1008828" y="66583"/>
                  </a:cubicBezTo>
                  <a:cubicBezTo>
                    <a:pt x="1010504" y="70365"/>
                    <a:pt x="1010504" y="74680"/>
                    <a:pt x="1008828" y="78462"/>
                  </a:cubicBezTo>
                  <a:close/>
                  <a:moveTo>
                    <a:pt x="823890" y="255075"/>
                  </a:moveTo>
                  <a:lnTo>
                    <a:pt x="786053" y="206420"/>
                  </a:lnTo>
                  <a:cubicBezTo>
                    <a:pt x="780671" y="209181"/>
                    <a:pt x="768673" y="215330"/>
                    <a:pt x="752470" y="223605"/>
                  </a:cubicBezTo>
                  <a:cubicBezTo>
                    <a:pt x="753247" y="223706"/>
                    <a:pt x="753974" y="224053"/>
                    <a:pt x="754542" y="224595"/>
                  </a:cubicBezTo>
                  <a:cubicBezTo>
                    <a:pt x="754726" y="224776"/>
                    <a:pt x="754894" y="224975"/>
                    <a:pt x="755039" y="225188"/>
                  </a:cubicBezTo>
                  <a:lnTo>
                    <a:pt x="799561" y="280021"/>
                  </a:lnTo>
                  <a:cubicBezTo>
                    <a:pt x="811587" y="267808"/>
                    <a:pt x="820064" y="259067"/>
                    <a:pt x="823895" y="255075"/>
                  </a:cubicBezTo>
                  <a:close/>
                  <a:moveTo>
                    <a:pt x="1001786" y="70065"/>
                  </a:moveTo>
                  <a:cubicBezTo>
                    <a:pt x="999960" y="67355"/>
                    <a:pt x="997305" y="65312"/>
                    <a:pt x="994217" y="64237"/>
                  </a:cubicBezTo>
                  <a:cubicBezTo>
                    <a:pt x="906746" y="86937"/>
                    <a:pt x="901602" y="82246"/>
                    <a:pt x="899936" y="80658"/>
                  </a:cubicBezTo>
                  <a:cubicBezTo>
                    <a:pt x="898789" y="79570"/>
                    <a:pt x="898276" y="77972"/>
                    <a:pt x="898577" y="76421"/>
                  </a:cubicBezTo>
                  <a:cubicBezTo>
                    <a:pt x="901299" y="69218"/>
                    <a:pt x="905244" y="62538"/>
                    <a:pt x="910232" y="56671"/>
                  </a:cubicBezTo>
                  <a:cubicBezTo>
                    <a:pt x="913447" y="52573"/>
                    <a:pt x="916283" y="48191"/>
                    <a:pt x="918707" y="43580"/>
                  </a:cubicBezTo>
                  <a:cubicBezTo>
                    <a:pt x="921279" y="37224"/>
                    <a:pt x="922869" y="22015"/>
                    <a:pt x="915226" y="15656"/>
                  </a:cubicBezTo>
                  <a:cubicBezTo>
                    <a:pt x="914620" y="15138"/>
                    <a:pt x="914319" y="15203"/>
                    <a:pt x="914242" y="15203"/>
                  </a:cubicBezTo>
                  <a:cubicBezTo>
                    <a:pt x="910913" y="15809"/>
                    <a:pt x="905389" y="26024"/>
                    <a:pt x="901682" y="32759"/>
                  </a:cubicBezTo>
                  <a:cubicBezTo>
                    <a:pt x="899149" y="37773"/>
                    <a:pt x="896266" y="42601"/>
                    <a:pt x="893054" y="47212"/>
                  </a:cubicBezTo>
                  <a:cubicBezTo>
                    <a:pt x="886747" y="54519"/>
                    <a:pt x="879783" y="61232"/>
                    <a:pt x="872248" y="67265"/>
                  </a:cubicBezTo>
                  <a:cubicBezTo>
                    <a:pt x="864573" y="72999"/>
                    <a:pt x="857813" y="79860"/>
                    <a:pt x="852195" y="87618"/>
                  </a:cubicBezTo>
                  <a:lnTo>
                    <a:pt x="833958" y="142630"/>
                  </a:lnTo>
                  <a:cubicBezTo>
                    <a:pt x="833844" y="142985"/>
                    <a:pt x="833668" y="143319"/>
                    <a:pt x="833440" y="143614"/>
                  </a:cubicBezTo>
                  <a:lnTo>
                    <a:pt x="792145" y="201395"/>
                  </a:lnTo>
                  <a:lnTo>
                    <a:pt x="809398" y="223792"/>
                  </a:lnTo>
                  <a:lnTo>
                    <a:pt x="829342" y="249626"/>
                  </a:lnTo>
                  <a:lnTo>
                    <a:pt x="872395" y="210960"/>
                  </a:lnTo>
                  <a:cubicBezTo>
                    <a:pt x="872799" y="210569"/>
                    <a:pt x="873294" y="210281"/>
                    <a:pt x="873836" y="210126"/>
                  </a:cubicBezTo>
                  <a:cubicBezTo>
                    <a:pt x="891542" y="205057"/>
                    <a:pt x="939744" y="189620"/>
                    <a:pt x="950488" y="178876"/>
                  </a:cubicBezTo>
                  <a:cubicBezTo>
                    <a:pt x="961232" y="168132"/>
                    <a:pt x="976744" y="124242"/>
                    <a:pt x="981738" y="108277"/>
                  </a:cubicBezTo>
                  <a:cubicBezTo>
                    <a:pt x="981875" y="107852"/>
                    <a:pt x="982108" y="107463"/>
                    <a:pt x="982419" y="107142"/>
                  </a:cubicBezTo>
                  <a:cubicBezTo>
                    <a:pt x="989933" y="97419"/>
                    <a:pt x="996424" y="86944"/>
                    <a:pt x="1001791" y="75890"/>
                  </a:cubicBezTo>
                  <a:cubicBezTo>
                    <a:pt x="1002635" y="74040"/>
                    <a:pt x="1002635" y="71914"/>
                    <a:pt x="1001791" y="700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41">
          <a:extLst>
            <a:ext uri="{FF2B5EF4-FFF2-40B4-BE49-F238E27FC236}">
              <a16:creationId xmlns:a16="http://schemas.microsoft.com/office/drawing/2014/main" id="{3E42B47F-5A9C-A79D-96B4-678B1EACC136}"/>
            </a:ext>
          </a:extLst>
        </p:cNvPr>
        <p:cNvGrpSpPr/>
        <p:nvPr/>
      </p:nvGrpSpPr>
      <p:grpSpPr>
        <a:xfrm>
          <a:off x="0" y="0"/>
          <a:ext cx="0" cy="0"/>
          <a:chOff x="0" y="0"/>
          <a:chExt cx="0" cy="0"/>
        </a:xfrm>
      </p:grpSpPr>
      <p:sp>
        <p:nvSpPr>
          <p:cNvPr id="1342" name="Google Shape;1342;p45">
            <a:extLst>
              <a:ext uri="{FF2B5EF4-FFF2-40B4-BE49-F238E27FC236}">
                <a16:creationId xmlns:a16="http://schemas.microsoft.com/office/drawing/2014/main" id="{270FC00E-8557-2517-7209-7A8B79E24EB9}"/>
              </a:ext>
            </a:extLst>
          </p:cNvPr>
          <p:cNvSpPr txBox="1">
            <a:spLocks noGrp="1"/>
          </p:cNvSpPr>
          <p:nvPr>
            <p:ph type="title"/>
          </p:nvPr>
        </p:nvSpPr>
        <p:spPr>
          <a:xfrm>
            <a:off x="713225" y="445025"/>
            <a:ext cx="8236811" cy="41269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                              </a:t>
            </a:r>
            <a:br>
              <a:rPr lang="en-IN" dirty="0"/>
            </a:br>
            <a:br>
              <a:rPr lang="en-IN" dirty="0"/>
            </a:br>
            <a:br>
              <a:rPr lang="en-IN" dirty="0"/>
            </a:br>
            <a:br>
              <a:rPr lang="en-IN" dirty="0"/>
            </a:br>
            <a:br>
              <a:rPr lang="en-IN" dirty="0"/>
            </a:br>
            <a:r>
              <a:rPr lang="en-IN" dirty="0"/>
              <a:t>                               </a:t>
            </a:r>
            <a:r>
              <a:rPr lang="en-IN" sz="3600" dirty="0"/>
              <a:t>Thank you </a:t>
            </a:r>
            <a:r>
              <a:rPr lang="en-IN" sz="3600" dirty="0">
                <a:sym typeface="Wingdings" panose="05000000000000000000" pitchFamily="2" charset="2"/>
              </a:rPr>
              <a:t></a:t>
            </a:r>
            <a:endParaRPr dirty="0"/>
          </a:p>
        </p:txBody>
      </p:sp>
      <p:grpSp>
        <p:nvGrpSpPr>
          <p:cNvPr id="1344" name="Google Shape;1344;p45">
            <a:extLst>
              <a:ext uri="{FF2B5EF4-FFF2-40B4-BE49-F238E27FC236}">
                <a16:creationId xmlns:a16="http://schemas.microsoft.com/office/drawing/2014/main" id="{13FC2587-CCBC-5E6E-30FD-C2AFED00FF69}"/>
              </a:ext>
            </a:extLst>
          </p:cNvPr>
          <p:cNvGrpSpPr/>
          <p:nvPr/>
        </p:nvGrpSpPr>
        <p:grpSpPr>
          <a:xfrm>
            <a:off x="6169891" y="186351"/>
            <a:ext cx="2783883" cy="3203394"/>
            <a:chOff x="4727693" y="2296355"/>
            <a:chExt cx="3255355" cy="2283454"/>
          </a:xfrm>
        </p:grpSpPr>
        <p:sp>
          <p:nvSpPr>
            <p:cNvPr id="1345" name="Google Shape;1345;p45">
              <a:extLst>
                <a:ext uri="{FF2B5EF4-FFF2-40B4-BE49-F238E27FC236}">
                  <a16:creationId xmlns:a16="http://schemas.microsoft.com/office/drawing/2014/main" id="{3B95A7E5-D34E-3710-0303-06F834706234}"/>
                </a:ext>
              </a:extLst>
            </p:cNvPr>
            <p:cNvSpPr/>
            <p:nvPr/>
          </p:nvSpPr>
          <p:spPr>
            <a:xfrm>
              <a:off x="4766708" y="2296355"/>
              <a:ext cx="3196104" cy="2276204"/>
            </a:xfrm>
            <a:custGeom>
              <a:avLst/>
              <a:gdLst/>
              <a:ahLst/>
              <a:cxnLst/>
              <a:rect l="l" t="t" r="r" b="b"/>
              <a:pathLst>
                <a:path w="4020257" h="2863150" extrusionOk="0">
                  <a:moveTo>
                    <a:pt x="4029220" y="2863897"/>
                  </a:moveTo>
                  <a:lnTo>
                    <a:pt x="4029220" y="2748583"/>
                  </a:lnTo>
                  <a:cubicBezTo>
                    <a:pt x="4029220" y="2657924"/>
                    <a:pt x="3955148" y="2575585"/>
                    <a:pt x="3880964" y="2493193"/>
                  </a:cubicBezTo>
                  <a:cubicBezTo>
                    <a:pt x="3806779" y="2410801"/>
                    <a:pt x="3938674" y="1974337"/>
                    <a:pt x="3946855" y="1611926"/>
                  </a:cubicBezTo>
                  <a:cubicBezTo>
                    <a:pt x="3955036" y="1249515"/>
                    <a:pt x="3782124" y="1142381"/>
                    <a:pt x="3625679" y="1249508"/>
                  </a:cubicBezTo>
                  <a:cubicBezTo>
                    <a:pt x="3469235" y="1356635"/>
                    <a:pt x="3395050" y="903565"/>
                    <a:pt x="3353815" y="648175"/>
                  </a:cubicBezTo>
                  <a:cubicBezTo>
                    <a:pt x="3312579" y="392785"/>
                    <a:pt x="3073848" y="-51669"/>
                    <a:pt x="2686253" y="5823"/>
                  </a:cubicBezTo>
                  <a:cubicBezTo>
                    <a:pt x="2298659" y="63316"/>
                    <a:pt x="2381856" y="483655"/>
                    <a:pt x="2192483" y="549440"/>
                  </a:cubicBezTo>
                  <a:cubicBezTo>
                    <a:pt x="2003109" y="615226"/>
                    <a:pt x="1780648" y="359935"/>
                    <a:pt x="1393469" y="516498"/>
                  </a:cubicBezTo>
                  <a:cubicBezTo>
                    <a:pt x="1006290" y="673061"/>
                    <a:pt x="1031078" y="1702473"/>
                    <a:pt x="849872" y="1900152"/>
                  </a:cubicBezTo>
                  <a:cubicBezTo>
                    <a:pt x="668667" y="2097833"/>
                    <a:pt x="413382" y="1694292"/>
                    <a:pt x="199228" y="1900152"/>
                  </a:cubicBezTo>
                  <a:cubicBezTo>
                    <a:pt x="-1892" y="2093957"/>
                    <a:pt x="7702" y="2781102"/>
                    <a:pt x="9623" y="286389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6" name="Google Shape;1346;p45">
              <a:extLst>
                <a:ext uri="{FF2B5EF4-FFF2-40B4-BE49-F238E27FC236}">
                  <a16:creationId xmlns:a16="http://schemas.microsoft.com/office/drawing/2014/main" id="{A766528B-ADA9-A887-C53D-414F42DA4B4C}"/>
                </a:ext>
              </a:extLst>
            </p:cNvPr>
            <p:cNvSpPr/>
            <p:nvPr/>
          </p:nvSpPr>
          <p:spPr>
            <a:xfrm>
              <a:off x="6218047" y="2674925"/>
              <a:ext cx="1336835" cy="1774719"/>
            </a:xfrm>
            <a:custGeom>
              <a:avLst/>
              <a:gdLst/>
              <a:ahLst/>
              <a:cxnLst/>
              <a:rect l="l" t="t" r="r" b="b"/>
              <a:pathLst>
                <a:path w="1681554" h="2232351" extrusionOk="0">
                  <a:moveTo>
                    <a:pt x="1683701" y="461856"/>
                  </a:moveTo>
                  <a:cubicBezTo>
                    <a:pt x="1681964" y="434929"/>
                    <a:pt x="1680333" y="409481"/>
                    <a:pt x="1679349" y="384429"/>
                  </a:cubicBezTo>
                  <a:cubicBezTo>
                    <a:pt x="1672416" y="210111"/>
                    <a:pt x="1575557" y="24811"/>
                    <a:pt x="1374774" y="3847"/>
                  </a:cubicBezTo>
                  <a:cubicBezTo>
                    <a:pt x="1200640" y="-14345"/>
                    <a:pt x="1116023" y="52946"/>
                    <a:pt x="1102394" y="64997"/>
                  </a:cubicBezTo>
                  <a:cubicBezTo>
                    <a:pt x="1072635" y="62455"/>
                    <a:pt x="813719" y="44587"/>
                    <a:pt x="775243" y="179460"/>
                  </a:cubicBezTo>
                  <a:cubicBezTo>
                    <a:pt x="733922" y="324309"/>
                    <a:pt x="879821" y="438990"/>
                    <a:pt x="915761" y="459426"/>
                  </a:cubicBezTo>
                  <a:cubicBezTo>
                    <a:pt x="934342" y="531874"/>
                    <a:pt x="928168" y="608455"/>
                    <a:pt x="898210" y="676988"/>
                  </a:cubicBezTo>
                  <a:cubicBezTo>
                    <a:pt x="894572" y="685499"/>
                    <a:pt x="890855" y="694287"/>
                    <a:pt x="887058" y="703353"/>
                  </a:cubicBezTo>
                  <a:cubicBezTo>
                    <a:pt x="836083" y="824458"/>
                    <a:pt x="766276" y="990312"/>
                    <a:pt x="516987" y="1217574"/>
                  </a:cubicBezTo>
                  <a:cubicBezTo>
                    <a:pt x="464005" y="1265868"/>
                    <a:pt x="415301" y="1307665"/>
                    <a:pt x="368249" y="1348088"/>
                  </a:cubicBezTo>
                  <a:cubicBezTo>
                    <a:pt x="178334" y="1511142"/>
                    <a:pt x="52877" y="1618863"/>
                    <a:pt x="17115" y="1841516"/>
                  </a:cubicBezTo>
                  <a:cubicBezTo>
                    <a:pt x="-2529" y="1963856"/>
                    <a:pt x="13246" y="2053240"/>
                    <a:pt x="65317" y="2114787"/>
                  </a:cubicBezTo>
                  <a:cubicBezTo>
                    <a:pt x="132410" y="2194069"/>
                    <a:pt x="262218" y="2231659"/>
                    <a:pt x="473837" y="2233099"/>
                  </a:cubicBezTo>
                  <a:cubicBezTo>
                    <a:pt x="474900" y="2233099"/>
                    <a:pt x="475956" y="2233099"/>
                    <a:pt x="477033" y="2233099"/>
                  </a:cubicBezTo>
                  <a:cubicBezTo>
                    <a:pt x="657578" y="2233099"/>
                    <a:pt x="893535" y="2129518"/>
                    <a:pt x="1109057" y="1955503"/>
                  </a:cubicBezTo>
                  <a:cubicBezTo>
                    <a:pt x="1341191" y="1768090"/>
                    <a:pt x="1513159" y="1526151"/>
                    <a:pt x="1580925" y="1291732"/>
                  </a:cubicBezTo>
                  <a:cubicBezTo>
                    <a:pt x="1708588" y="849999"/>
                    <a:pt x="1694781" y="634788"/>
                    <a:pt x="1683701" y="4618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7" name="Google Shape;1347;p45">
              <a:extLst>
                <a:ext uri="{FF2B5EF4-FFF2-40B4-BE49-F238E27FC236}">
                  <a16:creationId xmlns:a16="http://schemas.microsoft.com/office/drawing/2014/main" id="{F5D79499-B529-B540-982E-3CCAD8FFDAE9}"/>
                </a:ext>
              </a:extLst>
            </p:cNvPr>
            <p:cNvSpPr/>
            <p:nvPr/>
          </p:nvSpPr>
          <p:spPr>
            <a:xfrm>
              <a:off x="6884161" y="2716971"/>
              <a:ext cx="654969" cy="383987"/>
            </a:xfrm>
            <a:custGeom>
              <a:avLst/>
              <a:gdLst/>
              <a:ahLst/>
              <a:cxnLst/>
              <a:rect l="l" t="t" r="r" b="b"/>
              <a:pathLst>
                <a:path w="823861" h="483002" extrusionOk="0">
                  <a:moveTo>
                    <a:pt x="333421" y="225903"/>
                  </a:moveTo>
                  <a:lnTo>
                    <a:pt x="330246" y="236191"/>
                  </a:lnTo>
                  <a:cubicBezTo>
                    <a:pt x="327935" y="235471"/>
                    <a:pt x="97708" y="165321"/>
                    <a:pt x="34465" y="201565"/>
                  </a:cubicBezTo>
                  <a:cubicBezTo>
                    <a:pt x="26904" y="205896"/>
                    <a:pt x="22415" y="211469"/>
                    <a:pt x="20744" y="218501"/>
                  </a:cubicBezTo>
                  <a:cubicBezTo>
                    <a:pt x="17053" y="234131"/>
                    <a:pt x="23517" y="248776"/>
                    <a:pt x="39972" y="262041"/>
                  </a:cubicBezTo>
                  <a:cubicBezTo>
                    <a:pt x="80970" y="295102"/>
                    <a:pt x="165561" y="306090"/>
                    <a:pt x="191444" y="293736"/>
                  </a:cubicBezTo>
                  <a:cubicBezTo>
                    <a:pt x="198113" y="290553"/>
                    <a:pt x="198113" y="287179"/>
                    <a:pt x="198113" y="286070"/>
                  </a:cubicBezTo>
                  <a:cubicBezTo>
                    <a:pt x="198113" y="268473"/>
                    <a:pt x="170585" y="259658"/>
                    <a:pt x="147495" y="255339"/>
                  </a:cubicBezTo>
                  <a:cubicBezTo>
                    <a:pt x="120885" y="250374"/>
                    <a:pt x="93945" y="250321"/>
                    <a:pt x="93476" y="250321"/>
                  </a:cubicBezTo>
                  <a:lnTo>
                    <a:pt x="93476" y="250321"/>
                  </a:lnTo>
                  <a:lnTo>
                    <a:pt x="93476" y="239558"/>
                  </a:lnTo>
                  <a:lnTo>
                    <a:pt x="93476" y="239558"/>
                  </a:lnTo>
                  <a:cubicBezTo>
                    <a:pt x="95080" y="239558"/>
                    <a:pt x="122021" y="239637"/>
                    <a:pt x="149443" y="244748"/>
                  </a:cubicBezTo>
                  <a:cubicBezTo>
                    <a:pt x="188869" y="252097"/>
                    <a:pt x="208869" y="265996"/>
                    <a:pt x="208869" y="286070"/>
                  </a:cubicBezTo>
                  <a:cubicBezTo>
                    <a:pt x="208869" y="291213"/>
                    <a:pt x="206657" y="298397"/>
                    <a:pt x="196086" y="303455"/>
                  </a:cubicBezTo>
                  <a:cubicBezTo>
                    <a:pt x="187621" y="307503"/>
                    <a:pt x="174996" y="309398"/>
                    <a:pt x="160252" y="309398"/>
                  </a:cubicBezTo>
                  <a:cubicBezTo>
                    <a:pt x="119934" y="309398"/>
                    <a:pt x="63742" y="295023"/>
                    <a:pt x="33204" y="270440"/>
                  </a:cubicBezTo>
                  <a:cubicBezTo>
                    <a:pt x="13533" y="254593"/>
                    <a:pt x="5597" y="235761"/>
                    <a:pt x="10265" y="216038"/>
                  </a:cubicBezTo>
                  <a:cubicBezTo>
                    <a:pt x="12616" y="206048"/>
                    <a:pt x="18961" y="198045"/>
                    <a:pt x="29103" y="192228"/>
                  </a:cubicBezTo>
                  <a:cubicBezTo>
                    <a:pt x="96414" y="153693"/>
                    <a:pt x="323781" y="222938"/>
                    <a:pt x="333421" y="225903"/>
                  </a:cubicBezTo>
                  <a:close/>
                  <a:moveTo>
                    <a:pt x="364608" y="85260"/>
                  </a:moveTo>
                  <a:cubicBezTo>
                    <a:pt x="371686" y="40524"/>
                    <a:pt x="446075" y="22776"/>
                    <a:pt x="512078" y="15862"/>
                  </a:cubicBezTo>
                  <a:cubicBezTo>
                    <a:pt x="488783" y="35823"/>
                    <a:pt x="454632" y="74966"/>
                    <a:pt x="478364" y="119054"/>
                  </a:cubicBezTo>
                  <a:cubicBezTo>
                    <a:pt x="512646" y="182766"/>
                    <a:pt x="690550" y="259380"/>
                    <a:pt x="776402" y="259380"/>
                  </a:cubicBezTo>
                  <a:lnTo>
                    <a:pt x="776402" y="248617"/>
                  </a:lnTo>
                  <a:cubicBezTo>
                    <a:pt x="687533" y="248617"/>
                    <a:pt x="517638" y="169322"/>
                    <a:pt x="487852" y="113917"/>
                  </a:cubicBezTo>
                  <a:cubicBezTo>
                    <a:pt x="462761" y="67240"/>
                    <a:pt x="515716" y="25344"/>
                    <a:pt x="531828" y="14040"/>
                  </a:cubicBezTo>
                  <a:cubicBezTo>
                    <a:pt x="559758" y="11894"/>
                    <a:pt x="587781" y="11154"/>
                    <a:pt x="615785" y="11821"/>
                  </a:cubicBezTo>
                  <a:lnTo>
                    <a:pt x="616181" y="1058"/>
                  </a:lnTo>
                  <a:cubicBezTo>
                    <a:pt x="587933" y="273"/>
                    <a:pt x="559666" y="973"/>
                    <a:pt x="531491" y="3145"/>
                  </a:cubicBezTo>
                  <a:lnTo>
                    <a:pt x="530699" y="1824"/>
                  </a:lnTo>
                  <a:cubicBezTo>
                    <a:pt x="530613" y="1877"/>
                    <a:pt x="529748" y="2419"/>
                    <a:pt x="528295" y="3396"/>
                  </a:cubicBezTo>
                  <a:cubicBezTo>
                    <a:pt x="455504" y="9339"/>
                    <a:pt x="362778" y="27873"/>
                    <a:pt x="353977" y="83530"/>
                  </a:cubicBezTo>
                  <a:cubicBezTo>
                    <a:pt x="339179" y="177134"/>
                    <a:pt x="697847" y="448437"/>
                    <a:pt x="830052" y="483750"/>
                  </a:cubicBezTo>
                  <a:lnTo>
                    <a:pt x="832825" y="473337"/>
                  </a:lnTo>
                  <a:cubicBezTo>
                    <a:pt x="694862" y="436532"/>
                    <a:pt x="351613" y="167401"/>
                    <a:pt x="364614" y="8524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8" name="Google Shape;1348;p45">
              <a:extLst>
                <a:ext uri="{FF2B5EF4-FFF2-40B4-BE49-F238E27FC236}">
                  <a16:creationId xmlns:a16="http://schemas.microsoft.com/office/drawing/2014/main" id="{0213A75B-656F-46D4-C5ED-81940B255A79}"/>
                </a:ext>
              </a:extLst>
            </p:cNvPr>
            <p:cNvSpPr/>
            <p:nvPr/>
          </p:nvSpPr>
          <p:spPr>
            <a:xfrm>
              <a:off x="6710033" y="3346857"/>
              <a:ext cx="700035" cy="1228666"/>
            </a:xfrm>
            <a:custGeom>
              <a:avLst/>
              <a:gdLst/>
              <a:ahLst/>
              <a:cxnLst/>
              <a:rect l="l" t="t" r="r" b="b"/>
              <a:pathLst>
                <a:path w="880547" h="1545492" extrusionOk="0">
                  <a:moveTo>
                    <a:pt x="380143" y="5070"/>
                  </a:moveTo>
                  <a:cubicBezTo>
                    <a:pt x="478937" y="-695"/>
                    <a:pt x="577981" y="-695"/>
                    <a:pt x="676775" y="5070"/>
                  </a:cubicBezTo>
                  <a:cubicBezTo>
                    <a:pt x="834705" y="14757"/>
                    <a:pt x="889510" y="76026"/>
                    <a:pt x="889510" y="76026"/>
                  </a:cubicBezTo>
                  <a:cubicBezTo>
                    <a:pt x="889510" y="76026"/>
                    <a:pt x="650931" y="1046426"/>
                    <a:pt x="628322" y="1227004"/>
                  </a:cubicBezTo>
                  <a:cubicBezTo>
                    <a:pt x="605714" y="1407583"/>
                    <a:pt x="602571" y="1546239"/>
                    <a:pt x="602571" y="1546239"/>
                  </a:cubicBezTo>
                  <a:lnTo>
                    <a:pt x="8963" y="1546239"/>
                  </a:lnTo>
                  <a:cubicBezTo>
                    <a:pt x="8963" y="1546239"/>
                    <a:pt x="153997" y="927143"/>
                    <a:pt x="212031" y="627394"/>
                  </a:cubicBezTo>
                  <a:cubicBezTo>
                    <a:pt x="270064" y="327645"/>
                    <a:pt x="380143" y="5070"/>
                    <a:pt x="380143" y="507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9" name="Google Shape;1349;p45">
              <a:extLst>
                <a:ext uri="{FF2B5EF4-FFF2-40B4-BE49-F238E27FC236}">
                  <a16:creationId xmlns:a16="http://schemas.microsoft.com/office/drawing/2014/main" id="{348942AC-5F37-36D4-A49A-429791796DD1}"/>
                </a:ext>
              </a:extLst>
            </p:cNvPr>
            <p:cNvSpPr/>
            <p:nvPr/>
          </p:nvSpPr>
          <p:spPr>
            <a:xfrm>
              <a:off x="7029739" y="3371851"/>
              <a:ext cx="275124" cy="407134"/>
            </a:xfrm>
            <a:custGeom>
              <a:avLst/>
              <a:gdLst/>
              <a:ahLst/>
              <a:cxnLst/>
              <a:rect l="l" t="t" r="r" b="b"/>
              <a:pathLst>
                <a:path w="346068" h="512118" extrusionOk="0">
                  <a:moveTo>
                    <a:pt x="53203" y="747"/>
                  </a:moveTo>
                  <a:cubicBezTo>
                    <a:pt x="53203" y="747"/>
                    <a:pt x="8963" y="187228"/>
                    <a:pt x="8963" y="297590"/>
                  </a:cubicBezTo>
                  <a:cubicBezTo>
                    <a:pt x="8963" y="407952"/>
                    <a:pt x="85089" y="550398"/>
                    <a:pt x="210195" y="503775"/>
                  </a:cubicBezTo>
                  <a:cubicBezTo>
                    <a:pt x="335302" y="457151"/>
                    <a:pt x="355031" y="325039"/>
                    <a:pt x="355031" y="238903"/>
                  </a:cubicBezTo>
                  <a:cubicBezTo>
                    <a:pt x="355031" y="152767"/>
                    <a:pt x="350185" y="35300"/>
                    <a:pt x="350185" y="35300"/>
                  </a:cubicBezTo>
                  <a:cubicBezTo>
                    <a:pt x="350185" y="35300"/>
                    <a:pt x="288817" y="84400"/>
                    <a:pt x="193100" y="52421"/>
                  </a:cubicBezTo>
                  <a:cubicBezTo>
                    <a:pt x="97383" y="20443"/>
                    <a:pt x="53203" y="747"/>
                    <a:pt x="53203" y="747"/>
                  </a:cubicBezTo>
                  <a:close/>
                </a:path>
              </a:pathLst>
            </a:custGeom>
            <a:solidFill>
              <a:srgbClr val="FFBF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0" name="Google Shape;1350;p45">
              <a:extLst>
                <a:ext uri="{FF2B5EF4-FFF2-40B4-BE49-F238E27FC236}">
                  <a16:creationId xmlns:a16="http://schemas.microsoft.com/office/drawing/2014/main" id="{79AFCF7B-5E1B-36D1-2B3E-22CB0D74CC1C}"/>
                </a:ext>
              </a:extLst>
            </p:cNvPr>
            <p:cNvSpPr/>
            <p:nvPr/>
          </p:nvSpPr>
          <p:spPr>
            <a:xfrm>
              <a:off x="7029739" y="3371851"/>
              <a:ext cx="275124" cy="407134"/>
            </a:xfrm>
            <a:custGeom>
              <a:avLst/>
              <a:gdLst/>
              <a:ahLst/>
              <a:cxnLst/>
              <a:rect l="l" t="t" r="r" b="b"/>
              <a:pathLst>
                <a:path w="346068" h="512118" extrusionOk="0">
                  <a:moveTo>
                    <a:pt x="53203" y="747"/>
                  </a:moveTo>
                  <a:cubicBezTo>
                    <a:pt x="53203" y="747"/>
                    <a:pt x="8963" y="187228"/>
                    <a:pt x="8963" y="297590"/>
                  </a:cubicBezTo>
                  <a:cubicBezTo>
                    <a:pt x="8963" y="407952"/>
                    <a:pt x="85089" y="550398"/>
                    <a:pt x="210195" y="503775"/>
                  </a:cubicBezTo>
                  <a:cubicBezTo>
                    <a:pt x="335302" y="457151"/>
                    <a:pt x="355031" y="325039"/>
                    <a:pt x="355031" y="238903"/>
                  </a:cubicBezTo>
                  <a:cubicBezTo>
                    <a:pt x="355031" y="152767"/>
                    <a:pt x="350185" y="35300"/>
                    <a:pt x="350185" y="35300"/>
                  </a:cubicBezTo>
                  <a:cubicBezTo>
                    <a:pt x="350185" y="35300"/>
                    <a:pt x="288817" y="84400"/>
                    <a:pt x="193100" y="52421"/>
                  </a:cubicBezTo>
                  <a:cubicBezTo>
                    <a:pt x="97383" y="20443"/>
                    <a:pt x="53203" y="747"/>
                    <a:pt x="53203" y="747"/>
                  </a:cubicBez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1" name="Google Shape;1351;p45">
              <a:extLst>
                <a:ext uri="{FF2B5EF4-FFF2-40B4-BE49-F238E27FC236}">
                  <a16:creationId xmlns:a16="http://schemas.microsoft.com/office/drawing/2014/main" id="{5F29B608-E3A7-37D4-7DD8-163D0078ADC1}"/>
                </a:ext>
              </a:extLst>
            </p:cNvPr>
            <p:cNvSpPr/>
            <p:nvPr/>
          </p:nvSpPr>
          <p:spPr>
            <a:xfrm>
              <a:off x="7038189" y="3371847"/>
              <a:ext cx="266300" cy="202209"/>
            </a:xfrm>
            <a:custGeom>
              <a:avLst/>
              <a:gdLst/>
              <a:ahLst/>
              <a:cxnLst/>
              <a:rect l="l" t="t" r="r" b="b"/>
              <a:pathLst>
                <a:path w="334969" h="254351" extrusionOk="0">
                  <a:moveTo>
                    <a:pt x="343932" y="187228"/>
                  </a:moveTo>
                  <a:cubicBezTo>
                    <a:pt x="342611" y="111862"/>
                    <a:pt x="339514" y="35095"/>
                    <a:pt x="339514" y="35095"/>
                  </a:cubicBezTo>
                  <a:cubicBezTo>
                    <a:pt x="339514" y="35095"/>
                    <a:pt x="278146" y="84188"/>
                    <a:pt x="182430" y="52210"/>
                  </a:cubicBezTo>
                  <a:cubicBezTo>
                    <a:pt x="86713" y="20232"/>
                    <a:pt x="42446" y="747"/>
                    <a:pt x="42446" y="747"/>
                  </a:cubicBezTo>
                  <a:cubicBezTo>
                    <a:pt x="42446" y="747"/>
                    <a:pt x="22096" y="86882"/>
                    <a:pt x="8963" y="176247"/>
                  </a:cubicBezTo>
                  <a:cubicBezTo>
                    <a:pt x="36735" y="221359"/>
                    <a:pt x="87017" y="259795"/>
                    <a:pt x="178864" y="254631"/>
                  </a:cubicBezTo>
                  <a:cubicBezTo>
                    <a:pt x="252732" y="250432"/>
                    <a:pt x="305489" y="224264"/>
                    <a:pt x="343932" y="187228"/>
                  </a:cubicBezTo>
                  <a:close/>
                </a:path>
              </a:pathLst>
            </a:custGeom>
            <a:solidFill>
              <a:srgbClr val="965C4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2" name="Google Shape;1352;p45">
              <a:extLst>
                <a:ext uri="{FF2B5EF4-FFF2-40B4-BE49-F238E27FC236}">
                  <a16:creationId xmlns:a16="http://schemas.microsoft.com/office/drawing/2014/main" id="{90F48736-1EB3-F563-1924-F0D81229A62F}"/>
                </a:ext>
              </a:extLst>
            </p:cNvPr>
            <p:cNvSpPr/>
            <p:nvPr/>
          </p:nvSpPr>
          <p:spPr>
            <a:xfrm>
              <a:off x="7025453" y="3367576"/>
              <a:ext cx="283665" cy="415635"/>
            </a:xfrm>
            <a:custGeom>
              <a:avLst/>
              <a:gdLst/>
              <a:ahLst/>
              <a:cxnLst/>
              <a:rect l="l" t="t" r="r" b="b"/>
              <a:pathLst>
                <a:path w="356811" h="522811" extrusionOk="0">
                  <a:moveTo>
                    <a:pt x="168160" y="523558"/>
                  </a:moveTo>
                  <a:cubicBezTo>
                    <a:pt x="143373" y="523558"/>
                    <a:pt x="119807" y="516091"/>
                    <a:pt x="98472" y="501273"/>
                  </a:cubicBezTo>
                  <a:cubicBezTo>
                    <a:pt x="36973" y="458559"/>
                    <a:pt x="8963" y="368553"/>
                    <a:pt x="8963" y="302960"/>
                  </a:cubicBezTo>
                  <a:cubicBezTo>
                    <a:pt x="8963" y="193244"/>
                    <a:pt x="52925" y="6756"/>
                    <a:pt x="53368" y="4888"/>
                  </a:cubicBezTo>
                  <a:cubicBezTo>
                    <a:pt x="53731" y="3329"/>
                    <a:pt x="54774" y="2015"/>
                    <a:pt x="56213" y="1302"/>
                  </a:cubicBezTo>
                  <a:cubicBezTo>
                    <a:pt x="57653" y="596"/>
                    <a:pt x="59330" y="563"/>
                    <a:pt x="60803" y="1203"/>
                  </a:cubicBezTo>
                  <a:cubicBezTo>
                    <a:pt x="61238" y="1408"/>
                    <a:pt x="105875" y="21204"/>
                    <a:pt x="200158" y="52707"/>
                  </a:cubicBezTo>
                  <a:cubicBezTo>
                    <a:pt x="291761" y="83298"/>
                    <a:pt x="351591" y="36958"/>
                    <a:pt x="352186" y="36496"/>
                  </a:cubicBezTo>
                  <a:cubicBezTo>
                    <a:pt x="354510" y="34641"/>
                    <a:pt x="357904" y="35024"/>
                    <a:pt x="359759" y="37348"/>
                  </a:cubicBezTo>
                  <a:cubicBezTo>
                    <a:pt x="360466" y="38233"/>
                    <a:pt x="360875" y="39322"/>
                    <a:pt x="360928" y="40458"/>
                  </a:cubicBezTo>
                  <a:cubicBezTo>
                    <a:pt x="360967" y="41640"/>
                    <a:pt x="365774" y="159015"/>
                    <a:pt x="365774" y="244272"/>
                  </a:cubicBezTo>
                  <a:cubicBezTo>
                    <a:pt x="365774" y="342194"/>
                    <a:pt x="340023" y="468509"/>
                    <a:pt x="217458" y="514195"/>
                  </a:cubicBezTo>
                  <a:cubicBezTo>
                    <a:pt x="200693" y="520442"/>
                    <a:pt x="184166" y="523558"/>
                    <a:pt x="168160" y="523558"/>
                  </a:cubicBezTo>
                  <a:close/>
                  <a:moveTo>
                    <a:pt x="62400" y="13610"/>
                  </a:moveTo>
                  <a:cubicBezTo>
                    <a:pt x="54787" y="46936"/>
                    <a:pt x="19732" y="205790"/>
                    <a:pt x="19732" y="302960"/>
                  </a:cubicBezTo>
                  <a:cubicBezTo>
                    <a:pt x="19732" y="365820"/>
                    <a:pt x="46289" y="451923"/>
                    <a:pt x="104613" y="492432"/>
                  </a:cubicBezTo>
                  <a:cubicBezTo>
                    <a:pt x="137166" y="515027"/>
                    <a:pt x="173852" y="518950"/>
                    <a:pt x="213694" y="504106"/>
                  </a:cubicBezTo>
                  <a:cubicBezTo>
                    <a:pt x="330488" y="460586"/>
                    <a:pt x="354998" y="338787"/>
                    <a:pt x="354998" y="244279"/>
                  </a:cubicBezTo>
                  <a:cubicBezTo>
                    <a:pt x="354998" y="173515"/>
                    <a:pt x="351697" y="80525"/>
                    <a:pt x="350541" y="50594"/>
                  </a:cubicBezTo>
                  <a:cubicBezTo>
                    <a:pt x="330303" y="63001"/>
                    <a:pt x="274858" y="89003"/>
                    <a:pt x="196745" y="62915"/>
                  </a:cubicBezTo>
                  <a:cubicBezTo>
                    <a:pt x="121398" y="37744"/>
                    <a:pt x="77508" y="19995"/>
                    <a:pt x="62400" y="136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3" name="Google Shape;1353;p45">
              <a:extLst>
                <a:ext uri="{FF2B5EF4-FFF2-40B4-BE49-F238E27FC236}">
                  <a16:creationId xmlns:a16="http://schemas.microsoft.com/office/drawing/2014/main" id="{B694E1EB-6F02-1C19-2D82-50DAA668A415}"/>
                </a:ext>
              </a:extLst>
            </p:cNvPr>
            <p:cNvSpPr/>
            <p:nvPr/>
          </p:nvSpPr>
          <p:spPr>
            <a:xfrm>
              <a:off x="7221722" y="3426089"/>
              <a:ext cx="73625" cy="232898"/>
            </a:xfrm>
            <a:custGeom>
              <a:avLst/>
              <a:gdLst/>
              <a:ahLst/>
              <a:cxnLst/>
              <a:rect l="l" t="t" r="r" b="b"/>
              <a:pathLst>
                <a:path w="92610" h="292954" extrusionOk="0">
                  <a:moveTo>
                    <a:pt x="29897" y="293700"/>
                  </a:moveTo>
                  <a:cubicBezTo>
                    <a:pt x="27988" y="293693"/>
                    <a:pt x="26225" y="292670"/>
                    <a:pt x="25274" y="291012"/>
                  </a:cubicBezTo>
                  <a:cubicBezTo>
                    <a:pt x="24126" y="289032"/>
                    <a:pt x="-2603" y="241563"/>
                    <a:pt x="14875" y="161944"/>
                  </a:cubicBezTo>
                  <a:cubicBezTo>
                    <a:pt x="32161" y="83223"/>
                    <a:pt x="89488" y="6034"/>
                    <a:pt x="91945" y="2812"/>
                  </a:cubicBezTo>
                  <a:cubicBezTo>
                    <a:pt x="93780" y="468"/>
                    <a:pt x="97168" y="59"/>
                    <a:pt x="99512" y="1894"/>
                  </a:cubicBezTo>
                  <a:cubicBezTo>
                    <a:pt x="101777" y="3677"/>
                    <a:pt x="102246" y="6926"/>
                    <a:pt x="100568" y="9270"/>
                  </a:cubicBezTo>
                  <a:cubicBezTo>
                    <a:pt x="99981" y="10049"/>
                    <a:pt x="42172" y="87845"/>
                    <a:pt x="25387" y="164281"/>
                  </a:cubicBezTo>
                  <a:cubicBezTo>
                    <a:pt x="8880" y="239555"/>
                    <a:pt x="34340" y="285208"/>
                    <a:pt x="34631" y="285664"/>
                  </a:cubicBezTo>
                  <a:cubicBezTo>
                    <a:pt x="36110" y="288239"/>
                    <a:pt x="35225" y="291521"/>
                    <a:pt x="32650" y="293000"/>
                  </a:cubicBezTo>
                  <a:cubicBezTo>
                    <a:pt x="31812" y="293482"/>
                    <a:pt x="30861" y="293720"/>
                    <a:pt x="29897" y="2937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4" name="Google Shape;1354;p45">
              <a:extLst>
                <a:ext uri="{FF2B5EF4-FFF2-40B4-BE49-F238E27FC236}">
                  <a16:creationId xmlns:a16="http://schemas.microsoft.com/office/drawing/2014/main" id="{90389AA6-64CE-D947-D3DE-EDAE65666977}"/>
                </a:ext>
              </a:extLst>
            </p:cNvPr>
            <p:cNvSpPr/>
            <p:nvPr/>
          </p:nvSpPr>
          <p:spPr>
            <a:xfrm>
              <a:off x="7102849" y="3353086"/>
              <a:ext cx="685494" cy="1222432"/>
            </a:xfrm>
            <a:custGeom>
              <a:avLst/>
              <a:gdLst/>
              <a:ahLst/>
              <a:cxnLst/>
              <a:rect l="l" t="t" r="r" b="b"/>
              <a:pathLst>
                <a:path w="862257" h="1537650" extrusionOk="0">
                  <a:moveTo>
                    <a:pt x="9842" y="1521262"/>
                  </a:moveTo>
                  <a:cubicBezTo>
                    <a:pt x="7366" y="1484444"/>
                    <a:pt x="4889" y="1366654"/>
                    <a:pt x="81015" y="1172849"/>
                  </a:cubicBezTo>
                  <a:cubicBezTo>
                    <a:pt x="157141" y="979046"/>
                    <a:pt x="215921" y="689320"/>
                    <a:pt x="230652" y="451481"/>
                  </a:cubicBezTo>
                  <a:cubicBezTo>
                    <a:pt x="245383" y="213641"/>
                    <a:pt x="257724" y="58814"/>
                    <a:pt x="257724" y="58814"/>
                  </a:cubicBezTo>
                  <a:cubicBezTo>
                    <a:pt x="257724" y="14574"/>
                    <a:pt x="274846" y="-12353"/>
                    <a:pt x="404905" y="7239"/>
                  </a:cubicBezTo>
                  <a:cubicBezTo>
                    <a:pt x="534964" y="26830"/>
                    <a:pt x="829476" y="68646"/>
                    <a:pt x="827079" y="107914"/>
                  </a:cubicBezTo>
                  <a:cubicBezTo>
                    <a:pt x="824683" y="147182"/>
                    <a:pt x="654808" y="696860"/>
                    <a:pt x="635639" y="841670"/>
                  </a:cubicBezTo>
                  <a:cubicBezTo>
                    <a:pt x="616471" y="986480"/>
                    <a:pt x="620888" y="1045273"/>
                    <a:pt x="694538" y="1008455"/>
                  </a:cubicBezTo>
                  <a:cubicBezTo>
                    <a:pt x="768188" y="971637"/>
                    <a:pt x="871220" y="910256"/>
                    <a:pt x="871220" y="910256"/>
                  </a:cubicBezTo>
                  <a:lnTo>
                    <a:pt x="871220" y="1020618"/>
                  </a:lnTo>
                  <a:cubicBezTo>
                    <a:pt x="871220" y="1020618"/>
                    <a:pt x="611096" y="1354392"/>
                    <a:pt x="534970" y="1405968"/>
                  </a:cubicBezTo>
                  <a:cubicBezTo>
                    <a:pt x="458844" y="1457544"/>
                    <a:pt x="461327" y="1447633"/>
                    <a:pt x="441729" y="1388740"/>
                  </a:cubicBezTo>
                  <a:cubicBezTo>
                    <a:pt x="422132" y="1329849"/>
                    <a:pt x="422138" y="1126239"/>
                    <a:pt x="422138" y="1126239"/>
                  </a:cubicBezTo>
                  <a:cubicBezTo>
                    <a:pt x="339344" y="1353210"/>
                    <a:pt x="343755" y="1483058"/>
                    <a:pt x="352913" y="1538397"/>
                  </a:cubicBezTo>
                  <a:lnTo>
                    <a:pt x="11433" y="1538397"/>
                  </a:lnTo>
                  <a:cubicBezTo>
                    <a:pt x="11136" y="1533016"/>
                    <a:pt x="10707" y="1527865"/>
                    <a:pt x="9842" y="15212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5" name="Google Shape;1355;p45">
              <a:extLst>
                <a:ext uri="{FF2B5EF4-FFF2-40B4-BE49-F238E27FC236}">
                  <a16:creationId xmlns:a16="http://schemas.microsoft.com/office/drawing/2014/main" id="{32FA3341-5480-AE63-46E5-2556BE7EC235}"/>
                </a:ext>
              </a:extLst>
            </p:cNvPr>
            <p:cNvSpPr/>
            <p:nvPr/>
          </p:nvSpPr>
          <p:spPr>
            <a:xfrm>
              <a:off x="7518642" y="3620680"/>
              <a:ext cx="77060" cy="286746"/>
            </a:xfrm>
            <a:custGeom>
              <a:avLst/>
              <a:gdLst/>
              <a:ahLst/>
              <a:cxnLst/>
              <a:rect l="l" t="t" r="r" b="b"/>
              <a:pathLst>
                <a:path w="96931" h="360687" extrusionOk="0">
                  <a:moveTo>
                    <a:pt x="0" y="360688"/>
                  </a:moveTo>
                  <a:lnTo>
                    <a:pt x="96932"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6" name="Google Shape;1356;p45">
              <a:extLst>
                <a:ext uri="{FF2B5EF4-FFF2-40B4-BE49-F238E27FC236}">
                  <a16:creationId xmlns:a16="http://schemas.microsoft.com/office/drawing/2014/main" id="{425A2B06-6F8E-1EE3-3D8D-62A4BA4C6131}"/>
                </a:ext>
              </a:extLst>
            </p:cNvPr>
            <p:cNvSpPr/>
            <p:nvPr/>
          </p:nvSpPr>
          <p:spPr>
            <a:xfrm>
              <a:off x="6421723" y="3338518"/>
              <a:ext cx="639271" cy="1237037"/>
            </a:xfrm>
            <a:custGeom>
              <a:avLst/>
              <a:gdLst/>
              <a:ahLst/>
              <a:cxnLst/>
              <a:rect l="l" t="t" r="r" b="b"/>
              <a:pathLst>
                <a:path w="804114" h="1556021" extrusionOk="0">
                  <a:moveTo>
                    <a:pt x="8963" y="1556768"/>
                  </a:moveTo>
                  <a:lnTo>
                    <a:pt x="455681" y="1556768"/>
                  </a:lnTo>
                  <a:cubicBezTo>
                    <a:pt x="470320" y="1494647"/>
                    <a:pt x="537723" y="1210831"/>
                    <a:pt x="587787" y="1056216"/>
                  </a:cubicBezTo>
                  <a:cubicBezTo>
                    <a:pt x="644202" y="882009"/>
                    <a:pt x="717865" y="666026"/>
                    <a:pt x="732603" y="535960"/>
                  </a:cubicBezTo>
                  <a:cubicBezTo>
                    <a:pt x="747341" y="405895"/>
                    <a:pt x="808722" y="59885"/>
                    <a:pt x="808722" y="59885"/>
                  </a:cubicBezTo>
                  <a:cubicBezTo>
                    <a:pt x="818521" y="-6336"/>
                    <a:pt x="808722" y="987"/>
                    <a:pt x="808722" y="987"/>
                  </a:cubicBezTo>
                  <a:cubicBezTo>
                    <a:pt x="808722" y="987"/>
                    <a:pt x="337454" y="8309"/>
                    <a:pt x="302683" y="10785"/>
                  </a:cubicBezTo>
                  <a:cubicBezTo>
                    <a:pt x="267912" y="13262"/>
                    <a:pt x="283092" y="248777"/>
                    <a:pt x="283092" y="585027"/>
                  </a:cubicBezTo>
                  <a:cubicBezTo>
                    <a:pt x="283515" y="893927"/>
                    <a:pt x="47399" y="1465752"/>
                    <a:pt x="8963" y="155676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7" name="Google Shape;1357;p45">
              <a:extLst>
                <a:ext uri="{FF2B5EF4-FFF2-40B4-BE49-F238E27FC236}">
                  <a16:creationId xmlns:a16="http://schemas.microsoft.com/office/drawing/2014/main" id="{A4A94B8E-FD31-5DE5-1F3C-CED28F618262}"/>
                </a:ext>
              </a:extLst>
            </p:cNvPr>
            <p:cNvSpPr/>
            <p:nvPr/>
          </p:nvSpPr>
          <p:spPr>
            <a:xfrm>
              <a:off x="6708113" y="3748132"/>
              <a:ext cx="62415" cy="81916"/>
            </a:xfrm>
            <a:custGeom>
              <a:avLst/>
              <a:gdLst/>
              <a:ahLst/>
              <a:cxnLst/>
              <a:rect l="l" t="t" r="r" b="b"/>
              <a:pathLst>
                <a:path w="78509" h="103039" extrusionOk="0">
                  <a:moveTo>
                    <a:pt x="0" y="103039"/>
                  </a:moveTo>
                  <a:lnTo>
                    <a:pt x="7851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8" name="Google Shape;1358;p45">
              <a:extLst>
                <a:ext uri="{FF2B5EF4-FFF2-40B4-BE49-F238E27FC236}">
                  <a16:creationId xmlns:a16="http://schemas.microsoft.com/office/drawing/2014/main" id="{044F0B7B-FB82-45DD-AF2D-E7B97ECD1E4F}"/>
                </a:ext>
              </a:extLst>
            </p:cNvPr>
            <p:cNvSpPr/>
            <p:nvPr/>
          </p:nvSpPr>
          <p:spPr>
            <a:xfrm>
              <a:off x="6421723" y="3338518"/>
              <a:ext cx="1367082" cy="1237037"/>
            </a:xfrm>
            <a:custGeom>
              <a:avLst/>
              <a:gdLst/>
              <a:ahLst/>
              <a:cxnLst/>
              <a:rect l="l" t="t" r="r" b="b"/>
              <a:pathLst>
                <a:path w="1719600" h="1556021" extrusionOk="0">
                  <a:moveTo>
                    <a:pt x="867185" y="1539600"/>
                  </a:moveTo>
                  <a:cubicBezTo>
                    <a:pt x="864709" y="1502782"/>
                    <a:pt x="862233" y="1384991"/>
                    <a:pt x="938358" y="1191187"/>
                  </a:cubicBezTo>
                  <a:cubicBezTo>
                    <a:pt x="1014484" y="997383"/>
                    <a:pt x="1073264" y="707657"/>
                    <a:pt x="1087995" y="469818"/>
                  </a:cubicBezTo>
                  <a:cubicBezTo>
                    <a:pt x="1102727" y="231979"/>
                    <a:pt x="1115068" y="77152"/>
                    <a:pt x="1115068" y="77152"/>
                  </a:cubicBezTo>
                  <a:cubicBezTo>
                    <a:pt x="1115068" y="32912"/>
                    <a:pt x="1132189" y="5985"/>
                    <a:pt x="1262248" y="25576"/>
                  </a:cubicBezTo>
                  <a:cubicBezTo>
                    <a:pt x="1392307" y="45167"/>
                    <a:pt x="1686819" y="86984"/>
                    <a:pt x="1684423" y="126252"/>
                  </a:cubicBezTo>
                  <a:cubicBezTo>
                    <a:pt x="1682026" y="165520"/>
                    <a:pt x="1512151" y="715198"/>
                    <a:pt x="1492982" y="860008"/>
                  </a:cubicBezTo>
                  <a:cubicBezTo>
                    <a:pt x="1473814" y="1004818"/>
                    <a:pt x="1478231" y="1063611"/>
                    <a:pt x="1551881" y="1026793"/>
                  </a:cubicBezTo>
                  <a:cubicBezTo>
                    <a:pt x="1625531" y="989975"/>
                    <a:pt x="1728564" y="928593"/>
                    <a:pt x="1728564" y="928593"/>
                  </a:cubicBezTo>
                  <a:lnTo>
                    <a:pt x="1728564" y="1038955"/>
                  </a:lnTo>
                  <a:cubicBezTo>
                    <a:pt x="1728564" y="1038955"/>
                    <a:pt x="1468439" y="1372729"/>
                    <a:pt x="1392313" y="1424305"/>
                  </a:cubicBezTo>
                  <a:cubicBezTo>
                    <a:pt x="1316188" y="1475881"/>
                    <a:pt x="1318670" y="1465970"/>
                    <a:pt x="1299073" y="1407078"/>
                  </a:cubicBezTo>
                  <a:cubicBezTo>
                    <a:pt x="1279475" y="1348186"/>
                    <a:pt x="1279482" y="1144577"/>
                    <a:pt x="1279482" y="1144577"/>
                  </a:cubicBezTo>
                  <a:cubicBezTo>
                    <a:pt x="1196687" y="1371548"/>
                    <a:pt x="1201098" y="1501395"/>
                    <a:pt x="1210256" y="1556735"/>
                  </a:cubicBezTo>
                  <a:lnTo>
                    <a:pt x="868776" y="1556735"/>
                  </a:lnTo>
                  <a:cubicBezTo>
                    <a:pt x="868479" y="1551353"/>
                    <a:pt x="868050" y="1546203"/>
                    <a:pt x="867185" y="1539600"/>
                  </a:cubicBezTo>
                  <a:close/>
                  <a:moveTo>
                    <a:pt x="1389705" y="716585"/>
                  </a:moveTo>
                  <a:lnTo>
                    <a:pt x="1486604" y="355890"/>
                  </a:lnTo>
                  <a:moveTo>
                    <a:pt x="8963" y="1556768"/>
                  </a:moveTo>
                  <a:lnTo>
                    <a:pt x="455681" y="1556768"/>
                  </a:lnTo>
                  <a:cubicBezTo>
                    <a:pt x="470320" y="1494647"/>
                    <a:pt x="537723" y="1210831"/>
                    <a:pt x="587787" y="1056216"/>
                  </a:cubicBezTo>
                  <a:cubicBezTo>
                    <a:pt x="644202" y="882009"/>
                    <a:pt x="717865" y="666026"/>
                    <a:pt x="732603" y="535960"/>
                  </a:cubicBezTo>
                  <a:cubicBezTo>
                    <a:pt x="747341" y="405895"/>
                    <a:pt x="808722" y="59885"/>
                    <a:pt x="808722" y="59885"/>
                  </a:cubicBezTo>
                  <a:cubicBezTo>
                    <a:pt x="818521" y="-6336"/>
                    <a:pt x="808722" y="987"/>
                    <a:pt x="808722" y="987"/>
                  </a:cubicBezTo>
                  <a:cubicBezTo>
                    <a:pt x="808722" y="987"/>
                    <a:pt x="337454" y="8309"/>
                    <a:pt x="302683" y="10785"/>
                  </a:cubicBezTo>
                  <a:cubicBezTo>
                    <a:pt x="267912" y="13262"/>
                    <a:pt x="283092" y="248777"/>
                    <a:pt x="283092" y="585027"/>
                  </a:cubicBezTo>
                  <a:cubicBezTo>
                    <a:pt x="283515" y="893927"/>
                    <a:pt x="47399" y="1465752"/>
                    <a:pt x="8963" y="1556768"/>
                  </a:cubicBezTo>
                  <a:close/>
                  <a:moveTo>
                    <a:pt x="369433" y="619402"/>
                  </a:moveTo>
                  <a:lnTo>
                    <a:pt x="447929" y="516363"/>
                  </a:lnTo>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9" name="Google Shape;1359;p45">
              <a:extLst>
                <a:ext uri="{FF2B5EF4-FFF2-40B4-BE49-F238E27FC236}">
                  <a16:creationId xmlns:a16="http://schemas.microsoft.com/office/drawing/2014/main" id="{92150DDB-26BC-B2E3-0DB4-F4F24B39DD2F}"/>
                </a:ext>
              </a:extLst>
            </p:cNvPr>
            <p:cNvSpPr/>
            <p:nvPr/>
          </p:nvSpPr>
          <p:spPr>
            <a:xfrm>
              <a:off x="7103245" y="3910395"/>
              <a:ext cx="685114" cy="664769"/>
            </a:xfrm>
            <a:custGeom>
              <a:avLst/>
              <a:gdLst/>
              <a:ahLst/>
              <a:cxnLst/>
              <a:rect l="l" t="t" r="r" b="b"/>
              <a:pathLst>
                <a:path w="861778" h="836188" extrusionOk="0">
                  <a:moveTo>
                    <a:pt x="635576" y="140069"/>
                  </a:moveTo>
                  <a:cubicBezTo>
                    <a:pt x="639340" y="112079"/>
                    <a:pt x="648710" y="69114"/>
                    <a:pt x="661328" y="17650"/>
                  </a:cubicBezTo>
                  <a:lnTo>
                    <a:pt x="571422" y="747"/>
                  </a:lnTo>
                  <a:cubicBezTo>
                    <a:pt x="571422" y="747"/>
                    <a:pt x="263815" y="548794"/>
                    <a:pt x="109952" y="664201"/>
                  </a:cubicBezTo>
                  <a:cubicBezTo>
                    <a:pt x="75498" y="690045"/>
                    <a:pt x="42014" y="713512"/>
                    <a:pt x="12083" y="735513"/>
                  </a:cubicBezTo>
                  <a:cubicBezTo>
                    <a:pt x="8914" y="763496"/>
                    <a:pt x="8154" y="791698"/>
                    <a:pt x="9825" y="819813"/>
                  </a:cubicBezTo>
                  <a:cubicBezTo>
                    <a:pt x="9825" y="826383"/>
                    <a:pt x="10683" y="831877"/>
                    <a:pt x="11007" y="836935"/>
                  </a:cubicBezTo>
                  <a:lnTo>
                    <a:pt x="352856" y="836935"/>
                  </a:lnTo>
                  <a:cubicBezTo>
                    <a:pt x="343705" y="781595"/>
                    <a:pt x="339287" y="651748"/>
                    <a:pt x="422089" y="424777"/>
                  </a:cubicBezTo>
                  <a:cubicBezTo>
                    <a:pt x="422089" y="424777"/>
                    <a:pt x="422089" y="628380"/>
                    <a:pt x="441680" y="687278"/>
                  </a:cubicBezTo>
                  <a:cubicBezTo>
                    <a:pt x="461271" y="746177"/>
                    <a:pt x="458907" y="756075"/>
                    <a:pt x="534920" y="704505"/>
                  </a:cubicBezTo>
                  <a:cubicBezTo>
                    <a:pt x="610934" y="652936"/>
                    <a:pt x="870741" y="319155"/>
                    <a:pt x="870741" y="319155"/>
                  </a:cubicBezTo>
                  <a:lnTo>
                    <a:pt x="870741" y="208760"/>
                  </a:lnTo>
                  <a:cubicBezTo>
                    <a:pt x="870741" y="208760"/>
                    <a:pt x="767636" y="270135"/>
                    <a:pt x="694013" y="306847"/>
                  </a:cubicBezTo>
                  <a:cubicBezTo>
                    <a:pt x="620389" y="343560"/>
                    <a:pt x="615840" y="284780"/>
                    <a:pt x="635576" y="14006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0" name="Google Shape;1360;p45">
              <a:extLst>
                <a:ext uri="{FF2B5EF4-FFF2-40B4-BE49-F238E27FC236}">
                  <a16:creationId xmlns:a16="http://schemas.microsoft.com/office/drawing/2014/main" id="{6D29BB36-B22F-9BB5-2BD2-78C26C19AA7B}"/>
                </a:ext>
              </a:extLst>
            </p:cNvPr>
            <p:cNvSpPr/>
            <p:nvPr/>
          </p:nvSpPr>
          <p:spPr>
            <a:xfrm>
              <a:off x="6421708" y="3929479"/>
              <a:ext cx="238657" cy="645640"/>
            </a:xfrm>
            <a:custGeom>
              <a:avLst/>
              <a:gdLst/>
              <a:ahLst/>
              <a:cxnLst/>
              <a:rect l="l" t="t" r="r" b="b"/>
              <a:pathLst>
                <a:path w="300197" h="812126" extrusionOk="0">
                  <a:moveTo>
                    <a:pt x="309161" y="747"/>
                  </a:moveTo>
                  <a:lnTo>
                    <a:pt x="238509" y="142011"/>
                  </a:lnTo>
                  <a:cubicBezTo>
                    <a:pt x="167989" y="429590"/>
                    <a:pt x="36741" y="747108"/>
                    <a:pt x="8963" y="812873"/>
                  </a:cubicBezTo>
                  <a:lnTo>
                    <a:pt x="115337" y="812873"/>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1" name="Google Shape;1361;p45">
              <a:extLst>
                <a:ext uri="{FF2B5EF4-FFF2-40B4-BE49-F238E27FC236}">
                  <a16:creationId xmlns:a16="http://schemas.microsoft.com/office/drawing/2014/main" id="{9775DBC6-D94C-DBE3-3890-EF589A2BA709}"/>
                </a:ext>
              </a:extLst>
            </p:cNvPr>
            <p:cNvSpPr/>
            <p:nvPr/>
          </p:nvSpPr>
          <p:spPr>
            <a:xfrm>
              <a:off x="6421708" y="3929479"/>
              <a:ext cx="238657" cy="645640"/>
            </a:xfrm>
            <a:custGeom>
              <a:avLst/>
              <a:gdLst/>
              <a:ahLst/>
              <a:cxnLst/>
              <a:rect l="l" t="t" r="r" b="b"/>
              <a:pathLst>
                <a:path w="300197" h="812126" extrusionOk="0">
                  <a:moveTo>
                    <a:pt x="309161" y="747"/>
                  </a:moveTo>
                  <a:lnTo>
                    <a:pt x="238509" y="142011"/>
                  </a:lnTo>
                  <a:cubicBezTo>
                    <a:pt x="167989" y="429590"/>
                    <a:pt x="36741" y="747108"/>
                    <a:pt x="8963" y="812873"/>
                  </a:cubicBezTo>
                  <a:lnTo>
                    <a:pt x="115337" y="81287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2" name="Google Shape;1362;p45">
              <a:extLst>
                <a:ext uri="{FF2B5EF4-FFF2-40B4-BE49-F238E27FC236}">
                  <a16:creationId xmlns:a16="http://schemas.microsoft.com/office/drawing/2014/main" id="{E9D0EDA1-48E9-7192-E773-126FDE3C39D4}"/>
                </a:ext>
              </a:extLst>
            </p:cNvPr>
            <p:cNvSpPr/>
            <p:nvPr/>
          </p:nvSpPr>
          <p:spPr>
            <a:xfrm>
              <a:off x="6417443" y="3334207"/>
              <a:ext cx="1375644" cy="1245602"/>
            </a:xfrm>
            <a:custGeom>
              <a:avLst/>
              <a:gdLst/>
              <a:ahLst/>
              <a:cxnLst/>
              <a:rect l="l" t="t" r="r" b="b"/>
              <a:pathLst>
                <a:path w="1730370" h="1566795" extrusionOk="0">
                  <a:moveTo>
                    <a:pt x="1215611" y="1567542"/>
                  </a:moveTo>
                  <a:lnTo>
                    <a:pt x="874197" y="1567542"/>
                  </a:lnTo>
                  <a:cubicBezTo>
                    <a:pt x="871352" y="1567548"/>
                    <a:pt x="868988" y="1565330"/>
                    <a:pt x="868823" y="1562484"/>
                  </a:cubicBezTo>
                  <a:cubicBezTo>
                    <a:pt x="868506" y="1557201"/>
                    <a:pt x="868083" y="1552170"/>
                    <a:pt x="867231" y="1545745"/>
                  </a:cubicBezTo>
                  <a:lnTo>
                    <a:pt x="867231" y="1545395"/>
                  </a:lnTo>
                  <a:cubicBezTo>
                    <a:pt x="863613" y="1491647"/>
                    <a:pt x="868083" y="1374596"/>
                    <a:pt x="938761" y="1194665"/>
                  </a:cubicBezTo>
                  <a:cubicBezTo>
                    <a:pt x="1013098" y="1005390"/>
                    <a:pt x="1073092" y="716147"/>
                    <a:pt x="1088055" y="474940"/>
                  </a:cubicBezTo>
                  <a:cubicBezTo>
                    <a:pt x="1102641" y="239781"/>
                    <a:pt x="1114962" y="83726"/>
                    <a:pt x="1115087" y="82181"/>
                  </a:cubicBezTo>
                  <a:cubicBezTo>
                    <a:pt x="1115087" y="66268"/>
                    <a:pt x="1117068" y="47846"/>
                    <a:pt x="1131714" y="35254"/>
                  </a:cubicBezTo>
                  <a:cubicBezTo>
                    <a:pt x="1152309" y="17505"/>
                    <a:pt x="1194475" y="14547"/>
                    <a:pt x="1268442" y="25706"/>
                  </a:cubicBezTo>
                  <a:lnTo>
                    <a:pt x="1291209" y="29113"/>
                  </a:lnTo>
                  <a:cubicBezTo>
                    <a:pt x="1548665" y="67648"/>
                    <a:pt x="1697292" y="96833"/>
                    <a:pt x="1695186" y="132027"/>
                  </a:cubicBezTo>
                  <a:cubicBezTo>
                    <a:pt x="1694228" y="147828"/>
                    <a:pt x="1669507" y="234921"/>
                    <a:pt x="1635297" y="355472"/>
                  </a:cubicBezTo>
                  <a:cubicBezTo>
                    <a:pt x="1584698" y="533753"/>
                    <a:pt x="1515400" y="777851"/>
                    <a:pt x="1503713" y="866160"/>
                  </a:cubicBezTo>
                  <a:cubicBezTo>
                    <a:pt x="1491827" y="956053"/>
                    <a:pt x="1488182" y="1018979"/>
                    <a:pt x="1509127" y="1033875"/>
                  </a:cubicBezTo>
                  <a:cubicBezTo>
                    <a:pt x="1518206" y="1040386"/>
                    <a:pt x="1533175" y="1038220"/>
                    <a:pt x="1554859" y="1027391"/>
                  </a:cubicBezTo>
                  <a:cubicBezTo>
                    <a:pt x="1627492" y="991075"/>
                    <a:pt x="1730168" y="929997"/>
                    <a:pt x="1731198" y="929383"/>
                  </a:cubicBezTo>
                  <a:cubicBezTo>
                    <a:pt x="1733754" y="927865"/>
                    <a:pt x="1737055" y="928697"/>
                    <a:pt x="1738574" y="931252"/>
                  </a:cubicBezTo>
                  <a:cubicBezTo>
                    <a:pt x="1739069" y="932084"/>
                    <a:pt x="1739333" y="933035"/>
                    <a:pt x="1739333" y="934005"/>
                  </a:cubicBezTo>
                  <a:lnTo>
                    <a:pt x="1739333" y="1044368"/>
                  </a:lnTo>
                  <a:cubicBezTo>
                    <a:pt x="1739333" y="1045563"/>
                    <a:pt x="1738930" y="1046725"/>
                    <a:pt x="1738197" y="1047669"/>
                  </a:cubicBezTo>
                  <a:cubicBezTo>
                    <a:pt x="1727560" y="1061317"/>
                    <a:pt x="1476673" y="1382704"/>
                    <a:pt x="1400712" y="1434161"/>
                  </a:cubicBezTo>
                  <a:cubicBezTo>
                    <a:pt x="1360434" y="1461458"/>
                    <a:pt x="1341358" y="1472109"/>
                    <a:pt x="1327631" y="1467454"/>
                  </a:cubicBezTo>
                  <a:cubicBezTo>
                    <a:pt x="1315409" y="1463267"/>
                    <a:pt x="1310562" y="1448444"/>
                    <a:pt x="1302539" y="1423874"/>
                  </a:cubicBezTo>
                  <a:lnTo>
                    <a:pt x="1299357" y="1414181"/>
                  </a:lnTo>
                  <a:cubicBezTo>
                    <a:pt x="1284130" y="1368422"/>
                    <a:pt x="1280565" y="1239915"/>
                    <a:pt x="1279733" y="1180514"/>
                  </a:cubicBezTo>
                  <a:cubicBezTo>
                    <a:pt x="1208421" y="1387188"/>
                    <a:pt x="1211993" y="1507098"/>
                    <a:pt x="1220966" y="1561249"/>
                  </a:cubicBezTo>
                  <a:cubicBezTo>
                    <a:pt x="1221448" y="1564187"/>
                    <a:pt x="1219454" y="1566961"/>
                    <a:pt x="1216516" y="1567443"/>
                  </a:cubicBezTo>
                  <a:cubicBezTo>
                    <a:pt x="1216239" y="1567489"/>
                    <a:pt x="1215961" y="1567515"/>
                    <a:pt x="1215684" y="1567515"/>
                  </a:cubicBezTo>
                  <a:close/>
                  <a:moveTo>
                    <a:pt x="879222" y="1556772"/>
                  </a:moveTo>
                  <a:lnTo>
                    <a:pt x="1209332" y="1556772"/>
                  </a:lnTo>
                  <a:cubicBezTo>
                    <a:pt x="1200609" y="1496209"/>
                    <a:pt x="1199969" y="1366956"/>
                    <a:pt x="1279779" y="1148167"/>
                  </a:cubicBezTo>
                  <a:cubicBezTo>
                    <a:pt x="1280802" y="1145374"/>
                    <a:pt x="1283899" y="1143940"/>
                    <a:pt x="1286692" y="1144964"/>
                  </a:cubicBezTo>
                  <a:cubicBezTo>
                    <a:pt x="1288812" y="1145743"/>
                    <a:pt x="1290218" y="1147757"/>
                    <a:pt x="1290225" y="1150009"/>
                  </a:cubicBezTo>
                  <a:cubicBezTo>
                    <a:pt x="1290225" y="1152036"/>
                    <a:pt x="1290443" y="1353414"/>
                    <a:pt x="1309545" y="1410826"/>
                  </a:cubicBezTo>
                  <a:lnTo>
                    <a:pt x="1312754" y="1420586"/>
                  </a:lnTo>
                  <a:cubicBezTo>
                    <a:pt x="1319496" y="1441220"/>
                    <a:pt x="1323979" y="1454862"/>
                    <a:pt x="1331091" y="1457312"/>
                  </a:cubicBezTo>
                  <a:cubicBezTo>
                    <a:pt x="1340176" y="1460435"/>
                    <a:pt x="1359695" y="1448985"/>
                    <a:pt x="1394651" y="1425294"/>
                  </a:cubicBezTo>
                  <a:cubicBezTo>
                    <a:pt x="1466670" y="1376504"/>
                    <a:pt x="1709732" y="1066600"/>
                    <a:pt x="1728544" y="1042552"/>
                  </a:cubicBezTo>
                  <a:lnTo>
                    <a:pt x="1728544" y="943448"/>
                  </a:lnTo>
                  <a:cubicBezTo>
                    <a:pt x="1702700" y="958674"/>
                    <a:pt x="1620671" y="1006513"/>
                    <a:pt x="1559646" y="1037032"/>
                  </a:cubicBezTo>
                  <a:cubicBezTo>
                    <a:pt x="1533683" y="1049980"/>
                    <a:pt x="1515631" y="1051763"/>
                    <a:pt x="1502861" y="1042657"/>
                  </a:cubicBezTo>
                  <a:cubicBezTo>
                    <a:pt x="1477327" y="1024466"/>
                    <a:pt x="1479915" y="963640"/>
                    <a:pt x="1493009" y="864727"/>
                  </a:cubicBezTo>
                  <a:cubicBezTo>
                    <a:pt x="1504802" y="775640"/>
                    <a:pt x="1574226" y="531078"/>
                    <a:pt x="1624910" y="352501"/>
                  </a:cubicBezTo>
                  <a:cubicBezTo>
                    <a:pt x="1656360" y="241689"/>
                    <a:pt x="1683531" y="145999"/>
                    <a:pt x="1684409" y="131347"/>
                  </a:cubicBezTo>
                  <a:cubicBezTo>
                    <a:pt x="1686344" y="99125"/>
                    <a:pt x="1398105" y="55981"/>
                    <a:pt x="1289591" y="39737"/>
                  </a:cubicBezTo>
                  <a:lnTo>
                    <a:pt x="1266817" y="36317"/>
                  </a:lnTo>
                  <a:cubicBezTo>
                    <a:pt x="1197202" y="25845"/>
                    <a:pt x="1156475" y="28076"/>
                    <a:pt x="1138720" y="43382"/>
                  </a:cubicBezTo>
                  <a:cubicBezTo>
                    <a:pt x="1129554" y="51260"/>
                    <a:pt x="1125817" y="62617"/>
                    <a:pt x="1125817" y="82571"/>
                  </a:cubicBezTo>
                  <a:cubicBezTo>
                    <a:pt x="1125685" y="84552"/>
                    <a:pt x="1113371" y="240521"/>
                    <a:pt x="1098785" y="475587"/>
                  </a:cubicBezTo>
                  <a:cubicBezTo>
                    <a:pt x="1083763" y="717830"/>
                    <a:pt x="1023471" y="1008388"/>
                    <a:pt x="948778" y="1198613"/>
                  </a:cubicBezTo>
                  <a:cubicBezTo>
                    <a:pt x="878932" y="1376418"/>
                    <a:pt x="874409" y="1491601"/>
                    <a:pt x="877948" y="1544530"/>
                  </a:cubicBezTo>
                  <a:cubicBezTo>
                    <a:pt x="878536" y="1549086"/>
                    <a:pt x="878925" y="1552995"/>
                    <a:pt x="879222" y="1556772"/>
                  </a:cubicBezTo>
                  <a:close/>
                  <a:moveTo>
                    <a:pt x="461069" y="1567542"/>
                  </a:moveTo>
                  <a:lnTo>
                    <a:pt x="14351" y="1567542"/>
                  </a:lnTo>
                  <a:cubicBezTo>
                    <a:pt x="11373" y="1567542"/>
                    <a:pt x="8963" y="1565132"/>
                    <a:pt x="8963" y="1562154"/>
                  </a:cubicBezTo>
                  <a:cubicBezTo>
                    <a:pt x="8963" y="1561434"/>
                    <a:pt x="9108" y="1560721"/>
                    <a:pt x="9385" y="1560060"/>
                  </a:cubicBezTo>
                  <a:cubicBezTo>
                    <a:pt x="37448" y="1493654"/>
                    <a:pt x="283521" y="902285"/>
                    <a:pt x="283092" y="590459"/>
                  </a:cubicBezTo>
                  <a:cubicBezTo>
                    <a:pt x="283092" y="503267"/>
                    <a:pt x="282069" y="422644"/>
                    <a:pt x="281164" y="351504"/>
                  </a:cubicBezTo>
                  <a:cubicBezTo>
                    <a:pt x="278107" y="110700"/>
                    <a:pt x="278041" y="12883"/>
                    <a:pt x="307695" y="10790"/>
                  </a:cubicBezTo>
                  <a:cubicBezTo>
                    <a:pt x="341773" y="8373"/>
                    <a:pt x="783360" y="1460"/>
                    <a:pt x="813093" y="991"/>
                  </a:cubicBezTo>
                  <a:cubicBezTo>
                    <a:pt x="814889" y="496"/>
                    <a:pt x="816818" y="760"/>
                    <a:pt x="818415" y="1717"/>
                  </a:cubicBezTo>
                  <a:cubicBezTo>
                    <a:pt x="823104" y="4510"/>
                    <a:pt x="827435" y="12031"/>
                    <a:pt x="819432" y="66050"/>
                  </a:cubicBezTo>
                  <a:cubicBezTo>
                    <a:pt x="818805" y="69662"/>
                    <a:pt x="757906" y="413572"/>
                    <a:pt x="743340" y="541980"/>
                  </a:cubicBezTo>
                  <a:cubicBezTo>
                    <a:pt x="730074" y="658991"/>
                    <a:pt x="669716" y="844099"/>
                    <a:pt x="616470" y="1007417"/>
                  </a:cubicBezTo>
                  <a:cubicBezTo>
                    <a:pt x="610283" y="1026394"/>
                    <a:pt x="604195" y="1045054"/>
                    <a:pt x="598292" y="1063292"/>
                  </a:cubicBezTo>
                  <a:cubicBezTo>
                    <a:pt x="550090" y="1212209"/>
                    <a:pt x="485084" y="1483737"/>
                    <a:pt x="466305" y="1563408"/>
                  </a:cubicBezTo>
                  <a:cubicBezTo>
                    <a:pt x="465730" y="1565838"/>
                    <a:pt x="463565" y="1567548"/>
                    <a:pt x="461069" y="1567542"/>
                  </a:cubicBezTo>
                  <a:close/>
                  <a:moveTo>
                    <a:pt x="22453" y="1556772"/>
                  </a:moveTo>
                  <a:lnTo>
                    <a:pt x="456810" y="1556772"/>
                  </a:lnTo>
                  <a:cubicBezTo>
                    <a:pt x="476790" y="1472122"/>
                    <a:pt x="540516" y="1206775"/>
                    <a:pt x="588051" y="1059951"/>
                  </a:cubicBezTo>
                  <a:cubicBezTo>
                    <a:pt x="593954" y="1041726"/>
                    <a:pt x="600042" y="1023053"/>
                    <a:pt x="606229" y="1004056"/>
                  </a:cubicBezTo>
                  <a:cubicBezTo>
                    <a:pt x="659317" y="841227"/>
                    <a:pt x="719496" y="656667"/>
                    <a:pt x="732636" y="540745"/>
                  </a:cubicBezTo>
                  <a:cubicBezTo>
                    <a:pt x="747242" y="411987"/>
                    <a:pt x="808194" y="67767"/>
                    <a:pt x="808815" y="64307"/>
                  </a:cubicBezTo>
                  <a:cubicBezTo>
                    <a:pt x="814176" y="27991"/>
                    <a:pt x="813292" y="15683"/>
                    <a:pt x="812486" y="11747"/>
                  </a:cubicBezTo>
                  <a:cubicBezTo>
                    <a:pt x="781234" y="12242"/>
                    <a:pt x="341634" y="19149"/>
                    <a:pt x="308448" y="21513"/>
                  </a:cubicBezTo>
                  <a:cubicBezTo>
                    <a:pt x="287760" y="22986"/>
                    <a:pt x="289695" y="175164"/>
                    <a:pt x="291940" y="351365"/>
                  </a:cubicBezTo>
                  <a:cubicBezTo>
                    <a:pt x="292845" y="422539"/>
                    <a:pt x="293861" y="503194"/>
                    <a:pt x="293861" y="590446"/>
                  </a:cubicBezTo>
                  <a:cubicBezTo>
                    <a:pt x="294278" y="891390"/>
                    <a:pt x="74794" y="1432114"/>
                    <a:pt x="22453" y="15567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3" name="Google Shape;1363;p45">
              <a:extLst>
                <a:ext uri="{FF2B5EF4-FFF2-40B4-BE49-F238E27FC236}">
                  <a16:creationId xmlns:a16="http://schemas.microsoft.com/office/drawing/2014/main" id="{C95FF215-2DE1-BEA0-EB3D-918C8C170D4B}"/>
                </a:ext>
              </a:extLst>
            </p:cNvPr>
            <p:cNvSpPr/>
            <p:nvPr/>
          </p:nvSpPr>
          <p:spPr>
            <a:xfrm>
              <a:off x="6826656" y="3332284"/>
              <a:ext cx="215437" cy="980289"/>
            </a:xfrm>
            <a:custGeom>
              <a:avLst/>
              <a:gdLst/>
              <a:ahLst/>
              <a:cxnLst/>
              <a:rect l="l" t="t" r="r" b="b"/>
              <a:pathLst>
                <a:path w="270990" h="1233068" extrusionOk="0">
                  <a:moveTo>
                    <a:pt x="14359" y="1233805"/>
                  </a:moveTo>
                  <a:cubicBezTo>
                    <a:pt x="14220" y="1233819"/>
                    <a:pt x="14082" y="1233819"/>
                    <a:pt x="13943" y="1233805"/>
                  </a:cubicBezTo>
                  <a:cubicBezTo>
                    <a:pt x="10985" y="1233587"/>
                    <a:pt x="8760" y="1231012"/>
                    <a:pt x="8977" y="1228054"/>
                  </a:cubicBezTo>
                  <a:cubicBezTo>
                    <a:pt x="8977" y="1228047"/>
                    <a:pt x="8977" y="1228041"/>
                    <a:pt x="8977" y="1228034"/>
                  </a:cubicBezTo>
                  <a:lnTo>
                    <a:pt x="62924" y="526138"/>
                  </a:lnTo>
                  <a:cubicBezTo>
                    <a:pt x="63043" y="524533"/>
                    <a:pt x="63875" y="523067"/>
                    <a:pt x="65195" y="522143"/>
                  </a:cubicBezTo>
                  <a:lnTo>
                    <a:pt x="151489" y="461547"/>
                  </a:lnTo>
                  <a:lnTo>
                    <a:pt x="76215" y="357980"/>
                  </a:lnTo>
                  <a:cubicBezTo>
                    <a:pt x="74987" y="356283"/>
                    <a:pt x="74849" y="354024"/>
                    <a:pt x="75872" y="352195"/>
                  </a:cubicBezTo>
                  <a:lnTo>
                    <a:pt x="269782" y="3670"/>
                  </a:lnTo>
                  <a:cubicBezTo>
                    <a:pt x="271136" y="1029"/>
                    <a:pt x="274384" y="-14"/>
                    <a:pt x="277025" y="1339"/>
                  </a:cubicBezTo>
                  <a:cubicBezTo>
                    <a:pt x="279673" y="2693"/>
                    <a:pt x="280716" y="5942"/>
                    <a:pt x="279356" y="8583"/>
                  </a:cubicBezTo>
                  <a:cubicBezTo>
                    <a:pt x="279304" y="8695"/>
                    <a:pt x="279244" y="8801"/>
                    <a:pt x="279178" y="8906"/>
                  </a:cubicBezTo>
                  <a:lnTo>
                    <a:pt x="86945" y="354420"/>
                  </a:lnTo>
                  <a:lnTo>
                    <a:pt x="163414" y="459639"/>
                  </a:lnTo>
                  <a:cubicBezTo>
                    <a:pt x="164266" y="460801"/>
                    <a:pt x="164610" y="462260"/>
                    <a:pt x="164372" y="463687"/>
                  </a:cubicBezTo>
                  <a:cubicBezTo>
                    <a:pt x="164134" y="465113"/>
                    <a:pt x="163335" y="466381"/>
                    <a:pt x="162153" y="467213"/>
                  </a:cubicBezTo>
                  <a:lnTo>
                    <a:pt x="73462" y="529492"/>
                  </a:lnTo>
                  <a:lnTo>
                    <a:pt x="19721" y="1228840"/>
                  </a:lnTo>
                  <a:cubicBezTo>
                    <a:pt x="19503" y="1231640"/>
                    <a:pt x="17165" y="1233805"/>
                    <a:pt x="14359" y="12338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4" name="Google Shape;1364;p45">
              <a:extLst>
                <a:ext uri="{FF2B5EF4-FFF2-40B4-BE49-F238E27FC236}">
                  <a16:creationId xmlns:a16="http://schemas.microsoft.com/office/drawing/2014/main" id="{42D3E4B9-F35B-9D74-ED0A-017498D3BF54}"/>
                </a:ext>
              </a:extLst>
            </p:cNvPr>
            <p:cNvSpPr/>
            <p:nvPr/>
          </p:nvSpPr>
          <p:spPr>
            <a:xfrm>
              <a:off x="7221195" y="3369752"/>
              <a:ext cx="199642" cy="866367"/>
            </a:xfrm>
            <a:custGeom>
              <a:avLst/>
              <a:gdLst/>
              <a:ahLst/>
              <a:cxnLst/>
              <a:rect l="l" t="t" r="r" b="b"/>
              <a:pathLst>
                <a:path w="251122" h="1089770" extrusionOk="0">
                  <a:moveTo>
                    <a:pt x="14338" y="1090517"/>
                  </a:moveTo>
                  <a:cubicBezTo>
                    <a:pt x="11360" y="1090511"/>
                    <a:pt x="8956" y="1088094"/>
                    <a:pt x="8963" y="1085116"/>
                  </a:cubicBezTo>
                  <a:cubicBezTo>
                    <a:pt x="8963" y="1084410"/>
                    <a:pt x="9101" y="1083703"/>
                    <a:pt x="9379" y="1083050"/>
                  </a:cubicBezTo>
                  <a:lnTo>
                    <a:pt x="248288" y="514460"/>
                  </a:lnTo>
                  <a:lnTo>
                    <a:pt x="154981" y="430530"/>
                  </a:lnTo>
                  <a:cubicBezTo>
                    <a:pt x="152769" y="428549"/>
                    <a:pt x="152578" y="425148"/>
                    <a:pt x="154558" y="422930"/>
                  </a:cubicBezTo>
                  <a:cubicBezTo>
                    <a:pt x="154790" y="422679"/>
                    <a:pt x="155034" y="422448"/>
                    <a:pt x="155305" y="422243"/>
                  </a:cubicBezTo>
                  <a:lnTo>
                    <a:pt x="234448" y="361647"/>
                  </a:lnTo>
                  <a:lnTo>
                    <a:pt x="175450" y="6849"/>
                  </a:lnTo>
                  <a:cubicBezTo>
                    <a:pt x="175054" y="3898"/>
                    <a:pt x="177128" y="1191"/>
                    <a:pt x="180072" y="795"/>
                  </a:cubicBezTo>
                  <a:cubicBezTo>
                    <a:pt x="182892" y="418"/>
                    <a:pt x="185520" y="2293"/>
                    <a:pt x="186074" y="5080"/>
                  </a:cubicBezTo>
                  <a:lnTo>
                    <a:pt x="245620" y="363080"/>
                  </a:lnTo>
                  <a:cubicBezTo>
                    <a:pt x="245944" y="365048"/>
                    <a:pt x="245158" y="367029"/>
                    <a:pt x="243580" y="368244"/>
                  </a:cubicBezTo>
                  <a:lnTo>
                    <a:pt x="166985" y="426858"/>
                  </a:lnTo>
                  <a:lnTo>
                    <a:pt x="258305" y="508980"/>
                  </a:lnTo>
                  <a:cubicBezTo>
                    <a:pt x="260001" y="510512"/>
                    <a:pt x="260549" y="512955"/>
                    <a:pt x="259671" y="515068"/>
                  </a:cubicBezTo>
                  <a:lnTo>
                    <a:pt x="19244" y="1087216"/>
                  </a:lnTo>
                  <a:cubicBezTo>
                    <a:pt x="18418" y="1089197"/>
                    <a:pt x="16484" y="1090498"/>
                    <a:pt x="14338" y="10905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5" name="Google Shape;1365;p45">
              <a:extLst>
                <a:ext uri="{FF2B5EF4-FFF2-40B4-BE49-F238E27FC236}">
                  <a16:creationId xmlns:a16="http://schemas.microsoft.com/office/drawing/2014/main" id="{072B45F2-FAAD-FB86-6577-AFBB575F8BE2}"/>
                </a:ext>
              </a:extLst>
            </p:cNvPr>
            <p:cNvSpPr/>
            <p:nvPr/>
          </p:nvSpPr>
          <p:spPr>
            <a:xfrm>
              <a:off x="6850348" y="3867008"/>
              <a:ext cx="614914" cy="409696"/>
            </a:xfrm>
            <a:custGeom>
              <a:avLst/>
              <a:gdLst/>
              <a:ahLst/>
              <a:cxnLst/>
              <a:rect l="l" t="t" r="r" b="b"/>
              <a:pathLst>
                <a:path w="773477" h="515341" extrusionOk="0">
                  <a:moveTo>
                    <a:pt x="23720" y="354136"/>
                  </a:moveTo>
                  <a:cubicBezTo>
                    <a:pt x="23720" y="354136"/>
                    <a:pt x="148939" y="302567"/>
                    <a:pt x="222470" y="241305"/>
                  </a:cubicBezTo>
                  <a:cubicBezTo>
                    <a:pt x="296001" y="180042"/>
                    <a:pt x="426179" y="-1685"/>
                    <a:pt x="448576" y="771"/>
                  </a:cubicBezTo>
                  <a:cubicBezTo>
                    <a:pt x="470973" y="3227"/>
                    <a:pt x="603191" y="98964"/>
                    <a:pt x="669512" y="121038"/>
                  </a:cubicBezTo>
                  <a:cubicBezTo>
                    <a:pt x="735832" y="143112"/>
                    <a:pt x="784826" y="143112"/>
                    <a:pt x="782350" y="157856"/>
                  </a:cubicBezTo>
                  <a:cubicBezTo>
                    <a:pt x="779874" y="172601"/>
                    <a:pt x="752954" y="187253"/>
                    <a:pt x="701384" y="187253"/>
                  </a:cubicBezTo>
                  <a:cubicBezTo>
                    <a:pt x="649815" y="187253"/>
                    <a:pt x="509951" y="113610"/>
                    <a:pt x="509951" y="113610"/>
                  </a:cubicBezTo>
                  <a:cubicBezTo>
                    <a:pt x="509951" y="113610"/>
                    <a:pt x="586070" y="211803"/>
                    <a:pt x="573795" y="224077"/>
                  </a:cubicBezTo>
                  <a:cubicBezTo>
                    <a:pt x="525718" y="261866"/>
                    <a:pt x="472908" y="293211"/>
                    <a:pt x="416704" y="317318"/>
                  </a:cubicBezTo>
                  <a:cubicBezTo>
                    <a:pt x="357812" y="339392"/>
                    <a:pt x="318511" y="359095"/>
                    <a:pt x="306235" y="356619"/>
                  </a:cubicBezTo>
                  <a:cubicBezTo>
                    <a:pt x="293961" y="354143"/>
                    <a:pt x="296443" y="329593"/>
                    <a:pt x="303872" y="322284"/>
                  </a:cubicBezTo>
                  <a:lnTo>
                    <a:pt x="325939" y="300210"/>
                  </a:lnTo>
                  <a:cubicBezTo>
                    <a:pt x="325939" y="300210"/>
                    <a:pt x="273828" y="337035"/>
                    <a:pt x="247020" y="337035"/>
                  </a:cubicBezTo>
                  <a:lnTo>
                    <a:pt x="219994" y="337035"/>
                  </a:lnTo>
                  <a:lnTo>
                    <a:pt x="8963" y="516088"/>
                  </a:lnTo>
                  <a:close/>
                </a:path>
              </a:pathLst>
            </a:custGeom>
            <a:solidFill>
              <a:srgbClr val="FFBF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6" name="Google Shape;1366;p45">
              <a:extLst>
                <a:ext uri="{FF2B5EF4-FFF2-40B4-BE49-F238E27FC236}">
                  <a16:creationId xmlns:a16="http://schemas.microsoft.com/office/drawing/2014/main" id="{79B0C1A9-2644-0C2C-CBE3-06A845A7E9EA}"/>
                </a:ext>
              </a:extLst>
            </p:cNvPr>
            <p:cNvSpPr/>
            <p:nvPr/>
          </p:nvSpPr>
          <p:spPr>
            <a:xfrm>
              <a:off x="6850348" y="3867008"/>
              <a:ext cx="614914" cy="409696"/>
            </a:xfrm>
            <a:custGeom>
              <a:avLst/>
              <a:gdLst/>
              <a:ahLst/>
              <a:cxnLst/>
              <a:rect l="l" t="t" r="r" b="b"/>
              <a:pathLst>
                <a:path w="773477" h="515341" extrusionOk="0">
                  <a:moveTo>
                    <a:pt x="23720" y="354136"/>
                  </a:moveTo>
                  <a:cubicBezTo>
                    <a:pt x="23720" y="354136"/>
                    <a:pt x="148939" y="302567"/>
                    <a:pt x="222470" y="241305"/>
                  </a:cubicBezTo>
                  <a:cubicBezTo>
                    <a:pt x="296001" y="180042"/>
                    <a:pt x="426179" y="-1685"/>
                    <a:pt x="448576" y="771"/>
                  </a:cubicBezTo>
                  <a:cubicBezTo>
                    <a:pt x="470973" y="3227"/>
                    <a:pt x="603191" y="98964"/>
                    <a:pt x="669512" y="121038"/>
                  </a:cubicBezTo>
                  <a:cubicBezTo>
                    <a:pt x="735832" y="143112"/>
                    <a:pt x="784826" y="143112"/>
                    <a:pt x="782350" y="157856"/>
                  </a:cubicBezTo>
                  <a:cubicBezTo>
                    <a:pt x="779874" y="172601"/>
                    <a:pt x="752954" y="187253"/>
                    <a:pt x="701384" y="187253"/>
                  </a:cubicBezTo>
                  <a:cubicBezTo>
                    <a:pt x="649815" y="187253"/>
                    <a:pt x="509951" y="113610"/>
                    <a:pt x="509951" y="113610"/>
                  </a:cubicBezTo>
                  <a:cubicBezTo>
                    <a:pt x="509951" y="113610"/>
                    <a:pt x="586070" y="211803"/>
                    <a:pt x="573795" y="224077"/>
                  </a:cubicBezTo>
                  <a:cubicBezTo>
                    <a:pt x="525718" y="261866"/>
                    <a:pt x="472908" y="293211"/>
                    <a:pt x="416704" y="317318"/>
                  </a:cubicBezTo>
                  <a:cubicBezTo>
                    <a:pt x="357812" y="339392"/>
                    <a:pt x="318511" y="359095"/>
                    <a:pt x="306235" y="356619"/>
                  </a:cubicBezTo>
                  <a:cubicBezTo>
                    <a:pt x="293961" y="354143"/>
                    <a:pt x="296443" y="329593"/>
                    <a:pt x="303872" y="322284"/>
                  </a:cubicBezTo>
                  <a:lnTo>
                    <a:pt x="325939" y="300210"/>
                  </a:lnTo>
                  <a:cubicBezTo>
                    <a:pt x="325939" y="300210"/>
                    <a:pt x="273828" y="337035"/>
                    <a:pt x="247020" y="337035"/>
                  </a:cubicBezTo>
                  <a:lnTo>
                    <a:pt x="219994" y="337035"/>
                  </a:lnTo>
                  <a:lnTo>
                    <a:pt x="8963" y="516088"/>
                  </a:ln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7" name="Google Shape;1367;p45">
              <a:extLst>
                <a:ext uri="{FF2B5EF4-FFF2-40B4-BE49-F238E27FC236}">
                  <a16:creationId xmlns:a16="http://schemas.microsoft.com/office/drawing/2014/main" id="{10B81B68-A1E1-2AF3-55F9-336FF06655F8}"/>
                </a:ext>
              </a:extLst>
            </p:cNvPr>
            <p:cNvSpPr/>
            <p:nvPr/>
          </p:nvSpPr>
          <p:spPr>
            <a:xfrm>
              <a:off x="7227064" y="3925283"/>
              <a:ext cx="220500" cy="90198"/>
            </a:xfrm>
            <a:custGeom>
              <a:avLst/>
              <a:gdLst/>
              <a:ahLst/>
              <a:cxnLst/>
              <a:rect l="l" t="t" r="r" b="b"/>
              <a:pathLst>
                <a:path w="277358" h="113456" extrusionOk="0">
                  <a:moveTo>
                    <a:pt x="286321" y="104413"/>
                  </a:moveTo>
                  <a:lnTo>
                    <a:pt x="284168" y="104413"/>
                  </a:lnTo>
                  <a:cubicBezTo>
                    <a:pt x="168425" y="96443"/>
                    <a:pt x="8963" y="747"/>
                    <a:pt x="8963" y="747"/>
                  </a:cubicBezTo>
                  <a:lnTo>
                    <a:pt x="35454" y="40477"/>
                  </a:lnTo>
                  <a:cubicBezTo>
                    <a:pt x="35454" y="40477"/>
                    <a:pt x="175437" y="114126"/>
                    <a:pt x="226888" y="114126"/>
                  </a:cubicBezTo>
                  <a:cubicBezTo>
                    <a:pt x="247139" y="114760"/>
                    <a:pt x="267324" y="111465"/>
                    <a:pt x="286321" y="104413"/>
                  </a:cubicBezTo>
                  <a:close/>
                </a:path>
              </a:pathLst>
            </a:custGeom>
            <a:solidFill>
              <a:srgbClr val="965C4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8" name="Google Shape;1368;p45">
              <a:extLst>
                <a:ext uri="{FF2B5EF4-FFF2-40B4-BE49-F238E27FC236}">
                  <a16:creationId xmlns:a16="http://schemas.microsoft.com/office/drawing/2014/main" id="{40F82EB4-E3A7-98F8-6008-DCB1C9A57A53}"/>
                </a:ext>
              </a:extLst>
            </p:cNvPr>
            <p:cNvSpPr/>
            <p:nvPr/>
          </p:nvSpPr>
          <p:spPr>
            <a:xfrm>
              <a:off x="6850007" y="3956653"/>
              <a:ext cx="450090" cy="319875"/>
            </a:xfrm>
            <a:custGeom>
              <a:avLst/>
              <a:gdLst/>
              <a:ahLst/>
              <a:cxnLst/>
              <a:rect l="l" t="t" r="r" b="b"/>
              <a:pathLst>
                <a:path w="566151" h="402359" extrusionOk="0">
                  <a:moveTo>
                    <a:pt x="507475" y="92614"/>
                  </a:moveTo>
                  <a:cubicBezTo>
                    <a:pt x="487560" y="108652"/>
                    <a:pt x="455687" y="72693"/>
                    <a:pt x="455687" y="72693"/>
                  </a:cubicBezTo>
                  <a:cubicBezTo>
                    <a:pt x="455687" y="72693"/>
                    <a:pt x="463657" y="152476"/>
                    <a:pt x="439754" y="156458"/>
                  </a:cubicBezTo>
                  <a:cubicBezTo>
                    <a:pt x="415852" y="160440"/>
                    <a:pt x="383873" y="136543"/>
                    <a:pt x="383873" y="136543"/>
                  </a:cubicBezTo>
                  <a:cubicBezTo>
                    <a:pt x="383873" y="136543"/>
                    <a:pt x="383873" y="188331"/>
                    <a:pt x="359970" y="188331"/>
                  </a:cubicBezTo>
                  <a:cubicBezTo>
                    <a:pt x="336068" y="188331"/>
                    <a:pt x="300213" y="112964"/>
                    <a:pt x="300213" y="112964"/>
                  </a:cubicBezTo>
                  <a:cubicBezTo>
                    <a:pt x="300213" y="112964"/>
                    <a:pt x="308831" y="150859"/>
                    <a:pt x="284168" y="176703"/>
                  </a:cubicBezTo>
                  <a:cubicBezTo>
                    <a:pt x="259506" y="202547"/>
                    <a:pt x="212467" y="196617"/>
                    <a:pt x="212467" y="196617"/>
                  </a:cubicBezTo>
                  <a:lnTo>
                    <a:pt x="25015" y="331853"/>
                  </a:lnTo>
                  <a:lnTo>
                    <a:pt x="14245" y="344339"/>
                  </a:lnTo>
                  <a:lnTo>
                    <a:pt x="8963" y="403106"/>
                  </a:lnTo>
                  <a:lnTo>
                    <a:pt x="220423" y="224165"/>
                  </a:lnTo>
                  <a:lnTo>
                    <a:pt x="247344" y="224165"/>
                  </a:lnTo>
                  <a:cubicBezTo>
                    <a:pt x="274370" y="224165"/>
                    <a:pt x="325919" y="187340"/>
                    <a:pt x="325919" y="187340"/>
                  </a:cubicBezTo>
                  <a:lnTo>
                    <a:pt x="303845" y="209414"/>
                  </a:lnTo>
                  <a:cubicBezTo>
                    <a:pt x="296417" y="216737"/>
                    <a:pt x="293941" y="241716"/>
                    <a:pt x="306216" y="243749"/>
                  </a:cubicBezTo>
                  <a:cubicBezTo>
                    <a:pt x="318491" y="245783"/>
                    <a:pt x="357792" y="226522"/>
                    <a:pt x="416684" y="204455"/>
                  </a:cubicBezTo>
                  <a:cubicBezTo>
                    <a:pt x="472888" y="180348"/>
                    <a:pt x="525699" y="149003"/>
                    <a:pt x="573775" y="111214"/>
                  </a:cubicBezTo>
                  <a:cubicBezTo>
                    <a:pt x="586050" y="98939"/>
                    <a:pt x="509924" y="747"/>
                    <a:pt x="509924" y="747"/>
                  </a:cubicBezTo>
                  <a:cubicBezTo>
                    <a:pt x="509924" y="747"/>
                    <a:pt x="527396" y="76674"/>
                    <a:pt x="507475" y="92614"/>
                  </a:cubicBezTo>
                  <a:close/>
                </a:path>
              </a:pathLst>
            </a:custGeom>
            <a:solidFill>
              <a:srgbClr val="965C4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9" name="Google Shape;1369;p45">
              <a:extLst>
                <a:ext uri="{FF2B5EF4-FFF2-40B4-BE49-F238E27FC236}">
                  <a16:creationId xmlns:a16="http://schemas.microsoft.com/office/drawing/2014/main" id="{380EC570-B953-C898-279D-3E14C8125A91}"/>
                </a:ext>
              </a:extLst>
            </p:cNvPr>
            <p:cNvSpPr/>
            <p:nvPr/>
          </p:nvSpPr>
          <p:spPr>
            <a:xfrm>
              <a:off x="6846112" y="3862711"/>
              <a:ext cx="623505" cy="418242"/>
            </a:xfrm>
            <a:custGeom>
              <a:avLst/>
              <a:gdLst/>
              <a:ahLst/>
              <a:cxnLst/>
              <a:rect l="l" t="t" r="r" b="b"/>
              <a:pathLst>
                <a:path w="784283" h="526090" extrusionOk="0">
                  <a:moveTo>
                    <a:pt x="746822" y="139818"/>
                  </a:moveTo>
                  <a:cubicBezTo>
                    <a:pt x="727581" y="135592"/>
                    <a:pt x="703639" y="130343"/>
                    <a:pt x="676554" y="121330"/>
                  </a:cubicBezTo>
                  <a:cubicBezTo>
                    <a:pt x="639814" y="109108"/>
                    <a:pt x="581385" y="73214"/>
                    <a:pt x="534431" y="44372"/>
                  </a:cubicBezTo>
                  <a:cubicBezTo>
                    <a:pt x="490402" y="17300"/>
                    <a:pt x="464994" y="1981"/>
                    <a:pt x="454535" y="792"/>
                  </a:cubicBezTo>
                  <a:cubicBezTo>
                    <a:pt x="441494" y="-561"/>
                    <a:pt x="416013" y="27865"/>
                    <a:pt x="352136" y="103568"/>
                  </a:cubicBezTo>
                  <a:cubicBezTo>
                    <a:pt x="308834" y="154899"/>
                    <a:pt x="259754" y="213085"/>
                    <a:pt x="224394" y="242547"/>
                  </a:cubicBezTo>
                  <a:cubicBezTo>
                    <a:pt x="152349" y="302562"/>
                    <a:pt x="28286" y="354032"/>
                    <a:pt x="27025" y="354547"/>
                  </a:cubicBezTo>
                  <a:cubicBezTo>
                    <a:pt x="25176" y="355313"/>
                    <a:pt x="23902" y="357043"/>
                    <a:pt x="23724" y="359037"/>
                  </a:cubicBezTo>
                  <a:lnTo>
                    <a:pt x="8985" y="520969"/>
                  </a:lnTo>
                  <a:cubicBezTo>
                    <a:pt x="8715" y="523927"/>
                    <a:pt x="10887" y="526542"/>
                    <a:pt x="13846" y="526812"/>
                  </a:cubicBezTo>
                  <a:cubicBezTo>
                    <a:pt x="15285" y="526951"/>
                    <a:pt x="16724" y="526495"/>
                    <a:pt x="17827" y="525551"/>
                  </a:cubicBezTo>
                  <a:lnTo>
                    <a:pt x="227346" y="347772"/>
                  </a:lnTo>
                  <a:lnTo>
                    <a:pt x="252398" y="347772"/>
                  </a:lnTo>
                  <a:cubicBezTo>
                    <a:pt x="265868" y="347772"/>
                    <a:pt x="284700" y="339499"/>
                    <a:pt x="300923" y="330677"/>
                  </a:cubicBezTo>
                  <a:cubicBezTo>
                    <a:pt x="297621" y="338026"/>
                    <a:pt x="296585" y="347964"/>
                    <a:pt x="298850" y="355538"/>
                  </a:cubicBezTo>
                  <a:cubicBezTo>
                    <a:pt x="300765" y="361969"/>
                    <a:pt x="304918" y="366102"/>
                    <a:pt x="310550" y="367271"/>
                  </a:cubicBezTo>
                  <a:cubicBezTo>
                    <a:pt x="319933" y="369179"/>
                    <a:pt x="337114" y="362431"/>
                    <a:pt x="372044" y="348228"/>
                  </a:cubicBezTo>
                  <a:cubicBezTo>
                    <a:pt x="387231" y="342054"/>
                    <a:pt x="404399" y="335062"/>
                    <a:pt x="424208" y="327647"/>
                  </a:cubicBezTo>
                  <a:cubicBezTo>
                    <a:pt x="452323" y="315583"/>
                    <a:pt x="479626" y="301703"/>
                    <a:pt x="505939" y="286094"/>
                  </a:cubicBezTo>
                  <a:cubicBezTo>
                    <a:pt x="508197" y="286906"/>
                    <a:pt x="510726" y="286094"/>
                    <a:pt x="512086" y="284113"/>
                  </a:cubicBezTo>
                  <a:cubicBezTo>
                    <a:pt x="512509" y="283360"/>
                    <a:pt x="512833" y="282555"/>
                    <a:pt x="513057" y="281723"/>
                  </a:cubicBezTo>
                  <a:cubicBezTo>
                    <a:pt x="537316" y="266972"/>
                    <a:pt x="560664" y="250788"/>
                    <a:pt x="582989" y="233250"/>
                  </a:cubicBezTo>
                  <a:cubicBezTo>
                    <a:pt x="594214" y="222025"/>
                    <a:pt x="565307" y="176683"/>
                    <a:pt x="533876" y="134483"/>
                  </a:cubicBezTo>
                  <a:cubicBezTo>
                    <a:pt x="575264" y="155124"/>
                    <a:pt x="666180" y="198010"/>
                    <a:pt x="706769" y="198010"/>
                  </a:cubicBezTo>
                  <a:cubicBezTo>
                    <a:pt x="755723" y="198010"/>
                    <a:pt x="789590" y="184712"/>
                    <a:pt x="793050" y="164124"/>
                  </a:cubicBezTo>
                  <a:cubicBezTo>
                    <a:pt x="795301" y="150442"/>
                    <a:pt x="778081" y="146665"/>
                    <a:pt x="746822" y="139818"/>
                  </a:cubicBezTo>
                  <a:close/>
                  <a:moveTo>
                    <a:pt x="706723" y="187280"/>
                  </a:moveTo>
                  <a:cubicBezTo>
                    <a:pt x="657062" y="187280"/>
                    <a:pt x="519198" y="114984"/>
                    <a:pt x="517798" y="114258"/>
                  </a:cubicBezTo>
                  <a:cubicBezTo>
                    <a:pt x="515157" y="112878"/>
                    <a:pt x="511895" y="113902"/>
                    <a:pt x="510521" y="116543"/>
                  </a:cubicBezTo>
                  <a:cubicBezTo>
                    <a:pt x="509544" y="118405"/>
                    <a:pt x="509742" y="120663"/>
                    <a:pt x="511023" y="122327"/>
                  </a:cubicBezTo>
                  <a:cubicBezTo>
                    <a:pt x="543946" y="164784"/>
                    <a:pt x="577225" y="216089"/>
                    <a:pt x="575112" y="225809"/>
                  </a:cubicBezTo>
                  <a:cubicBezTo>
                    <a:pt x="555263" y="241326"/>
                    <a:pt x="534589" y="255760"/>
                    <a:pt x="513183" y="269045"/>
                  </a:cubicBezTo>
                  <a:cubicBezTo>
                    <a:pt x="507042" y="238737"/>
                    <a:pt x="467562" y="180143"/>
                    <a:pt x="448189" y="152734"/>
                  </a:cubicBezTo>
                  <a:cubicBezTo>
                    <a:pt x="446473" y="150304"/>
                    <a:pt x="443112" y="149729"/>
                    <a:pt x="440682" y="151446"/>
                  </a:cubicBezTo>
                  <a:cubicBezTo>
                    <a:pt x="438259" y="153169"/>
                    <a:pt x="437684" y="156524"/>
                    <a:pt x="439401" y="158954"/>
                  </a:cubicBezTo>
                  <a:cubicBezTo>
                    <a:pt x="476021" y="210754"/>
                    <a:pt x="503496" y="260640"/>
                    <a:pt x="503800" y="274816"/>
                  </a:cubicBezTo>
                  <a:cubicBezTo>
                    <a:pt x="478814" y="289812"/>
                    <a:pt x="452910" y="303216"/>
                    <a:pt x="426241" y="314962"/>
                  </a:cubicBezTo>
                  <a:cubicBezTo>
                    <a:pt x="421679" y="295087"/>
                    <a:pt x="400912" y="253984"/>
                    <a:pt x="382305" y="219595"/>
                  </a:cubicBezTo>
                  <a:cubicBezTo>
                    <a:pt x="380885" y="216981"/>
                    <a:pt x="377623" y="216010"/>
                    <a:pt x="375009" y="217430"/>
                  </a:cubicBezTo>
                  <a:cubicBezTo>
                    <a:pt x="372394" y="218849"/>
                    <a:pt x="371423" y="222111"/>
                    <a:pt x="372843" y="224726"/>
                  </a:cubicBezTo>
                  <a:cubicBezTo>
                    <a:pt x="394091" y="264014"/>
                    <a:pt x="415478" y="308716"/>
                    <a:pt x="416818" y="318964"/>
                  </a:cubicBezTo>
                  <a:cubicBezTo>
                    <a:pt x="398542" y="325864"/>
                    <a:pt x="382298" y="332447"/>
                    <a:pt x="367956" y="338284"/>
                  </a:cubicBezTo>
                  <a:cubicBezTo>
                    <a:pt x="341849" y="348888"/>
                    <a:pt x="319346" y="358007"/>
                    <a:pt x="312650" y="356772"/>
                  </a:cubicBezTo>
                  <a:cubicBezTo>
                    <a:pt x="312062" y="356653"/>
                    <a:pt x="310260" y="356290"/>
                    <a:pt x="309137" y="352527"/>
                  </a:cubicBezTo>
                  <a:cubicBezTo>
                    <a:pt x="307097" y="345679"/>
                    <a:pt x="309586" y="334903"/>
                    <a:pt x="313026" y="331516"/>
                  </a:cubicBezTo>
                  <a:lnTo>
                    <a:pt x="335100" y="309436"/>
                  </a:lnTo>
                  <a:cubicBezTo>
                    <a:pt x="337068" y="307461"/>
                    <a:pt x="337200" y="304305"/>
                    <a:pt x="335404" y="302172"/>
                  </a:cubicBezTo>
                  <a:cubicBezTo>
                    <a:pt x="335351" y="302106"/>
                    <a:pt x="335272" y="302080"/>
                    <a:pt x="335219" y="302020"/>
                  </a:cubicBezTo>
                  <a:lnTo>
                    <a:pt x="318626" y="266536"/>
                  </a:lnTo>
                  <a:cubicBezTo>
                    <a:pt x="317351" y="263849"/>
                    <a:pt x="314136" y="262706"/>
                    <a:pt x="311448" y="263981"/>
                  </a:cubicBezTo>
                  <a:cubicBezTo>
                    <a:pt x="308781" y="265248"/>
                    <a:pt x="307632" y="268425"/>
                    <a:pt x="308867" y="271105"/>
                  </a:cubicBezTo>
                  <a:lnTo>
                    <a:pt x="324238" y="303968"/>
                  </a:lnTo>
                  <a:cubicBezTo>
                    <a:pt x="307546" y="315233"/>
                    <a:pt x="271302" y="337082"/>
                    <a:pt x="252371" y="337082"/>
                  </a:cubicBezTo>
                  <a:lnTo>
                    <a:pt x="225345" y="337082"/>
                  </a:lnTo>
                  <a:cubicBezTo>
                    <a:pt x="224071" y="337082"/>
                    <a:pt x="222836" y="337538"/>
                    <a:pt x="221865" y="338363"/>
                  </a:cubicBezTo>
                  <a:lnTo>
                    <a:pt x="20871" y="508911"/>
                  </a:lnTo>
                  <a:lnTo>
                    <a:pt x="34130" y="363303"/>
                  </a:lnTo>
                  <a:cubicBezTo>
                    <a:pt x="53760" y="354956"/>
                    <a:pt x="164307" y="306676"/>
                    <a:pt x="231275" y="250880"/>
                  </a:cubicBezTo>
                  <a:cubicBezTo>
                    <a:pt x="267340" y="220810"/>
                    <a:pt x="316764" y="162216"/>
                    <a:pt x="360343" y="110541"/>
                  </a:cubicBezTo>
                  <a:cubicBezTo>
                    <a:pt x="397287" y="66750"/>
                    <a:pt x="443257" y="12255"/>
                    <a:pt x="453340" y="11536"/>
                  </a:cubicBezTo>
                  <a:cubicBezTo>
                    <a:pt x="461923" y="12486"/>
                    <a:pt x="495922" y="33365"/>
                    <a:pt x="528799" y="53563"/>
                  </a:cubicBezTo>
                  <a:cubicBezTo>
                    <a:pt x="576228" y="82689"/>
                    <a:pt x="635252" y="118933"/>
                    <a:pt x="673153" y="131565"/>
                  </a:cubicBezTo>
                  <a:cubicBezTo>
                    <a:pt x="700786" y="140749"/>
                    <a:pt x="725046" y="146091"/>
                    <a:pt x="744525" y="150343"/>
                  </a:cubicBezTo>
                  <a:cubicBezTo>
                    <a:pt x="759843" y="153698"/>
                    <a:pt x="783000" y="158775"/>
                    <a:pt x="782393" y="162381"/>
                  </a:cubicBezTo>
                  <a:cubicBezTo>
                    <a:pt x="780702" y="172384"/>
                    <a:pt x="759163" y="187280"/>
                    <a:pt x="706723" y="1872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0" name="Google Shape;1370;p45">
              <a:extLst>
                <a:ext uri="{FF2B5EF4-FFF2-40B4-BE49-F238E27FC236}">
                  <a16:creationId xmlns:a16="http://schemas.microsoft.com/office/drawing/2014/main" id="{13A873F1-E158-5998-F81E-F8865C63FA78}"/>
                </a:ext>
              </a:extLst>
            </p:cNvPr>
            <p:cNvSpPr/>
            <p:nvPr/>
          </p:nvSpPr>
          <p:spPr>
            <a:xfrm>
              <a:off x="6308041" y="3336704"/>
              <a:ext cx="586506" cy="1150759"/>
            </a:xfrm>
            <a:custGeom>
              <a:avLst/>
              <a:gdLst/>
              <a:ahLst/>
              <a:cxnLst/>
              <a:rect l="l" t="t" r="r" b="b"/>
              <a:pathLst>
                <a:path w="737744" h="1447496" extrusionOk="0">
                  <a:moveTo>
                    <a:pt x="490459" y="8155"/>
                  </a:moveTo>
                  <a:cubicBezTo>
                    <a:pt x="490459" y="8155"/>
                    <a:pt x="409381" y="747"/>
                    <a:pt x="389783" y="747"/>
                  </a:cubicBezTo>
                  <a:cubicBezTo>
                    <a:pt x="370185" y="747"/>
                    <a:pt x="340690" y="15498"/>
                    <a:pt x="335949" y="81712"/>
                  </a:cubicBezTo>
                  <a:cubicBezTo>
                    <a:pt x="331208" y="147927"/>
                    <a:pt x="8963" y="1387306"/>
                    <a:pt x="8963" y="1419179"/>
                  </a:cubicBezTo>
                  <a:cubicBezTo>
                    <a:pt x="8963" y="1451052"/>
                    <a:pt x="57732" y="1462244"/>
                    <a:pt x="208472" y="1424131"/>
                  </a:cubicBezTo>
                  <a:cubicBezTo>
                    <a:pt x="335626" y="1391829"/>
                    <a:pt x="713329" y="1264669"/>
                    <a:pt x="713329" y="1264669"/>
                  </a:cubicBezTo>
                  <a:lnTo>
                    <a:pt x="746707" y="996681"/>
                  </a:lnTo>
                  <a:lnTo>
                    <a:pt x="353500" y="1075712"/>
                  </a:lnTo>
                  <a:lnTo>
                    <a:pt x="544933" y="513679"/>
                  </a:lnTo>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1" name="Google Shape;1371;p45">
              <a:extLst>
                <a:ext uri="{FF2B5EF4-FFF2-40B4-BE49-F238E27FC236}">
                  <a16:creationId xmlns:a16="http://schemas.microsoft.com/office/drawing/2014/main" id="{891F8E66-ECEF-1F79-1325-0D6734E0D1FB}"/>
                </a:ext>
              </a:extLst>
            </p:cNvPr>
            <p:cNvSpPr/>
            <p:nvPr/>
          </p:nvSpPr>
          <p:spPr>
            <a:xfrm>
              <a:off x="6308015" y="3724007"/>
              <a:ext cx="569157" cy="763288"/>
            </a:xfrm>
            <a:custGeom>
              <a:avLst/>
              <a:gdLst/>
              <a:ahLst/>
              <a:cxnLst/>
              <a:rect l="l" t="t" r="r" b="b"/>
              <a:pathLst>
                <a:path w="715921" h="960111" extrusionOk="0">
                  <a:moveTo>
                    <a:pt x="724884" y="687674"/>
                  </a:moveTo>
                  <a:cubicBezTo>
                    <a:pt x="697105" y="695103"/>
                    <a:pt x="257169" y="813217"/>
                    <a:pt x="173403" y="841101"/>
                  </a:cubicBezTo>
                  <a:cubicBezTo>
                    <a:pt x="87267" y="869956"/>
                    <a:pt x="269549" y="725681"/>
                    <a:pt x="207079" y="730528"/>
                  </a:cubicBezTo>
                  <a:cubicBezTo>
                    <a:pt x="144608" y="735374"/>
                    <a:pt x="72378" y="821827"/>
                    <a:pt x="72378" y="821827"/>
                  </a:cubicBezTo>
                  <a:lnTo>
                    <a:pt x="239697" y="747"/>
                  </a:lnTo>
                  <a:cubicBezTo>
                    <a:pt x="143439" y="387813"/>
                    <a:pt x="8963" y="911086"/>
                    <a:pt x="8963" y="931655"/>
                  </a:cubicBezTo>
                  <a:cubicBezTo>
                    <a:pt x="8963" y="963950"/>
                    <a:pt x="57732" y="974719"/>
                    <a:pt x="208472" y="936607"/>
                  </a:cubicBezTo>
                  <a:cubicBezTo>
                    <a:pt x="335625" y="904305"/>
                    <a:pt x="713329" y="777145"/>
                    <a:pt x="713329" y="77714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2" name="Google Shape;1372;p45">
              <a:extLst>
                <a:ext uri="{FF2B5EF4-FFF2-40B4-BE49-F238E27FC236}">
                  <a16:creationId xmlns:a16="http://schemas.microsoft.com/office/drawing/2014/main" id="{40682818-DE7A-5C5A-DF54-B91D203D8057}"/>
                </a:ext>
              </a:extLst>
            </p:cNvPr>
            <p:cNvSpPr/>
            <p:nvPr/>
          </p:nvSpPr>
          <p:spPr>
            <a:xfrm>
              <a:off x="6303777" y="3332409"/>
              <a:ext cx="595062" cy="1159271"/>
            </a:xfrm>
            <a:custGeom>
              <a:avLst/>
              <a:gdLst/>
              <a:ahLst/>
              <a:cxnLst/>
              <a:rect l="l" t="t" r="r" b="b"/>
              <a:pathLst>
                <a:path w="748506" h="1458202" extrusionOk="0">
                  <a:moveTo>
                    <a:pt x="755760" y="998127"/>
                  </a:moveTo>
                  <a:cubicBezTo>
                    <a:pt x="754492" y="996951"/>
                    <a:pt x="752736" y="996463"/>
                    <a:pt x="751039" y="996806"/>
                  </a:cubicBezTo>
                  <a:lnTo>
                    <a:pt x="367016" y="1073995"/>
                  </a:lnTo>
                  <a:lnTo>
                    <a:pt x="517392" y="632368"/>
                  </a:lnTo>
                  <a:cubicBezTo>
                    <a:pt x="517557" y="632368"/>
                    <a:pt x="517722" y="632447"/>
                    <a:pt x="517887" y="632447"/>
                  </a:cubicBezTo>
                  <a:cubicBezTo>
                    <a:pt x="519565" y="632447"/>
                    <a:pt x="521149" y="631661"/>
                    <a:pt x="522166" y="630321"/>
                  </a:cubicBezTo>
                  <a:lnTo>
                    <a:pt x="600649" y="527281"/>
                  </a:lnTo>
                  <a:cubicBezTo>
                    <a:pt x="602452" y="524911"/>
                    <a:pt x="601990" y="521530"/>
                    <a:pt x="599619" y="519728"/>
                  </a:cubicBezTo>
                  <a:cubicBezTo>
                    <a:pt x="597249" y="517925"/>
                    <a:pt x="593868" y="518387"/>
                    <a:pt x="592065" y="520758"/>
                  </a:cubicBezTo>
                  <a:lnTo>
                    <a:pt x="525705" y="607917"/>
                  </a:lnTo>
                  <a:lnTo>
                    <a:pt x="555366" y="520837"/>
                  </a:lnTo>
                  <a:cubicBezTo>
                    <a:pt x="556323" y="518017"/>
                    <a:pt x="554818" y="514960"/>
                    <a:pt x="552005" y="513996"/>
                  </a:cubicBezTo>
                  <a:cubicBezTo>
                    <a:pt x="549185" y="513039"/>
                    <a:pt x="546122" y="514544"/>
                    <a:pt x="545164" y="517364"/>
                  </a:cubicBezTo>
                  <a:lnTo>
                    <a:pt x="353770" y="1079363"/>
                  </a:lnTo>
                  <a:cubicBezTo>
                    <a:pt x="352813" y="1082176"/>
                    <a:pt x="354312" y="1085233"/>
                    <a:pt x="357125" y="1086197"/>
                  </a:cubicBezTo>
                  <a:cubicBezTo>
                    <a:pt x="358029" y="1086501"/>
                    <a:pt x="358993" y="1086567"/>
                    <a:pt x="359931" y="1086376"/>
                  </a:cubicBezTo>
                  <a:lnTo>
                    <a:pt x="745802" y="1008824"/>
                  </a:lnTo>
                  <a:lnTo>
                    <a:pt x="713778" y="1266003"/>
                  </a:lnTo>
                  <a:cubicBezTo>
                    <a:pt x="676722" y="1278443"/>
                    <a:pt x="331815" y="1393975"/>
                    <a:pt x="212519" y="1424277"/>
                  </a:cubicBezTo>
                  <a:cubicBezTo>
                    <a:pt x="84633" y="1456631"/>
                    <a:pt x="40842" y="1450193"/>
                    <a:pt x="26632" y="1439147"/>
                  </a:cubicBezTo>
                  <a:cubicBezTo>
                    <a:pt x="21971" y="1435515"/>
                    <a:pt x="19712" y="1430741"/>
                    <a:pt x="19712" y="1424541"/>
                  </a:cubicBezTo>
                  <a:cubicBezTo>
                    <a:pt x="19871" y="1410212"/>
                    <a:pt x="89704" y="1133151"/>
                    <a:pt x="157266" y="865229"/>
                  </a:cubicBezTo>
                  <a:cubicBezTo>
                    <a:pt x="244821" y="517912"/>
                    <a:pt x="344057" y="124315"/>
                    <a:pt x="346692" y="87450"/>
                  </a:cubicBezTo>
                  <a:cubicBezTo>
                    <a:pt x="351730" y="16970"/>
                    <a:pt x="385062" y="11516"/>
                    <a:pt x="395158" y="11516"/>
                  </a:cubicBezTo>
                  <a:cubicBezTo>
                    <a:pt x="414306" y="11516"/>
                    <a:pt x="494520" y="18852"/>
                    <a:pt x="495325" y="18925"/>
                  </a:cubicBezTo>
                  <a:cubicBezTo>
                    <a:pt x="498270" y="19149"/>
                    <a:pt x="500865" y="16996"/>
                    <a:pt x="501182" y="14058"/>
                  </a:cubicBezTo>
                  <a:cubicBezTo>
                    <a:pt x="501453" y="11100"/>
                    <a:pt x="499274" y="8479"/>
                    <a:pt x="496316" y="8201"/>
                  </a:cubicBezTo>
                  <a:cubicBezTo>
                    <a:pt x="493014" y="7897"/>
                    <a:pt x="414775" y="747"/>
                    <a:pt x="395158" y="747"/>
                  </a:cubicBezTo>
                  <a:cubicBezTo>
                    <a:pt x="382705" y="747"/>
                    <a:pt x="341674" y="6947"/>
                    <a:pt x="335949" y="86704"/>
                  </a:cubicBezTo>
                  <a:cubicBezTo>
                    <a:pt x="333380" y="122618"/>
                    <a:pt x="234263" y="515759"/>
                    <a:pt x="146826" y="862614"/>
                  </a:cubicBezTo>
                  <a:cubicBezTo>
                    <a:pt x="61338" y="1201710"/>
                    <a:pt x="8963" y="1410265"/>
                    <a:pt x="8963" y="1424567"/>
                  </a:cubicBezTo>
                  <a:cubicBezTo>
                    <a:pt x="8963" y="1434168"/>
                    <a:pt x="12680" y="1441946"/>
                    <a:pt x="20029" y="1447678"/>
                  </a:cubicBezTo>
                  <a:cubicBezTo>
                    <a:pt x="29683" y="1455185"/>
                    <a:pt x="45939" y="1458949"/>
                    <a:pt x="69050" y="1458949"/>
                  </a:cubicBezTo>
                  <a:cubicBezTo>
                    <a:pt x="102844" y="1458949"/>
                    <a:pt x="151303" y="1450900"/>
                    <a:pt x="215180" y="1434749"/>
                  </a:cubicBezTo>
                  <a:cubicBezTo>
                    <a:pt x="341073" y="1402770"/>
                    <a:pt x="716650" y="1276442"/>
                    <a:pt x="720427" y="1275168"/>
                  </a:cubicBezTo>
                  <a:cubicBezTo>
                    <a:pt x="722388" y="1274514"/>
                    <a:pt x="723801" y="1272784"/>
                    <a:pt x="724052" y="1270731"/>
                  </a:cubicBezTo>
                  <a:lnTo>
                    <a:pt x="757424" y="1002749"/>
                  </a:lnTo>
                  <a:cubicBezTo>
                    <a:pt x="757648" y="1001032"/>
                    <a:pt x="757028" y="999309"/>
                    <a:pt x="755760" y="998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3" name="Google Shape;1373;p45">
              <a:extLst>
                <a:ext uri="{FF2B5EF4-FFF2-40B4-BE49-F238E27FC236}">
                  <a16:creationId xmlns:a16="http://schemas.microsoft.com/office/drawing/2014/main" id="{9D7596A4-1437-2658-0B22-6422D0019F1A}"/>
                </a:ext>
              </a:extLst>
            </p:cNvPr>
            <p:cNvSpPr/>
            <p:nvPr/>
          </p:nvSpPr>
          <p:spPr>
            <a:xfrm>
              <a:off x="6681568" y="3877718"/>
              <a:ext cx="162703" cy="232741"/>
            </a:xfrm>
            <a:custGeom>
              <a:avLst/>
              <a:gdLst/>
              <a:ahLst/>
              <a:cxnLst/>
              <a:rect l="l" t="t" r="r" b="b"/>
              <a:pathLst>
                <a:path w="204658" h="292756" extrusionOk="0">
                  <a:moveTo>
                    <a:pt x="208744" y="15518"/>
                  </a:moveTo>
                  <a:lnTo>
                    <a:pt x="36902" y="767"/>
                  </a:lnTo>
                  <a:cubicBezTo>
                    <a:pt x="35469" y="641"/>
                    <a:pt x="34042" y="1097"/>
                    <a:pt x="32940" y="2022"/>
                  </a:cubicBezTo>
                  <a:cubicBezTo>
                    <a:pt x="31844" y="2946"/>
                    <a:pt x="31170" y="4273"/>
                    <a:pt x="31058" y="5699"/>
                  </a:cubicBezTo>
                  <a:lnTo>
                    <a:pt x="8984" y="280581"/>
                  </a:lnTo>
                  <a:cubicBezTo>
                    <a:pt x="8852" y="282041"/>
                    <a:pt x="9334" y="283493"/>
                    <a:pt x="10305" y="284589"/>
                  </a:cubicBezTo>
                  <a:cubicBezTo>
                    <a:pt x="11275" y="285679"/>
                    <a:pt x="12649" y="286333"/>
                    <a:pt x="14108" y="286399"/>
                  </a:cubicBezTo>
                  <a:lnTo>
                    <a:pt x="191332" y="293503"/>
                  </a:lnTo>
                  <a:lnTo>
                    <a:pt x="191557" y="293503"/>
                  </a:lnTo>
                  <a:cubicBezTo>
                    <a:pt x="194396" y="293503"/>
                    <a:pt x="196747" y="291292"/>
                    <a:pt x="196925" y="288459"/>
                  </a:cubicBezTo>
                  <a:lnTo>
                    <a:pt x="213610" y="21223"/>
                  </a:lnTo>
                  <a:cubicBezTo>
                    <a:pt x="213796" y="18318"/>
                    <a:pt x="211643" y="15795"/>
                    <a:pt x="208744" y="155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4" name="Google Shape;1374;p45">
              <a:extLst>
                <a:ext uri="{FF2B5EF4-FFF2-40B4-BE49-F238E27FC236}">
                  <a16:creationId xmlns:a16="http://schemas.microsoft.com/office/drawing/2014/main" id="{86918C1E-6FEC-B0B4-941C-CB16A6D7D649}"/>
                </a:ext>
              </a:extLst>
            </p:cNvPr>
            <p:cNvSpPr/>
            <p:nvPr/>
          </p:nvSpPr>
          <p:spPr>
            <a:xfrm>
              <a:off x="6762374" y="3827081"/>
              <a:ext cx="38949" cy="87821"/>
            </a:xfrm>
            <a:custGeom>
              <a:avLst/>
              <a:gdLst/>
              <a:ahLst/>
              <a:cxnLst/>
              <a:rect l="l" t="t" r="r" b="b"/>
              <a:pathLst>
                <a:path w="48993" h="110467" extrusionOk="0">
                  <a:moveTo>
                    <a:pt x="2377" y="0"/>
                  </a:moveTo>
                  <a:lnTo>
                    <a:pt x="0" y="107992"/>
                  </a:lnTo>
                  <a:lnTo>
                    <a:pt x="46617" y="110468"/>
                  </a:lnTo>
                  <a:lnTo>
                    <a:pt x="48994" y="0"/>
                  </a:lnTo>
                  <a:lnTo>
                    <a:pt x="2377"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5" name="Google Shape;1375;p45">
              <a:extLst>
                <a:ext uri="{FF2B5EF4-FFF2-40B4-BE49-F238E27FC236}">
                  <a16:creationId xmlns:a16="http://schemas.microsoft.com/office/drawing/2014/main" id="{0DBE2F5D-0D82-C642-2184-41D698D0DD12}"/>
                </a:ext>
              </a:extLst>
            </p:cNvPr>
            <p:cNvSpPr/>
            <p:nvPr/>
          </p:nvSpPr>
          <p:spPr>
            <a:xfrm>
              <a:off x="6749931" y="3822801"/>
              <a:ext cx="47508" cy="96404"/>
            </a:xfrm>
            <a:custGeom>
              <a:avLst/>
              <a:gdLst/>
              <a:ahLst/>
              <a:cxnLst/>
              <a:rect l="l" t="t" r="r" b="b"/>
              <a:pathLst>
                <a:path w="59758" h="121263" extrusionOk="0">
                  <a:moveTo>
                    <a:pt x="60969" y="121984"/>
                  </a:moveTo>
                  <a:lnTo>
                    <a:pt x="60685" y="121984"/>
                  </a:lnTo>
                  <a:lnTo>
                    <a:pt x="14068" y="119508"/>
                  </a:lnTo>
                  <a:cubicBezTo>
                    <a:pt x="11163" y="119356"/>
                    <a:pt x="8904" y="116926"/>
                    <a:pt x="8964" y="114021"/>
                  </a:cubicBezTo>
                  <a:lnTo>
                    <a:pt x="11334" y="6029"/>
                  </a:lnTo>
                  <a:cubicBezTo>
                    <a:pt x="11387" y="3097"/>
                    <a:pt x="13777" y="740"/>
                    <a:pt x="16716" y="747"/>
                  </a:cubicBezTo>
                  <a:lnTo>
                    <a:pt x="63333" y="747"/>
                  </a:lnTo>
                  <a:cubicBezTo>
                    <a:pt x="66311" y="747"/>
                    <a:pt x="68721" y="3157"/>
                    <a:pt x="68721" y="6135"/>
                  </a:cubicBezTo>
                  <a:cubicBezTo>
                    <a:pt x="68721" y="6174"/>
                    <a:pt x="68721" y="6220"/>
                    <a:pt x="68721" y="6267"/>
                  </a:cubicBezTo>
                  <a:lnTo>
                    <a:pt x="66357" y="116728"/>
                  </a:lnTo>
                  <a:cubicBezTo>
                    <a:pt x="66291" y="119660"/>
                    <a:pt x="63901" y="122004"/>
                    <a:pt x="60969" y="122010"/>
                  </a:cubicBezTo>
                  <a:close/>
                  <a:moveTo>
                    <a:pt x="19859" y="109029"/>
                  </a:moveTo>
                  <a:lnTo>
                    <a:pt x="55713" y="110937"/>
                  </a:lnTo>
                  <a:lnTo>
                    <a:pt x="57852" y="11516"/>
                  </a:lnTo>
                  <a:lnTo>
                    <a:pt x="21998" y="1151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6" name="Google Shape;1376;p45">
              <a:extLst>
                <a:ext uri="{FF2B5EF4-FFF2-40B4-BE49-F238E27FC236}">
                  <a16:creationId xmlns:a16="http://schemas.microsoft.com/office/drawing/2014/main" id="{6FEE64E9-4F20-4CEC-3C7F-CCC6EAD6F251}"/>
                </a:ext>
              </a:extLst>
            </p:cNvPr>
            <p:cNvSpPr/>
            <p:nvPr/>
          </p:nvSpPr>
          <p:spPr>
            <a:xfrm>
              <a:off x="7261913" y="3755895"/>
              <a:ext cx="721135" cy="605017"/>
            </a:xfrm>
            <a:custGeom>
              <a:avLst/>
              <a:gdLst/>
              <a:ahLst/>
              <a:cxnLst/>
              <a:rect l="l" t="t" r="r" b="b"/>
              <a:pathLst>
                <a:path w="907088" h="761028" extrusionOk="0">
                  <a:moveTo>
                    <a:pt x="914199" y="38537"/>
                  </a:moveTo>
                  <a:cubicBezTo>
                    <a:pt x="909663" y="25463"/>
                    <a:pt x="897506" y="16556"/>
                    <a:pt x="883673" y="16173"/>
                  </a:cubicBezTo>
                  <a:lnTo>
                    <a:pt x="358908" y="768"/>
                  </a:lnTo>
                  <a:cubicBezTo>
                    <a:pt x="345484" y="286"/>
                    <a:pt x="333084" y="7926"/>
                    <a:pt x="327478" y="20135"/>
                  </a:cubicBezTo>
                  <a:cubicBezTo>
                    <a:pt x="327478" y="20148"/>
                    <a:pt x="327478" y="20155"/>
                    <a:pt x="327478" y="20168"/>
                  </a:cubicBezTo>
                  <a:lnTo>
                    <a:pt x="12001" y="710318"/>
                  </a:lnTo>
                  <a:cubicBezTo>
                    <a:pt x="4341" y="727017"/>
                    <a:pt x="11664" y="746773"/>
                    <a:pt x="28369" y="754432"/>
                  </a:cubicBezTo>
                  <a:cubicBezTo>
                    <a:pt x="32628" y="756387"/>
                    <a:pt x="37250" y="757424"/>
                    <a:pt x="41938" y="757463"/>
                  </a:cubicBezTo>
                  <a:lnTo>
                    <a:pt x="553121" y="761775"/>
                  </a:lnTo>
                  <a:lnTo>
                    <a:pt x="553511" y="761775"/>
                  </a:lnTo>
                  <a:cubicBezTo>
                    <a:pt x="566189" y="761735"/>
                    <a:pt x="577751" y="754512"/>
                    <a:pt x="583337" y="743128"/>
                  </a:cubicBezTo>
                  <a:lnTo>
                    <a:pt x="912700" y="63959"/>
                  </a:lnTo>
                  <a:cubicBezTo>
                    <a:pt x="916576" y="56022"/>
                    <a:pt x="917111" y="46870"/>
                    <a:pt x="914199" y="385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7" name="Google Shape;1377;p45">
              <a:extLst>
                <a:ext uri="{FF2B5EF4-FFF2-40B4-BE49-F238E27FC236}">
                  <a16:creationId xmlns:a16="http://schemas.microsoft.com/office/drawing/2014/main" id="{E8CFB84F-623C-FF64-4CF1-BD66AECD5970}"/>
                </a:ext>
              </a:extLst>
            </p:cNvPr>
            <p:cNvSpPr/>
            <p:nvPr/>
          </p:nvSpPr>
          <p:spPr>
            <a:xfrm>
              <a:off x="7329373" y="3764280"/>
              <a:ext cx="337421" cy="445371"/>
            </a:xfrm>
            <a:custGeom>
              <a:avLst/>
              <a:gdLst/>
              <a:ahLst/>
              <a:cxnLst/>
              <a:rect l="l" t="t" r="r" b="b"/>
              <a:pathLst>
                <a:path w="424429" h="560215" extrusionOk="0">
                  <a:moveTo>
                    <a:pt x="14344" y="560962"/>
                  </a:moveTo>
                  <a:cubicBezTo>
                    <a:pt x="11373" y="560962"/>
                    <a:pt x="8963" y="558552"/>
                    <a:pt x="8963" y="555581"/>
                  </a:cubicBezTo>
                  <a:cubicBezTo>
                    <a:pt x="8963" y="554814"/>
                    <a:pt x="9128" y="554049"/>
                    <a:pt x="9445" y="553349"/>
                  </a:cubicBezTo>
                  <a:lnTo>
                    <a:pt x="34642" y="498115"/>
                  </a:lnTo>
                  <a:cubicBezTo>
                    <a:pt x="35876" y="495407"/>
                    <a:pt x="39066" y="494212"/>
                    <a:pt x="41773" y="495447"/>
                  </a:cubicBezTo>
                  <a:cubicBezTo>
                    <a:pt x="44480" y="496682"/>
                    <a:pt x="45675" y="499871"/>
                    <a:pt x="44441" y="502578"/>
                  </a:cubicBezTo>
                  <a:lnTo>
                    <a:pt x="19243" y="557806"/>
                  </a:lnTo>
                  <a:cubicBezTo>
                    <a:pt x="18372" y="559727"/>
                    <a:pt x="16457" y="560962"/>
                    <a:pt x="14344" y="560962"/>
                  </a:cubicBezTo>
                  <a:close/>
                  <a:moveTo>
                    <a:pt x="63384" y="460484"/>
                  </a:moveTo>
                  <a:lnTo>
                    <a:pt x="262900" y="24740"/>
                  </a:lnTo>
                  <a:cubicBezTo>
                    <a:pt x="266650" y="16487"/>
                    <a:pt x="274931" y="11052"/>
                    <a:pt x="283990" y="11534"/>
                  </a:cubicBezTo>
                  <a:lnTo>
                    <a:pt x="362050" y="13905"/>
                  </a:lnTo>
                  <a:lnTo>
                    <a:pt x="362222" y="13905"/>
                  </a:lnTo>
                  <a:cubicBezTo>
                    <a:pt x="365200" y="13859"/>
                    <a:pt x="367571" y="11409"/>
                    <a:pt x="367524" y="8431"/>
                  </a:cubicBezTo>
                  <a:cubicBezTo>
                    <a:pt x="367478" y="5585"/>
                    <a:pt x="365226" y="3267"/>
                    <a:pt x="362387" y="3135"/>
                  </a:cubicBezTo>
                  <a:lnTo>
                    <a:pt x="284294" y="772"/>
                  </a:lnTo>
                  <a:cubicBezTo>
                    <a:pt x="271028" y="243"/>
                    <a:pt x="258654" y="8088"/>
                    <a:pt x="253101" y="20277"/>
                  </a:cubicBezTo>
                  <a:lnTo>
                    <a:pt x="53586" y="456008"/>
                  </a:lnTo>
                  <a:cubicBezTo>
                    <a:pt x="52357" y="458708"/>
                    <a:pt x="53533" y="461897"/>
                    <a:pt x="56227" y="463145"/>
                  </a:cubicBezTo>
                  <a:cubicBezTo>
                    <a:pt x="56933" y="463462"/>
                    <a:pt x="57693" y="463627"/>
                    <a:pt x="58465" y="463627"/>
                  </a:cubicBezTo>
                  <a:cubicBezTo>
                    <a:pt x="60578" y="463634"/>
                    <a:pt x="62506" y="462406"/>
                    <a:pt x="63384" y="460484"/>
                  </a:cubicBezTo>
                  <a:close/>
                  <a:moveTo>
                    <a:pt x="433389" y="10597"/>
                  </a:moveTo>
                  <a:cubicBezTo>
                    <a:pt x="433488" y="7632"/>
                    <a:pt x="431164" y="5143"/>
                    <a:pt x="428199" y="5044"/>
                  </a:cubicBezTo>
                  <a:cubicBezTo>
                    <a:pt x="428193" y="5044"/>
                    <a:pt x="428186" y="5044"/>
                    <a:pt x="428179" y="5044"/>
                  </a:cubicBezTo>
                  <a:lnTo>
                    <a:pt x="386831" y="3723"/>
                  </a:lnTo>
                  <a:cubicBezTo>
                    <a:pt x="384124" y="3829"/>
                    <a:pt x="381377" y="5975"/>
                    <a:pt x="381285" y="8939"/>
                  </a:cubicBezTo>
                  <a:cubicBezTo>
                    <a:pt x="381186" y="11911"/>
                    <a:pt x="383517" y="14394"/>
                    <a:pt x="386488" y="14493"/>
                  </a:cubicBezTo>
                  <a:cubicBezTo>
                    <a:pt x="386488" y="14493"/>
                    <a:pt x="386495" y="14493"/>
                    <a:pt x="386495" y="14493"/>
                  </a:cubicBezTo>
                  <a:lnTo>
                    <a:pt x="427842" y="15813"/>
                  </a:lnTo>
                  <a:lnTo>
                    <a:pt x="428008" y="15813"/>
                  </a:lnTo>
                  <a:cubicBezTo>
                    <a:pt x="430920" y="15813"/>
                    <a:pt x="433297" y="13502"/>
                    <a:pt x="433389" y="1059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8" name="Google Shape;1378;p45">
              <a:extLst>
                <a:ext uri="{FF2B5EF4-FFF2-40B4-BE49-F238E27FC236}">
                  <a16:creationId xmlns:a16="http://schemas.microsoft.com/office/drawing/2014/main" id="{D425A179-0375-3E66-7C6F-B45DABCE97BC}"/>
                </a:ext>
              </a:extLst>
            </p:cNvPr>
            <p:cNvSpPr/>
            <p:nvPr/>
          </p:nvSpPr>
          <p:spPr>
            <a:xfrm>
              <a:off x="7789978" y="4092414"/>
              <a:ext cx="125484" cy="63349"/>
            </a:xfrm>
            <a:custGeom>
              <a:avLst/>
              <a:gdLst/>
              <a:ahLst/>
              <a:cxnLst/>
              <a:rect l="l" t="t" r="r" b="b"/>
              <a:pathLst>
                <a:path w="157841" h="79684" extrusionOk="0">
                  <a:moveTo>
                    <a:pt x="142606" y="1294"/>
                  </a:moveTo>
                  <a:cubicBezTo>
                    <a:pt x="142606" y="1294"/>
                    <a:pt x="81555" y="27706"/>
                    <a:pt x="34931" y="45759"/>
                  </a:cubicBezTo>
                  <a:cubicBezTo>
                    <a:pt x="-11693" y="63811"/>
                    <a:pt x="15122" y="80431"/>
                    <a:pt x="33320" y="80431"/>
                  </a:cubicBezTo>
                  <a:cubicBezTo>
                    <a:pt x="51517" y="80431"/>
                    <a:pt x="122361" y="58899"/>
                    <a:pt x="148740" y="42530"/>
                  </a:cubicBezTo>
                  <a:cubicBezTo>
                    <a:pt x="175119" y="26161"/>
                    <a:pt x="172213" y="-3658"/>
                    <a:pt x="142606" y="1294"/>
                  </a:cubicBezTo>
                  <a:close/>
                </a:path>
              </a:pathLst>
            </a:custGeom>
            <a:solidFill>
              <a:srgbClr val="FFBF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9" name="Google Shape;1379;p45">
              <a:extLst>
                <a:ext uri="{FF2B5EF4-FFF2-40B4-BE49-F238E27FC236}">
                  <a16:creationId xmlns:a16="http://schemas.microsoft.com/office/drawing/2014/main" id="{0BDE37CE-02AE-301A-BCD0-2418B920C62F}"/>
                </a:ext>
              </a:extLst>
            </p:cNvPr>
            <p:cNvSpPr/>
            <p:nvPr/>
          </p:nvSpPr>
          <p:spPr>
            <a:xfrm>
              <a:off x="7789978" y="4092414"/>
              <a:ext cx="125484" cy="63349"/>
            </a:xfrm>
            <a:custGeom>
              <a:avLst/>
              <a:gdLst/>
              <a:ahLst/>
              <a:cxnLst/>
              <a:rect l="l" t="t" r="r" b="b"/>
              <a:pathLst>
                <a:path w="157841" h="79684" extrusionOk="0">
                  <a:moveTo>
                    <a:pt x="142606" y="1294"/>
                  </a:moveTo>
                  <a:cubicBezTo>
                    <a:pt x="142606" y="1294"/>
                    <a:pt x="81555" y="27706"/>
                    <a:pt x="34931" y="45759"/>
                  </a:cubicBezTo>
                  <a:cubicBezTo>
                    <a:pt x="-11693" y="63811"/>
                    <a:pt x="15122" y="80431"/>
                    <a:pt x="33320" y="80431"/>
                  </a:cubicBezTo>
                  <a:cubicBezTo>
                    <a:pt x="51517" y="80431"/>
                    <a:pt x="122361" y="58899"/>
                    <a:pt x="148740" y="42530"/>
                  </a:cubicBezTo>
                  <a:cubicBezTo>
                    <a:pt x="175119" y="26161"/>
                    <a:pt x="172213" y="-3658"/>
                    <a:pt x="142606" y="1294"/>
                  </a:cubicBez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0" name="Google Shape;1380;p45">
              <a:extLst>
                <a:ext uri="{FF2B5EF4-FFF2-40B4-BE49-F238E27FC236}">
                  <a16:creationId xmlns:a16="http://schemas.microsoft.com/office/drawing/2014/main" id="{5B0BCEDA-690C-7704-979E-E05FD7C481D3}"/>
                </a:ext>
              </a:extLst>
            </p:cNvPr>
            <p:cNvSpPr/>
            <p:nvPr/>
          </p:nvSpPr>
          <p:spPr>
            <a:xfrm>
              <a:off x="7785695" y="4088149"/>
              <a:ext cx="134088" cy="71894"/>
            </a:xfrm>
            <a:custGeom>
              <a:avLst/>
              <a:gdLst/>
              <a:ahLst/>
              <a:cxnLst/>
              <a:rect l="l" t="t" r="r" b="b"/>
              <a:pathLst>
                <a:path w="168664" h="90433" extrusionOk="0">
                  <a:moveTo>
                    <a:pt x="38704" y="91180"/>
                  </a:moveTo>
                  <a:cubicBezTo>
                    <a:pt x="26059" y="91180"/>
                    <a:pt x="11169" y="84650"/>
                    <a:pt x="9202" y="74098"/>
                  </a:cubicBezTo>
                  <a:cubicBezTo>
                    <a:pt x="7267" y="63784"/>
                    <a:pt x="17086" y="54369"/>
                    <a:pt x="38380" y="46115"/>
                  </a:cubicBezTo>
                  <a:cubicBezTo>
                    <a:pt x="84370" y="28287"/>
                    <a:pt x="145250" y="1987"/>
                    <a:pt x="145857" y="1723"/>
                  </a:cubicBezTo>
                  <a:cubicBezTo>
                    <a:pt x="146260" y="1558"/>
                    <a:pt x="146682" y="1433"/>
                    <a:pt x="147112" y="1360"/>
                  </a:cubicBezTo>
                  <a:cubicBezTo>
                    <a:pt x="161473" y="-1030"/>
                    <a:pt x="172375" y="3651"/>
                    <a:pt x="176244" y="13906"/>
                  </a:cubicBezTo>
                  <a:cubicBezTo>
                    <a:pt x="181031" y="26597"/>
                    <a:pt x="173101" y="42457"/>
                    <a:pt x="156977" y="52467"/>
                  </a:cubicBezTo>
                  <a:cubicBezTo>
                    <a:pt x="130644" y="68809"/>
                    <a:pt x="58936" y="91180"/>
                    <a:pt x="38704" y="91180"/>
                  </a:cubicBezTo>
                  <a:close/>
                  <a:moveTo>
                    <a:pt x="149509" y="11879"/>
                  </a:moveTo>
                  <a:cubicBezTo>
                    <a:pt x="142906" y="14711"/>
                    <a:pt x="85948" y="39202"/>
                    <a:pt x="42269" y="56118"/>
                  </a:cubicBezTo>
                  <a:cubicBezTo>
                    <a:pt x="23524" y="63382"/>
                    <a:pt x="19304" y="69582"/>
                    <a:pt x="19780" y="72084"/>
                  </a:cubicBezTo>
                  <a:cubicBezTo>
                    <a:pt x="20440" y="75743"/>
                    <a:pt x="29519" y="80391"/>
                    <a:pt x="38704" y="80391"/>
                  </a:cubicBezTo>
                  <a:cubicBezTo>
                    <a:pt x="55277" y="80391"/>
                    <a:pt x="125619" y="59222"/>
                    <a:pt x="151298" y="43302"/>
                  </a:cubicBezTo>
                  <a:cubicBezTo>
                    <a:pt x="164207" y="35293"/>
                    <a:pt x="168591" y="24153"/>
                    <a:pt x="166161" y="17689"/>
                  </a:cubicBezTo>
                  <a:cubicBezTo>
                    <a:pt x="164273" y="12684"/>
                    <a:pt x="158218" y="10512"/>
                    <a:pt x="149509" y="118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1" name="Google Shape;1381;p45">
              <a:extLst>
                <a:ext uri="{FF2B5EF4-FFF2-40B4-BE49-F238E27FC236}">
                  <a16:creationId xmlns:a16="http://schemas.microsoft.com/office/drawing/2014/main" id="{277E8073-51B1-868E-721B-15B38223FC23}"/>
                </a:ext>
              </a:extLst>
            </p:cNvPr>
            <p:cNvSpPr/>
            <p:nvPr/>
          </p:nvSpPr>
          <p:spPr>
            <a:xfrm>
              <a:off x="7779379" y="4041352"/>
              <a:ext cx="170065" cy="86025"/>
            </a:xfrm>
            <a:custGeom>
              <a:avLst/>
              <a:gdLst/>
              <a:ahLst/>
              <a:cxnLst/>
              <a:rect l="l" t="t" r="r" b="b"/>
              <a:pathLst>
                <a:path w="213918" h="108208" extrusionOk="0">
                  <a:moveTo>
                    <a:pt x="189641" y="1504"/>
                  </a:moveTo>
                  <a:cubicBezTo>
                    <a:pt x="189641" y="1504"/>
                    <a:pt x="106741" y="37359"/>
                    <a:pt x="43967" y="61908"/>
                  </a:cubicBezTo>
                  <a:cubicBezTo>
                    <a:pt x="-18808" y="86458"/>
                    <a:pt x="17158" y="108955"/>
                    <a:pt x="41814" y="108955"/>
                  </a:cubicBezTo>
                  <a:cubicBezTo>
                    <a:pt x="66469" y="108955"/>
                    <a:pt x="162728" y="79902"/>
                    <a:pt x="198582" y="57491"/>
                  </a:cubicBezTo>
                  <a:cubicBezTo>
                    <a:pt x="234436" y="35081"/>
                    <a:pt x="229913" y="-5277"/>
                    <a:pt x="189641" y="1504"/>
                  </a:cubicBezTo>
                  <a:close/>
                </a:path>
              </a:pathLst>
            </a:custGeom>
            <a:solidFill>
              <a:srgbClr val="FFBF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2" name="Google Shape;1382;p45">
              <a:extLst>
                <a:ext uri="{FF2B5EF4-FFF2-40B4-BE49-F238E27FC236}">
                  <a16:creationId xmlns:a16="http://schemas.microsoft.com/office/drawing/2014/main" id="{A3A39597-DD94-7EBF-53EF-7F081CF0D6F9}"/>
                </a:ext>
              </a:extLst>
            </p:cNvPr>
            <p:cNvSpPr/>
            <p:nvPr/>
          </p:nvSpPr>
          <p:spPr>
            <a:xfrm>
              <a:off x="7779379" y="4041352"/>
              <a:ext cx="170065" cy="86025"/>
            </a:xfrm>
            <a:custGeom>
              <a:avLst/>
              <a:gdLst/>
              <a:ahLst/>
              <a:cxnLst/>
              <a:rect l="l" t="t" r="r" b="b"/>
              <a:pathLst>
                <a:path w="213918" h="108208" extrusionOk="0">
                  <a:moveTo>
                    <a:pt x="189641" y="1504"/>
                  </a:moveTo>
                  <a:cubicBezTo>
                    <a:pt x="189641" y="1504"/>
                    <a:pt x="106741" y="37359"/>
                    <a:pt x="43967" y="61908"/>
                  </a:cubicBezTo>
                  <a:cubicBezTo>
                    <a:pt x="-18808" y="86458"/>
                    <a:pt x="17158" y="108955"/>
                    <a:pt x="41814" y="108955"/>
                  </a:cubicBezTo>
                  <a:cubicBezTo>
                    <a:pt x="66469" y="108955"/>
                    <a:pt x="162728" y="79902"/>
                    <a:pt x="198582" y="57491"/>
                  </a:cubicBezTo>
                  <a:cubicBezTo>
                    <a:pt x="234436" y="35081"/>
                    <a:pt x="229913" y="-5277"/>
                    <a:pt x="189641" y="1504"/>
                  </a:cubicBez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3" name="Google Shape;1383;p45">
              <a:extLst>
                <a:ext uri="{FF2B5EF4-FFF2-40B4-BE49-F238E27FC236}">
                  <a16:creationId xmlns:a16="http://schemas.microsoft.com/office/drawing/2014/main" id="{432441A5-2E64-BD52-8E21-0771D4A93234}"/>
                </a:ext>
              </a:extLst>
            </p:cNvPr>
            <p:cNvSpPr/>
            <p:nvPr/>
          </p:nvSpPr>
          <p:spPr>
            <a:xfrm>
              <a:off x="7775087" y="4037071"/>
              <a:ext cx="178690" cy="94588"/>
            </a:xfrm>
            <a:custGeom>
              <a:avLst/>
              <a:gdLst/>
              <a:ahLst/>
              <a:cxnLst/>
              <a:rect l="l" t="t" r="r" b="b"/>
              <a:pathLst>
                <a:path w="224767" h="118978" extrusionOk="0">
                  <a:moveTo>
                    <a:pt x="47210" y="119725"/>
                  </a:moveTo>
                  <a:cubicBezTo>
                    <a:pt x="30913" y="119725"/>
                    <a:pt x="11765" y="111485"/>
                    <a:pt x="9256" y="98160"/>
                  </a:cubicBezTo>
                  <a:cubicBezTo>
                    <a:pt x="6813" y="85205"/>
                    <a:pt x="19655" y="73135"/>
                    <a:pt x="47414" y="62273"/>
                  </a:cubicBezTo>
                  <a:cubicBezTo>
                    <a:pt x="109377" y="38046"/>
                    <a:pt x="192079" y="2311"/>
                    <a:pt x="192911" y="1954"/>
                  </a:cubicBezTo>
                  <a:cubicBezTo>
                    <a:pt x="193307" y="1783"/>
                    <a:pt x="193723" y="1657"/>
                    <a:pt x="194152" y="1585"/>
                  </a:cubicBezTo>
                  <a:cubicBezTo>
                    <a:pt x="212911" y="-1598"/>
                    <a:pt x="226976" y="4404"/>
                    <a:pt x="231955" y="17524"/>
                  </a:cubicBezTo>
                  <a:cubicBezTo>
                    <a:pt x="238135" y="33820"/>
                    <a:pt x="227808" y="54349"/>
                    <a:pt x="206830" y="67449"/>
                  </a:cubicBezTo>
                  <a:cubicBezTo>
                    <a:pt x="169160" y="90982"/>
                    <a:pt x="72301" y="119725"/>
                    <a:pt x="47210" y="119725"/>
                  </a:cubicBezTo>
                  <a:close/>
                  <a:moveTo>
                    <a:pt x="196569" y="12097"/>
                  </a:moveTo>
                  <a:cubicBezTo>
                    <a:pt x="188850" y="15431"/>
                    <a:pt x="110638" y="49113"/>
                    <a:pt x="51303" y="72303"/>
                  </a:cubicBezTo>
                  <a:cubicBezTo>
                    <a:pt x="26595" y="81969"/>
                    <a:pt x="18837" y="90969"/>
                    <a:pt x="19821" y="96166"/>
                  </a:cubicBezTo>
                  <a:cubicBezTo>
                    <a:pt x="21042" y="102617"/>
                    <a:pt x="34598" y="108962"/>
                    <a:pt x="47190" y="108962"/>
                  </a:cubicBezTo>
                  <a:cubicBezTo>
                    <a:pt x="70650" y="108962"/>
                    <a:pt x="165436" y="80570"/>
                    <a:pt x="201112" y="58324"/>
                  </a:cubicBezTo>
                  <a:cubicBezTo>
                    <a:pt x="219567" y="46789"/>
                    <a:pt x="225543" y="30994"/>
                    <a:pt x="221872" y="21347"/>
                  </a:cubicBezTo>
                  <a:cubicBezTo>
                    <a:pt x="218861" y="13391"/>
                    <a:pt x="209669" y="10069"/>
                    <a:pt x="196569" y="120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4" name="Google Shape;1384;p45">
              <a:extLst>
                <a:ext uri="{FF2B5EF4-FFF2-40B4-BE49-F238E27FC236}">
                  <a16:creationId xmlns:a16="http://schemas.microsoft.com/office/drawing/2014/main" id="{26F52958-9AC6-CDC3-6BE1-F68B1DDD0053}"/>
                </a:ext>
              </a:extLst>
            </p:cNvPr>
            <p:cNvSpPr/>
            <p:nvPr/>
          </p:nvSpPr>
          <p:spPr>
            <a:xfrm>
              <a:off x="7763737" y="3993790"/>
              <a:ext cx="186622" cy="94235"/>
            </a:xfrm>
            <a:custGeom>
              <a:avLst/>
              <a:gdLst/>
              <a:ahLst/>
              <a:cxnLst/>
              <a:rect l="l" t="t" r="r" b="b"/>
              <a:pathLst>
                <a:path w="234745" h="118534" extrusionOk="0">
                  <a:moveTo>
                    <a:pt x="206853" y="1510"/>
                  </a:moveTo>
                  <a:cubicBezTo>
                    <a:pt x="206853" y="1510"/>
                    <a:pt x="115984" y="40699"/>
                    <a:pt x="47293" y="67705"/>
                  </a:cubicBezTo>
                  <a:cubicBezTo>
                    <a:pt x="-21398" y="94711"/>
                    <a:pt x="17896" y="119281"/>
                    <a:pt x="44816" y="119281"/>
                  </a:cubicBezTo>
                  <a:cubicBezTo>
                    <a:pt x="71737" y="119281"/>
                    <a:pt x="177352" y="86979"/>
                    <a:pt x="217082" y="62753"/>
                  </a:cubicBezTo>
                  <a:cubicBezTo>
                    <a:pt x="256812" y="38526"/>
                    <a:pt x="251001" y="-5588"/>
                    <a:pt x="206853" y="1510"/>
                  </a:cubicBezTo>
                  <a:close/>
                </a:path>
              </a:pathLst>
            </a:custGeom>
            <a:solidFill>
              <a:srgbClr val="FFBF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5" name="Google Shape;1385;p45">
              <a:extLst>
                <a:ext uri="{FF2B5EF4-FFF2-40B4-BE49-F238E27FC236}">
                  <a16:creationId xmlns:a16="http://schemas.microsoft.com/office/drawing/2014/main" id="{5C3DFE5A-3A9F-ACBB-26FD-4AF56FB46C21}"/>
                </a:ext>
              </a:extLst>
            </p:cNvPr>
            <p:cNvSpPr/>
            <p:nvPr/>
          </p:nvSpPr>
          <p:spPr>
            <a:xfrm>
              <a:off x="7763737" y="3993790"/>
              <a:ext cx="186622" cy="94235"/>
            </a:xfrm>
            <a:custGeom>
              <a:avLst/>
              <a:gdLst/>
              <a:ahLst/>
              <a:cxnLst/>
              <a:rect l="l" t="t" r="r" b="b"/>
              <a:pathLst>
                <a:path w="234745" h="118534" extrusionOk="0">
                  <a:moveTo>
                    <a:pt x="206853" y="1510"/>
                  </a:moveTo>
                  <a:cubicBezTo>
                    <a:pt x="206853" y="1510"/>
                    <a:pt x="115984" y="40699"/>
                    <a:pt x="47293" y="67705"/>
                  </a:cubicBezTo>
                  <a:cubicBezTo>
                    <a:pt x="-21398" y="94711"/>
                    <a:pt x="17896" y="119281"/>
                    <a:pt x="44816" y="119281"/>
                  </a:cubicBezTo>
                  <a:cubicBezTo>
                    <a:pt x="71737" y="119281"/>
                    <a:pt x="177352" y="86979"/>
                    <a:pt x="217082" y="62753"/>
                  </a:cubicBezTo>
                  <a:cubicBezTo>
                    <a:pt x="256812" y="38526"/>
                    <a:pt x="251001" y="-5588"/>
                    <a:pt x="206853" y="1510"/>
                  </a:cubicBez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6" name="Google Shape;1386;p45">
              <a:extLst>
                <a:ext uri="{FF2B5EF4-FFF2-40B4-BE49-F238E27FC236}">
                  <a16:creationId xmlns:a16="http://schemas.microsoft.com/office/drawing/2014/main" id="{80220864-F5C3-C37E-D02C-C62B4C82CF18}"/>
                </a:ext>
              </a:extLst>
            </p:cNvPr>
            <p:cNvSpPr/>
            <p:nvPr/>
          </p:nvSpPr>
          <p:spPr>
            <a:xfrm>
              <a:off x="7759442" y="3989504"/>
              <a:ext cx="195238" cy="102816"/>
            </a:xfrm>
            <a:custGeom>
              <a:avLst/>
              <a:gdLst/>
              <a:ahLst/>
              <a:cxnLst/>
              <a:rect l="l" t="t" r="r" b="b"/>
              <a:pathLst>
                <a:path w="245582" h="129328" extrusionOk="0">
                  <a:moveTo>
                    <a:pt x="50217" y="130075"/>
                  </a:moveTo>
                  <a:cubicBezTo>
                    <a:pt x="32640" y="130075"/>
                    <a:pt x="11986" y="121234"/>
                    <a:pt x="9278" y="106965"/>
                  </a:cubicBezTo>
                  <a:cubicBezTo>
                    <a:pt x="6637" y="93052"/>
                    <a:pt x="20582" y="79985"/>
                    <a:pt x="50725" y="68133"/>
                  </a:cubicBezTo>
                  <a:cubicBezTo>
                    <a:pt x="118544" y="41450"/>
                    <a:pt x="209197" y="2367"/>
                    <a:pt x="210114" y="1977"/>
                  </a:cubicBezTo>
                  <a:cubicBezTo>
                    <a:pt x="210524" y="1799"/>
                    <a:pt x="210960" y="1674"/>
                    <a:pt x="211402" y="1608"/>
                  </a:cubicBezTo>
                  <a:cubicBezTo>
                    <a:pt x="231871" y="-1780"/>
                    <a:pt x="247382" y="4962"/>
                    <a:pt x="252724" y="19436"/>
                  </a:cubicBezTo>
                  <a:cubicBezTo>
                    <a:pt x="259221" y="37033"/>
                    <a:pt x="247936" y="58968"/>
                    <a:pt x="225288" y="72775"/>
                  </a:cubicBezTo>
                  <a:cubicBezTo>
                    <a:pt x="185644" y="96942"/>
                    <a:pt x="79574" y="130075"/>
                    <a:pt x="50217" y="130075"/>
                  </a:cubicBezTo>
                  <a:close/>
                  <a:moveTo>
                    <a:pt x="213759" y="12113"/>
                  </a:moveTo>
                  <a:cubicBezTo>
                    <a:pt x="205552" y="15646"/>
                    <a:pt x="119680" y="52550"/>
                    <a:pt x="54667" y="78143"/>
                  </a:cubicBezTo>
                  <a:cubicBezTo>
                    <a:pt x="20219" y="91699"/>
                    <a:pt x="19315" y="102092"/>
                    <a:pt x="19863" y="104958"/>
                  </a:cubicBezTo>
                  <a:cubicBezTo>
                    <a:pt x="21243" y="112221"/>
                    <a:pt x="36278" y="119326"/>
                    <a:pt x="50236" y="119326"/>
                  </a:cubicBezTo>
                  <a:cubicBezTo>
                    <a:pt x="75387" y="119326"/>
                    <a:pt x="179516" y="88100"/>
                    <a:pt x="219702" y="63590"/>
                  </a:cubicBezTo>
                  <a:cubicBezTo>
                    <a:pt x="239993" y="51216"/>
                    <a:pt x="246609" y="33876"/>
                    <a:pt x="242641" y="23160"/>
                  </a:cubicBezTo>
                  <a:cubicBezTo>
                    <a:pt x="239260" y="14015"/>
                    <a:pt x="228471" y="9908"/>
                    <a:pt x="213759" y="121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7" name="Google Shape;1387;p45">
              <a:extLst>
                <a:ext uri="{FF2B5EF4-FFF2-40B4-BE49-F238E27FC236}">
                  <a16:creationId xmlns:a16="http://schemas.microsoft.com/office/drawing/2014/main" id="{09179BC7-DC38-BDEF-8FE6-05C33BD83DAB}"/>
                </a:ext>
              </a:extLst>
            </p:cNvPr>
            <p:cNvSpPr/>
            <p:nvPr/>
          </p:nvSpPr>
          <p:spPr>
            <a:xfrm>
              <a:off x="7769441" y="3950218"/>
              <a:ext cx="186195" cy="94266"/>
            </a:xfrm>
            <a:custGeom>
              <a:avLst/>
              <a:gdLst/>
              <a:ahLst/>
              <a:cxnLst/>
              <a:rect l="l" t="t" r="r" b="b"/>
              <a:pathLst>
                <a:path w="234208" h="118573" extrusionOk="0">
                  <a:moveTo>
                    <a:pt x="206780" y="1549"/>
                  </a:moveTo>
                  <a:cubicBezTo>
                    <a:pt x="206780" y="1549"/>
                    <a:pt x="116015" y="40850"/>
                    <a:pt x="47324" y="67744"/>
                  </a:cubicBezTo>
                  <a:cubicBezTo>
                    <a:pt x="-21366" y="94638"/>
                    <a:pt x="17822" y="119320"/>
                    <a:pt x="44848" y="119320"/>
                  </a:cubicBezTo>
                  <a:cubicBezTo>
                    <a:pt x="71874" y="119320"/>
                    <a:pt x="177390" y="87018"/>
                    <a:pt x="216578" y="62898"/>
                  </a:cubicBezTo>
                  <a:cubicBezTo>
                    <a:pt x="255767" y="38777"/>
                    <a:pt x="250927" y="-5773"/>
                    <a:pt x="206780" y="1549"/>
                  </a:cubicBezTo>
                  <a:close/>
                </a:path>
              </a:pathLst>
            </a:custGeom>
            <a:solidFill>
              <a:srgbClr val="FFBF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8" name="Google Shape;1388;p45">
              <a:extLst>
                <a:ext uri="{FF2B5EF4-FFF2-40B4-BE49-F238E27FC236}">
                  <a16:creationId xmlns:a16="http://schemas.microsoft.com/office/drawing/2014/main" id="{B4BC100A-15DD-AD1B-DA6C-943D5B971660}"/>
                </a:ext>
              </a:extLst>
            </p:cNvPr>
            <p:cNvSpPr/>
            <p:nvPr/>
          </p:nvSpPr>
          <p:spPr>
            <a:xfrm>
              <a:off x="7769441" y="3950218"/>
              <a:ext cx="186195" cy="94266"/>
            </a:xfrm>
            <a:custGeom>
              <a:avLst/>
              <a:gdLst/>
              <a:ahLst/>
              <a:cxnLst/>
              <a:rect l="l" t="t" r="r" b="b"/>
              <a:pathLst>
                <a:path w="234208" h="118573" extrusionOk="0">
                  <a:moveTo>
                    <a:pt x="206780" y="1549"/>
                  </a:moveTo>
                  <a:cubicBezTo>
                    <a:pt x="206780" y="1549"/>
                    <a:pt x="116015" y="40850"/>
                    <a:pt x="47324" y="67744"/>
                  </a:cubicBezTo>
                  <a:cubicBezTo>
                    <a:pt x="-21366" y="94638"/>
                    <a:pt x="17822" y="119320"/>
                    <a:pt x="44848" y="119320"/>
                  </a:cubicBezTo>
                  <a:cubicBezTo>
                    <a:pt x="71874" y="119320"/>
                    <a:pt x="177390" y="87018"/>
                    <a:pt x="216578" y="62898"/>
                  </a:cubicBezTo>
                  <a:cubicBezTo>
                    <a:pt x="255767" y="38777"/>
                    <a:pt x="250927" y="-5773"/>
                    <a:pt x="206780" y="1549"/>
                  </a:cubicBez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9" name="Google Shape;1389;p45">
              <a:extLst>
                <a:ext uri="{FF2B5EF4-FFF2-40B4-BE49-F238E27FC236}">
                  <a16:creationId xmlns:a16="http://schemas.microsoft.com/office/drawing/2014/main" id="{7993C91A-EE85-E633-F02B-7C98617B7B93}"/>
                </a:ext>
              </a:extLst>
            </p:cNvPr>
            <p:cNvSpPr/>
            <p:nvPr/>
          </p:nvSpPr>
          <p:spPr>
            <a:xfrm>
              <a:off x="7765144" y="3945942"/>
              <a:ext cx="194829" cy="102839"/>
            </a:xfrm>
            <a:custGeom>
              <a:avLst/>
              <a:gdLst/>
              <a:ahLst/>
              <a:cxnLst/>
              <a:rect l="l" t="t" r="r" b="b"/>
              <a:pathLst>
                <a:path w="245068" h="129357" extrusionOk="0">
                  <a:moveTo>
                    <a:pt x="50256" y="130104"/>
                  </a:moveTo>
                  <a:cubicBezTo>
                    <a:pt x="32653" y="130104"/>
                    <a:pt x="11992" y="121256"/>
                    <a:pt x="9278" y="106941"/>
                  </a:cubicBezTo>
                  <a:cubicBezTo>
                    <a:pt x="6637" y="93015"/>
                    <a:pt x="20615" y="79954"/>
                    <a:pt x="50771" y="68135"/>
                  </a:cubicBezTo>
                  <a:cubicBezTo>
                    <a:pt x="118590" y="41565"/>
                    <a:pt x="209137" y="2389"/>
                    <a:pt x="210055" y="1986"/>
                  </a:cubicBezTo>
                  <a:cubicBezTo>
                    <a:pt x="210457" y="1821"/>
                    <a:pt x="210873" y="1696"/>
                    <a:pt x="211303" y="1616"/>
                  </a:cubicBezTo>
                  <a:cubicBezTo>
                    <a:pt x="231521" y="-1744"/>
                    <a:pt x="246820" y="4753"/>
                    <a:pt x="252155" y="19022"/>
                  </a:cubicBezTo>
                  <a:cubicBezTo>
                    <a:pt x="258758" y="36751"/>
                    <a:pt x="247533" y="58904"/>
                    <a:pt x="224806" y="72889"/>
                  </a:cubicBezTo>
                  <a:cubicBezTo>
                    <a:pt x="185584" y="97030"/>
                    <a:pt x="79798" y="130104"/>
                    <a:pt x="50256" y="130104"/>
                  </a:cubicBezTo>
                  <a:close/>
                  <a:moveTo>
                    <a:pt x="213700" y="12135"/>
                  </a:moveTo>
                  <a:cubicBezTo>
                    <a:pt x="205551" y="15654"/>
                    <a:pt x="119733" y="52677"/>
                    <a:pt x="54700" y="78165"/>
                  </a:cubicBezTo>
                  <a:cubicBezTo>
                    <a:pt x="20232" y="91668"/>
                    <a:pt x="19321" y="102074"/>
                    <a:pt x="19869" y="104947"/>
                  </a:cubicBezTo>
                  <a:cubicBezTo>
                    <a:pt x="21236" y="112210"/>
                    <a:pt x="36291" y="119341"/>
                    <a:pt x="50243" y="119341"/>
                  </a:cubicBezTo>
                  <a:cubicBezTo>
                    <a:pt x="75539" y="119341"/>
                    <a:pt x="179410" y="88175"/>
                    <a:pt x="219154" y="63718"/>
                  </a:cubicBezTo>
                  <a:cubicBezTo>
                    <a:pt x="239544" y="51172"/>
                    <a:pt x="246114" y="33628"/>
                    <a:pt x="242059" y="22779"/>
                  </a:cubicBezTo>
                  <a:cubicBezTo>
                    <a:pt x="238672" y="13733"/>
                    <a:pt x="228325" y="9870"/>
                    <a:pt x="213700" y="121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0" name="Google Shape;1390;p45">
              <a:extLst>
                <a:ext uri="{FF2B5EF4-FFF2-40B4-BE49-F238E27FC236}">
                  <a16:creationId xmlns:a16="http://schemas.microsoft.com/office/drawing/2014/main" id="{B946230C-1923-8E27-05AC-5786EF19899E}"/>
                </a:ext>
              </a:extLst>
            </p:cNvPr>
            <p:cNvSpPr/>
            <p:nvPr/>
          </p:nvSpPr>
          <p:spPr>
            <a:xfrm>
              <a:off x="7003414" y="2874614"/>
              <a:ext cx="461577" cy="582487"/>
            </a:xfrm>
            <a:custGeom>
              <a:avLst/>
              <a:gdLst/>
              <a:ahLst/>
              <a:cxnLst/>
              <a:rect l="l" t="t" r="r" b="b"/>
              <a:pathLst>
                <a:path w="580600" h="732688" extrusionOk="0">
                  <a:moveTo>
                    <a:pt x="245793" y="747"/>
                  </a:moveTo>
                  <a:cubicBezTo>
                    <a:pt x="245793" y="747"/>
                    <a:pt x="69110" y="113691"/>
                    <a:pt x="32265" y="157818"/>
                  </a:cubicBezTo>
                  <a:cubicBezTo>
                    <a:pt x="-4579" y="201946"/>
                    <a:pt x="12674" y="295312"/>
                    <a:pt x="15151" y="324709"/>
                  </a:cubicBezTo>
                  <a:cubicBezTo>
                    <a:pt x="17627" y="354105"/>
                    <a:pt x="19997" y="550808"/>
                    <a:pt x="37218" y="582357"/>
                  </a:cubicBezTo>
                  <a:cubicBezTo>
                    <a:pt x="54438" y="613906"/>
                    <a:pt x="107097" y="740828"/>
                    <a:pt x="278504" y="733096"/>
                  </a:cubicBezTo>
                  <a:cubicBezTo>
                    <a:pt x="401979" y="727385"/>
                    <a:pt x="464233" y="626828"/>
                    <a:pt x="488782" y="562977"/>
                  </a:cubicBezTo>
                  <a:cubicBezTo>
                    <a:pt x="504517" y="518658"/>
                    <a:pt x="514402" y="472477"/>
                    <a:pt x="518179" y="425596"/>
                  </a:cubicBezTo>
                  <a:cubicBezTo>
                    <a:pt x="518179" y="425596"/>
                    <a:pt x="589563" y="413208"/>
                    <a:pt x="589563" y="354283"/>
                  </a:cubicBezTo>
                  <a:cubicBezTo>
                    <a:pt x="589563" y="295358"/>
                    <a:pt x="573624" y="226694"/>
                    <a:pt x="540253" y="234109"/>
                  </a:cubicBezTo>
                  <a:cubicBezTo>
                    <a:pt x="523342" y="237879"/>
                    <a:pt x="501057" y="275781"/>
                    <a:pt x="501057" y="275781"/>
                  </a:cubicBezTo>
                  <a:cubicBezTo>
                    <a:pt x="437649" y="232273"/>
                    <a:pt x="379800" y="181186"/>
                    <a:pt x="328785" y="123641"/>
                  </a:cubicBezTo>
                  <a:cubicBezTo>
                    <a:pt x="250745" y="32725"/>
                    <a:pt x="245793" y="747"/>
                    <a:pt x="245793" y="747"/>
                  </a:cubicBezTo>
                  <a:close/>
                </a:path>
              </a:pathLst>
            </a:custGeom>
            <a:solidFill>
              <a:srgbClr val="FFBF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1" name="Google Shape;1391;p45">
              <a:extLst>
                <a:ext uri="{FF2B5EF4-FFF2-40B4-BE49-F238E27FC236}">
                  <a16:creationId xmlns:a16="http://schemas.microsoft.com/office/drawing/2014/main" id="{E233C431-998E-3DB0-0974-53AAA0CAB990}"/>
                </a:ext>
              </a:extLst>
            </p:cNvPr>
            <p:cNvSpPr/>
            <p:nvPr/>
          </p:nvSpPr>
          <p:spPr>
            <a:xfrm>
              <a:off x="7003414" y="2874614"/>
              <a:ext cx="461577" cy="582487"/>
            </a:xfrm>
            <a:custGeom>
              <a:avLst/>
              <a:gdLst/>
              <a:ahLst/>
              <a:cxnLst/>
              <a:rect l="l" t="t" r="r" b="b"/>
              <a:pathLst>
                <a:path w="580600" h="732688" extrusionOk="0">
                  <a:moveTo>
                    <a:pt x="245793" y="747"/>
                  </a:moveTo>
                  <a:cubicBezTo>
                    <a:pt x="245793" y="747"/>
                    <a:pt x="69110" y="113691"/>
                    <a:pt x="32265" y="157818"/>
                  </a:cubicBezTo>
                  <a:cubicBezTo>
                    <a:pt x="-4579" y="201946"/>
                    <a:pt x="12674" y="295312"/>
                    <a:pt x="15151" y="324709"/>
                  </a:cubicBezTo>
                  <a:cubicBezTo>
                    <a:pt x="17627" y="354105"/>
                    <a:pt x="19997" y="550808"/>
                    <a:pt x="37218" y="582357"/>
                  </a:cubicBezTo>
                  <a:cubicBezTo>
                    <a:pt x="54438" y="613906"/>
                    <a:pt x="107097" y="740828"/>
                    <a:pt x="278504" y="733096"/>
                  </a:cubicBezTo>
                  <a:cubicBezTo>
                    <a:pt x="401979" y="727385"/>
                    <a:pt x="464233" y="626828"/>
                    <a:pt x="488782" y="562977"/>
                  </a:cubicBezTo>
                  <a:cubicBezTo>
                    <a:pt x="504517" y="518658"/>
                    <a:pt x="514402" y="472477"/>
                    <a:pt x="518179" y="425596"/>
                  </a:cubicBezTo>
                  <a:cubicBezTo>
                    <a:pt x="518179" y="425596"/>
                    <a:pt x="589563" y="413208"/>
                    <a:pt x="589563" y="354283"/>
                  </a:cubicBezTo>
                  <a:cubicBezTo>
                    <a:pt x="589563" y="295358"/>
                    <a:pt x="573624" y="226694"/>
                    <a:pt x="540253" y="234109"/>
                  </a:cubicBezTo>
                  <a:cubicBezTo>
                    <a:pt x="523342" y="237879"/>
                    <a:pt x="501057" y="275781"/>
                    <a:pt x="501057" y="275781"/>
                  </a:cubicBezTo>
                  <a:cubicBezTo>
                    <a:pt x="437649" y="232273"/>
                    <a:pt x="379800" y="181186"/>
                    <a:pt x="328785" y="123641"/>
                  </a:cubicBezTo>
                  <a:cubicBezTo>
                    <a:pt x="250745" y="32725"/>
                    <a:pt x="245793" y="747"/>
                    <a:pt x="245793" y="747"/>
                  </a:cubicBez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2" name="Google Shape;1392;p45">
              <a:extLst>
                <a:ext uri="{FF2B5EF4-FFF2-40B4-BE49-F238E27FC236}">
                  <a16:creationId xmlns:a16="http://schemas.microsoft.com/office/drawing/2014/main" id="{64DE63F9-DB09-AC96-76AF-476B41CFE70F}"/>
                </a:ext>
              </a:extLst>
            </p:cNvPr>
            <p:cNvSpPr/>
            <p:nvPr/>
          </p:nvSpPr>
          <p:spPr>
            <a:xfrm>
              <a:off x="7007832" y="2874273"/>
              <a:ext cx="386810" cy="222785"/>
            </a:xfrm>
            <a:custGeom>
              <a:avLst/>
              <a:gdLst/>
              <a:ahLst/>
              <a:cxnLst/>
              <a:rect l="l" t="t" r="r" b="b"/>
              <a:pathLst>
                <a:path w="486553" h="280233" extrusionOk="0">
                  <a:moveTo>
                    <a:pt x="229146" y="103350"/>
                  </a:moveTo>
                  <a:cubicBezTo>
                    <a:pt x="229146" y="103350"/>
                    <a:pt x="390648" y="317181"/>
                    <a:pt x="495517" y="275622"/>
                  </a:cubicBezTo>
                  <a:cubicBezTo>
                    <a:pt x="432108" y="232115"/>
                    <a:pt x="374259" y="181028"/>
                    <a:pt x="323245" y="123483"/>
                  </a:cubicBezTo>
                  <a:cubicBezTo>
                    <a:pt x="244755" y="32718"/>
                    <a:pt x="239803" y="747"/>
                    <a:pt x="239803" y="747"/>
                  </a:cubicBezTo>
                  <a:cubicBezTo>
                    <a:pt x="239803" y="747"/>
                    <a:pt x="63120" y="113657"/>
                    <a:pt x="26296" y="157831"/>
                  </a:cubicBezTo>
                  <a:cubicBezTo>
                    <a:pt x="17923" y="168548"/>
                    <a:pt x="12007" y="180975"/>
                    <a:pt x="8963" y="194227"/>
                  </a:cubicBezTo>
                  <a:close/>
                </a:path>
              </a:pathLst>
            </a:custGeom>
            <a:solidFill>
              <a:srgbClr val="965C4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3" name="Google Shape;1393;p45">
              <a:extLst>
                <a:ext uri="{FF2B5EF4-FFF2-40B4-BE49-F238E27FC236}">
                  <a16:creationId xmlns:a16="http://schemas.microsoft.com/office/drawing/2014/main" id="{8B4BF6B6-3E95-DEC0-1920-46BEE32B1F30}"/>
                </a:ext>
              </a:extLst>
            </p:cNvPr>
            <p:cNvSpPr/>
            <p:nvPr/>
          </p:nvSpPr>
          <p:spPr>
            <a:xfrm>
              <a:off x="7007438" y="3107600"/>
              <a:ext cx="457708" cy="349356"/>
            </a:xfrm>
            <a:custGeom>
              <a:avLst/>
              <a:gdLst/>
              <a:ahLst/>
              <a:cxnLst/>
              <a:rect l="l" t="t" r="r" b="b"/>
              <a:pathLst>
                <a:path w="575733" h="439442" extrusionOk="0">
                  <a:moveTo>
                    <a:pt x="582148" y="24781"/>
                  </a:moveTo>
                  <a:cubicBezTo>
                    <a:pt x="580345" y="44029"/>
                    <a:pt x="575670" y="62900"/>
                    <a:pt x="568282" y="80768"/>
                  </a:cubicBezTo>
                  <a:cubicBezTo>
                    <a:pt x="548255" y="124697"/>
                    <a:pt x="496467" y="116727"/>
                    <a:pt x="496467" y="116727"/>
                  </a:cubicBezTo>
                  <a:cubicBezTo>
                    <a:pt x="496467" y="116727"/>
                    <a:pt x="464166" y="284153"/>
                    <a:pt x="421101" y="335946"/>
                  </a:cubicBezTo>
                  <a:cubicBezTo>
                    <a:pt x="378036" y="387740"/>
                    <a:pt x="257657" y="431690"/>
                    <a:pt x="138038" y="371913"/>
                  </a:cubicBezTo>
                  <a:cubicBezTo>
                    <a:pt x="18418" y="312136"/>
                    <a:pt x="34371" y="164540"/>
                    <a:pt x="34371" y="164540"/>
                  </a:cubicBezTo>
                  <a:cubicBezTo>
                    <a:pt x="34371" y="164540"/>
                    <a:pt x="106185" y="164540"/>
                    <a:pt x="134076" y="96707"/>
                  </a:cubicBezTo>
                  <a:cubicBezTo>
                    <a:pt x="161967" y="28875"/>
                    <a:pt x="126106" y="-2998"/>
                    <a:pt x="54292" y="1096"/>
                  </a:cubicBezTo>
                  <a:cubicBezTo>
                    <a:pt x="37494" y="1743"/>
                    <a:pt x="21449" y="8260"/>
                    <a:pt x="8963" y="19512"/>
                  </a:cubicBezTo>
                  <a:cubicBezTo>
                    <a:pt x="9504" y="24134"/>
                    <a:pt x="9934" y="28234"/>
                    <a:pt x="10283" y="31463"/>
                  </a:cubicBezTo>
                  <a:cubicBezTo>
                    <a:pt x="12759" y="60965"/>
                    <a:pt x="15130" y="257562"/>
                    <a:pt x="32357" y="289111"/>
                  </a:cubicBezTo>
                  <a:cubicBezTo>
                    <a:pt x="49584" y="320660"/>
                    <a:pt x="102230" y="447583"/>
                    <a:pt x="273643" y="439851"/>
                  </a:cubicBezTo>
                  <a:cubicBezTo>
                    <a:pt x="397119" y="434139"/>
                    <a:pt x="459372" y="333583"/>
                    <a:pt x="483915" y="269732"/>
                  </a:cubicBezTo>
                  <a:cubicBezTo>
                    <a:pt x="499657" y="225412"/>
                    <a:pt x="509535" y="179231"/>
                    <a:pt x="513312" y="132350"/>
                  </a:cubicBezTo>
                  <a:cubicBezTo>
                    <a:pt x="513312" y="132350"/>
                    <a:pt x="584696" y="119963"/>
                    <a:pt x="584696" y="61038"/>
                  </a:cubicBezTo>
                  <a:cubicBezTo>
                    <a:pt x="584492" y="48915"/>
                    <a:pt x="583640" y="36812"/>
                    <a:pt x="582148" y="24781"/>
                  </a:cubicBezTo>
                  <a:close/>
                </a:path>
              </a:pathLst>
            </a:custGeom>
            <a:solidFill>
              <a:srgbClr val="965C4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4" name="Google Shape;1394;p45">
              <a:extLst>
                <a:ext uri="{FF2B5EF4-FFF2-40B4-BE49-F238E27FC236}">
                  <a16:creationId xmlns:a16="http://schemas.microsoft.com/office/drawing/2014/main" id="{EF0C3708-8B3B-3964-9A1D-717131F16963}"/>
                </a:ext>
              </a:extLst>
            </p:cNvPr>
            <p:cNvSpPr/>
            <p:nvPr/>
          </p:nvSpPr>
          <p:spPr>
            <a:xfrm rot="-2700000">
              <a:off x="7194302" y="3066939"/>
              <a:ext cx="156570" cy="156570"/>
            </a:xfrm>
            <a:custGeom>
              <a:avLst/>
              <a:gdLst/>
              <a:ahLst/>
              <a:cxnLst/>
              <a:rect l="l" t="t" r="r" b="b"/>
              <a:pathLst>
                <a:path w="196821" h="196821" extrusionOk="0">
                  <a:moveTo>
                    <a:pt x="205784" y="99157"/>
                  </a:moveTo>
                  <a:cubicBezTo>
                    <a:pt x="205784" y="153508"/>
                    <a:pt x="161724" y="197568"/>
                    <a:pt x="107373" y="197568"/>
                  </a:cubicBezTo>
                  <a:cubicBezTo>
                    <a:pt x="53023" y="197568"/>
                    <a:pt x="8963" y="153508"/>
                    <a:pt x="8963" y="99157"/>
                  </a:cubicBezTo>
                  <a:cubicBezTo>
                    <a:pt x="8963" y="44807"/>
                    <a:pt x="53023" y="746"/>
                    <a:pt x="107373" y="746"/>
                  </a:cubicBezTo>
                  <a:cubicBezTo>
                    <a:pt x="161724" y="746"/>
                    <a:pt x="205784" y="44807"/>
                    <a:pt x="205784" y="99157"/>
                  </a:cubicBezTo>
                  <a:close/>
                </a:path>
              </a:pathLst>
            </a:custGeom>
            <a:solidFill>
              <a:srgbClr val="965C4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5" name="Google Shape;1395;p45">
              <a:extLst>
                <a:ext uri="{FF2B5EF4-FFF2-40B4-BE49-F238E27FC236}">
                  <a16:creationId xmlns:a16="http://schemas.microsoft.com/office/drawing/2014/main" id="{9D166133-0466-99B3-6E2E-6BB306ADBE24}"/>
                </a:ext>
              </a:extLst>
            </p:cNvPr>
            <p:cNvSpPr/>
            <p:nvPr/>
          </p:nvSpPr>
          <p:spPr>
            <a:xfrm>
              <a:off x="6999126" y="2870331"/>
              <a:ext cx="470168" cy="591071"/>
            </a:xfrm>
            <a:custGeom>
              <a:avLst/>
              <a:gdLst/>
              <a:ahLst/>
              <a:cxnLst/>
              <a:rect l="l" t="t" r="r" b="b"/>
              <a:pathLst>
                <a:path w="591406" h="743485" extrusionOk="0">
                  <a:moveTo>
                    <a:pt x="268900" y="744232"/>
                  </a:moveTo>
                  <a:cubicBezTo>
                    <a:pt x="117394" y="744232"/>
                    <a:pt x="62854" y="638551"/>
                    <a:pt x="41902" y="597963"/>
                  </a:cubicBezTo>
                  <a:cubicBezTo>
                    <a:pt x="40397" y="595031"/>
                    <a:pt x="39070" y="592463"/>
                    <a:pt x="37941" y="590337"/>
                  </a:cubicBezTo>
                  <a:cubicBezTo>
                    <a:pt x="25118" y="566850"/>
                    <a:pt x="20436" y="465639"/>
                    <a:pt x="17069" y="372617"/>
                  </a:cubicBezTo>
                  <a:cubicBezTo>
                    <a:pt x="16349" y="352808"/>
                    <a:pt x="15748" y="337152"/>
                    <a:pt x="15233" y="330569"/>
                  </a:cubicBezTo>
                  <a:cubicBezTo>
                    <a:pt x="14903" y="326759"/>
                    <a:pt x="14335" y="321879"/>
                    <a:pt x="13662" y="316161"/>
                  </a:cubicBezTo>
                  <a:cubicBezTo>
                    <a:pt x="8921" y="275533"/>
                    <a:pt x="93" y="199916"/>
                    <a:pt x="33576" y="159783"/>
                  </a:cubicBezTo>
                  <a:cubicBezTo>
                    <a:pt x="70507" y="115503"/>
                    <a:pt x="241075" y="6224"/>
                    <a:pt x="248318" y="1602"/>
                  </a:cubicBezTo>
                  <a:cubicBezTo>
                    <a:pt x="250814" y="-3"/>
                    <a:pt x="254142" y="717"/>
                    <a:pt x="255747" y="3206"/>
                  </a:cubicBezTo>
                  <a:cubicBezTo>
                    <a:pt x="256143" y="3827"/>
                    <a:pt x="256414" y="4520"/>
                    <a:pt x="256533" y="5246"/>
                  </a:cubicBezTo>
                  <a:cubicBezTo>
                    <a:pt x="256664" y="5907"/>
                    <a:pt x="263545" y="38433"/>
                    <a:pt x="338323" y="125599"/>
                  </a:cubicBezTo>
                  <a:cubicBezTo>
                    <a:pt x="387786" y="181355"/>
                    <a:pt x="443701" y="231029"/>
                    <a:pt x="504890" y="273578"/>
                  </a:cubicBezTo>
                  <a:cubicBezTo>
                    <a:pt x="511936" y="262518"/>
                    <a:pt x="529222" y="237711"/>
                    <a:pt x="544508" y="234304"/>
                  </a:cubicBezTo>
                  <a:cubicBezTo>
                    <a:pt x="552815" y="232448"/>
                    <a:pt x="560890" y="234443"/>
                    <a:pt x="567883" y="240035"/>
                  </a:cubicBezTo>
                  <a:cubicBezTo>
                    <a:pt x="590333" y="258035"/>
                    <a:pt x="600370" y="313110"/>
                    <a:pt x="600370" y="359721"/>
                  </a:cubicBezTo>
                  <a:cubicBezTo>
                    <a:pt x="600370" y="413865"/>
                    <a:pt x="544449" y="431489"/>
                    <a:pt x="528641" y="435398"/>
                  </a:cubicBezTo>
                  <a:cubicBezTo>
                    <a:pt x="524594" y="481387"/>
                    <a:pt x="514735" y="526677"/>
                    <a:pt x="499297" y="570184"/>
                  </a:cubicBezTo>
                  <a:cubicBezTo>
                    <a:pt x="479984" y="620400"/>
                    <a:pt x="420471" y="737577"/>
                    <a:pt x="284192" y="743843"/>
                  </a:cubicBezTo>
                  <a:cubicBezTo>
                    <a:pt x="278969" y="744113"/>
                    <a:pt x="273885" y="744232"/>
                    <a:pt x="268900" y="744232"/>
                  </a:cubicBezTo>
                  <a:close/>
                  <a:moveTo>
                    <a:pt x="248186" y="14477"/>
                  </a:moveTo>
                  <a:cubicBezTo>
                    <a:pt x="217192" y="34517"/>
                    <a:pt x="73927" y="128181"/>
                    <a:pt x="41817" y="166676"/>
                  </a:cubicBezTo>
                  <a:cubicBezTo>
                    <a:pt x="11291" y="203270"/>
                    <a:pt x="20106" y="278676"/>
                    <a:pt x="24332" y="314913"/>
                  </a:cubicBezTo>
                  <a:cubicBezTo>
                    <a:pt x="24992" y="320770"/>
                    <a:pt x="25607" y="325775"/>
                    <a:pt x="25930" y="329664"/>
                  </a:cubicBezTo>
                  <a:cubicBezTo>
                    <a:pt x="26511" y="336498"/>
                    <a:pt x="27053" y="351454"/>
                    <a:pt x="27799" y="372227"/>
                  </a:cubicBezTo>
                  <a:cubicBezTo>
                    <a:pt x="30030" y="433806"/>
                    <a:pt x="34679" y="561950"/>
                    <a:pt x="47357" y="585186"/>
                  </a:cubicBezTo>
                  <a:cubicBezTo>
                    <a:pt x="48558" y="587372"/>
                    <a:pt x="49912" y="590000"/>
                    <a:pt x="51470" y="593017"/>
                  </a:cubicBezTo>
                  <a:cubicBezTo>
                    <a:pt x="72243" y="633296"/>
                    <a:pt x="127213" y="740105"/>
                    <a:pt x="283684" y="733126"/>
                  </a:cubicBezTo>
                  <a:cubicBezTo>
                    <a:pt x="413624" y="727111"/>
                    <a:pt x="470687" y="614563"/>
                    <a:pt x="489182" y="566447"/>
                  </a:cubicBezTo>
                  <a:cubicBezTo>
                    <a:pt x="504725" y="522610"/>
                    <a:pt x="514491" y="476930"/>
                    <a:pt x="518235" y="430571"/>
                  </a:cubicBezTo>
                  <a:cubicBezTo>
                    <a:pt x="518426" y="428121"/>
                    <a:pt x="520256" y="426120"/>
                    <a:pt x="522672" y="425705"/>
                  </a:cubicBezTo>
                  <a:cubicBezTo>
                    <a:pt x="525406" y="425216"/>
                    <a:pt x="589600" y="413324"/>
                    <a:pt x="589600" y="359721"/>
                  </a:cubicBezTo>
                  <a:cubicBezTo>
                    <a:pt x="589600" y="307637"/>
                    <a:pt x="577899" y="261878"/>
                    <a:pt x="561148" y="248441"/>
                  </a:cubicBezTo>
                  <a:cubicBezTo>
                    <a:pt x="556664" y="244862"/>
                    <a:pt x="551989" y="243667"/>
                    <a:pt x="546839" y="244822"/>
                  </a:cubicBezTo>
                  <a:cubicBezTo>
                    <a:pt x="536208" y="247186"/>
                    <a:pt x="519291" y="270085"/>
                    <a:pt x="511117" y="283965"/>
                  </a:cubicBezTo>
                  <a:cubicBezTo>
                    <a:pt x="509611" y="286527"/>
                    <a:pt x="506310" y="287379"/>
                    <a:pt x="503748" y="285873"/>
                  </a:cubicBezTo>
                  <a:cubicBezTo>
                    <a:pt x="503642" y="285807"/>
                    <a:pt x="503537" y="285741"/>
                    <a:pt x="503431" y="285668"/>
                  </a:cubicBezTo>
                  <a:cubicBezTo>
                    <a:pt x="439673" y="241904"/>
                    <a:pt x="381487" y="190526"/>
                    <a:pt x="330175" y="132671"/>
                  </a:cubicBezTo>
                  <a:cubicBezTo>
                    <a:pt x="271673" y="64488"/>
                    <a:pt x="253640" y="28740"/>
                    <a:pt x="248186" y="14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6" name="Google Shape;1396;p45">
              <a:extLst>
                <a:ext uri="{FF2B5EF4-FFF2-40B4-BE49-F238E27FC236}">
                  <a16:creationId xmlns:a16="http://schemas.microsoft.com/office/drawing/2014/main" id="{B9CE9672-B40B-97B6-F2B6-55DD590B5509}"/>
                </a:ext>
              </a:extLst>
            </p:cNvPr>
            <p:cNvSpPr/>
            <p:nvPr/>
          </p:nvSpPr>
          <p:spPr>
            <a:xfrm>
              <a:off x="6975240" y="3040386"/>
              <a:ext cx="378426" cy="159895"/>
            </a:xfrm>
            <a:custGeom>
              <a:avLst/>
              <a:gdLst/>
              <a:ahLst/>
              <a:cxnLst/>
              <a:rect l="l" t="t" r="r" b="b"/>
              <a:pathLst>
                <a:path w="476008" h="201126" extrusionOk="0">
                  <a:moveTo>
                    <a:pt x="109526" y="747"/>
                  </a:moveTo>
                  <a:cubicBezTo>
                    <a:pt x="165064" y="747"/>
                    <a:pt x="210090" y="45772"/>
                    <a:pt x="210090" y="101310"/>
                  </a:cubicBezTo>
                  <a:cubicBezTo>
                    <a:pt x="210090" y="156848"/>
                    <a:pt x="165064" y="201873"/>
                    <a:pt x="109526" y="201873"/>
                  </a:cubicBezTo>
                  <a:cubicBezTo>
                    <a:pt x="53988" y="201873"/>
                    <a:pt x="8963" y="156848"/>
                    <a:pt x="8963" y="101310"/>
                  </a:cubicBezTo>
                  <a:cubicBezTo>
                    <a:pt x="8963" y="45772"/>
                    <a:pt x="53988" y="747"/>
                    <a:pt x="109526" y="747"/>
                  </a:cubicBezTo>
                  <a:close/>
                  <a:moveTo>
                    <a:pt x="384408" y="747"/>
                  </a:moveTo>
                  <a:cubicBezTo>
                    <a:pt x="439946" y="747"/>
                    <a:pt x="484971" y="45772"/>
                    <a:pt x="484971" y="101310"/>
                  </a:cubicBezTo>
                  <a:cubicBezTo>
                    <a:pt x="484971" y="156848"/>
                    <a:pt x="439946" y="201873"/>
                    <a:pt x="384408" y="201873"/>
                  </a:cubicBezTo>
                  <a:cubicBezTo>
                    <a:pt x="328871" y="201873"/>
                    <a:pt x="283845" y="156848"/>
                    <a:pt x="283845" y="101310"/>
                  </a:cubicBezTo>
                  <a:cubicBezTo>
                    <a:pt x="283845" y="45772"/>
                    <a:pt x="328871" y="747"/>
                    <a:pt x="384408" y="74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7" name="Google Shape;1397;p45">
              <a:extLst>
                <a:ext uri="{FF2B5EF4-FFF2-40B4-BE49-F238E27FC236}">
                  <a16:creationId xmlns:a16="http://schemas.microsoft.com/office/drawing/2014/main" id="{B7DF7FF7-9A2D-97A3-A3CE-E14DC3E2EB32}"/>
                </a:ext>
              </a:extLst>
            </p:cNvPr>
            <p:cNvSpPr/>
            <p:nvPr/>
          </p:nvSpPr>
          <p:spPr>
            <a:xfrm>
              <a:off x="6989010" y="3095215"/>
              <a:ext cx="364642" cy="105113"/>
            </a:xfrm>
            <a:custGeom>
              <a:avLst/>
              <a:gdLst/>
              <a:ahLst/>
              <a:cxnLst/>
              <a:rect l="l" t="t" r="r" b="b"/>
              <a:pathLst>
                <a:path w="458669" h="132217" extrusionOk="0">
                  <a:moveTo>
                    <a:pt x="8963" y="88929"/>
                  </a:moveTo>
                  <a:cubicBezTo>
                    <a:pt x="40380" y="134807"/>
                    <a:pt x="103036" y="146527"/>
                    <a:pt x="148913" y="115110"/>
                  </a:cubicBezTo>
                  <a:cubicBezTo>
                    <a:pt x="185401" y="90124"/>
                    <a:pt x="201307" y="44254"/>
                    <a:pt x="188128" y="2041"/>
                  </a:cubicBezTo>
                  <a:cubicBezTo>
                    <a:pt x="179729" y="20450"/>
                    <a:pt x="169719" y="34342"/>
                    <a:pt x="158844" y="35201"/>
                  </a:cubicBezTo>
                  <a:cubicBezTo>
                    <a:pt x="124819" y="38106"/>
                    <a:pt x="118466" y="30790"/>
                    <a:pt x="92193" y="32296"/>
                  </a:cubicBezTo>
                  <a:cubicBezTo>
                    <a:pt x="75184" y="33372"/>
                    <a:pt x="35210" y="65885"/>
                    <a:pt x="8963" y="88929"/>
                  </a:cubicBezTo>
                  <a:close/>
                  <a:moveTo>
                    <a:pt x="367075" y="132965"/>
                  </a:moveTo>
                  <a:cubicBezTo>
                    <a:pt x="422626" y="132905"/>
                    <a:pt x="467632" y="87846"/>
                    <a:pt x="467632" y="32296"/>
                  </a:cubicBezTo>
                  <a:cubicBezTo>
                    <a:pt x="467632" y="21566"/>
                    <a:pt x="465889" y="10915"/>
                    <a:pt x="462468" y="747"/>
                  </a:cubicBezTo>
                  <a:cubicBezTo>
                    <a:pt x="427585" y="63085"/>
                    <a:pt x="385055" y="30572"/>
                    <a:pt x="342413" y="26267"/>
                  </a:cubicBezTo>
                  <a:cubicBezTo>
                    <a:pt x="316794" y="23679"/>
                    <a:pt x="292673" y="51893"/>
                    <a:pt x="276740" y="76549"/>
                  </a:cubicBezTo>
                  <a:cubicBezTo>
                    <a:pt x="293604" y="111062"/>
                    <a:pt x="328659" y="132958"/>
                    <a:pt x="367075" y="1329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8" name="Google Shape;1398;p45">
              <a:extLst>
                <a:ext uri="{FF2B5EF4-FFF2-40B4-BE49-F238E27FC236}">
                  <a16:creationId xmlns:a16="http://schemas.microsoft.com/office/drawing/2014/main" id="{9DD01B40-CF15-E324-1047-CDE2A95F06F7}"/>
                </a:ext>
              </a:extLst>
            </p:cNvPr>
            <p:cNvSpPr/>
            <p:nvPr/>
          </p:nvSpPr>
          <p:spPr>
            <a:xfrm>
              <a:off x="6970965" y="3036121"/>
              <a:ext cx="386983" cy="168452"/>
            </a:xfrm>
            <a:custGeom>
              <a:avLst/>
              <a:gdLst/>
              <a:ahLst/>
              <a:cxnLst/>
              <a:rect l="l" t="t" r="r" b="b"/>
              <a:pathLst>
                <a:path w="486771" h="211889" extrusionOk="0">
                  <a:moveTo>
                    <a:pt x="389790" y="747"/>
                  </a:moveTo>
                  <a:cubicBezTo>
                    <a:pt x="347854" y="747"/>
                    <a:pt x="311643" y="25296"/>
                    <a:pt x="294482" y="60721"/>
                  </a:cubicBezTo>
                  <a:cubicBezTo>
                    <a:pt x="255393" y="26148"/>
                    <a:pt x="212354" y="63079"/>
                    <a:pt x="211905" y="63455"/>
                  </a:cubicBezTo>
                  <a:cubicBezTo>
                    <a:pt x="211806" y="63541"/>
                    <a:pt x="211767" y="63666"/>
                    <a:pt x="211674" y="63759"/>
                  </a:cubicBezTo>
                  <a:cubicBezTo>
                    <a:pt x="195167" y="26690"/>
                    <a:pt x="158038" y="747"/>
                    <a:pt x="114907" y="747"/>
                  </a:cubicBezTo>
                  <a:cubicBezTo>
                    <a:pt x="56491" y="747"/>
                    <a:pt x="8963" y="48288"/>
                    <a:pt x="8963" y="106691"/>
                  </a:cubicBezTo>
                  <a:cubicBezTo>
                    <a:pt x="8963" y="165095"/>
                    <a:pt x="56504" y="212636"/>
                    <a:pt x="114907" y="212636"/>
                  </a:cubicBezTo>
                  <a:cubicBezTo>
                    <a:pt x="173311" y="212636"/>
                    <a:pt x="220852" y="165095"/>
                    <a:pt x="220852" y="106691"/>
                  </a:cubicBezTo>
                  <a:cubicBezTo>
                    <a:pt x="220833" y="95176"/>
                    <a:pt x="218931" y="83746"/>
                    <a:pt x="215213" y="72851"/>
                  </a:cubicBezTo>
                  <a:cubicBezTo>
                    <a:pt x="216606" y="72924"/>
                    <a:pt x="217973" y="72448"/>
                    <a:pt x="219023" y="71530"/>
                  </a:cubicBezTo>
                  <a:cubicBezTo>
                    <a:pt x="220575" y="70164"/>
                    <a:pt x="257380" y="38687"/>
                    <a:pt x="290104" y="71148"/>
                  </a:cubicBezTo>
                  <a:cubicBezTo>
                    <a:pt x="285984" y="82544"/>
                    <a:pt x="283871" y="94562"/>
                    <a:pt x="283845" y="106678"/>
                  </a:cubicBezTo>
                  <a:cubicBezTo>
                    <a:pt x="283845" y="165101"/>
                    <a:pt x="331386" y="212623"/>
                    <a:pt x="389790" y="212623"/>
                  </a:cubicBezTo>
                  <a:cubicBezTo>
                    <a:pt x="448193" y="212623"/>
                    <a:pt x="495734" y="165082"/>
                    <a:pt x="495734" y="106678"/>
                  </a:cubicBezTo>
                  <a:cubicBezTo>
                    <a:pt x="495734" y="48275"/>
                    <a:pt x="448206" y="747"/>
                    <a:pt x="389790" y="747"/>
                  </a:cubicBezTo>
                  <a:close/>
                  <a:moveTo>
                    <a:pt x="114907" y="201873"/>
                  </a:moveTo>
                  <a:cubicBezTo>
                    <a:pt x="62427" y="201873"/>
                    <a:pt x="19725" y="159172"/>
                    <a:pt x="19725" y="106691"/>
                  </a:cubicBezTo>
                  <a:cubicBezTo>
                    <a:pt x="19725" y="54211"/>
                    <a:pt x="62427" y="11516"/>
                    <a:pt x="114907" y="11516"/>
                  </a:cubicBezTo>
                  <a:cubicBezTo>
                    <a:pt x="167388" y="11516"/>
                    <a:pt x="210083" y="54217"/>
                    <a:pt x="210083" y="106691"/>
                  </a:cubicBezTo>
                  <a:cubicBezTo>
                    <a:pt x="210083" y="159165"/>
                    <a:pt x="167381" y="201860"/>
                    <a:pt x="114907" y="201860"/>
                  </a:cubicBezTo>
                  <a:close/>
                  <a:moveTo>
                    <a:pt x="389790" y="201873"/>
                  </a:moveTo>
                  <a:cubicBezTo>
                    <a:pt x="337309" y="201873"/>
                    <a:pt x="294608" y="159172"/>
                    <a:pt x="294608" y="106691"/>
                  </a:cubicBezTo>
                  <a:cubicBezTo>
                    <a:pt x="294608" y="54211"/>
                    <a:pt x="337309" y="11516"/>
                    <a:pt x="389790" y="11516"/>
                  </a:cubicBezTo>
                  <a:cubicBezTo>
                    <a:pt x="442270" y="11516"/>
                    <a:pt x="484965" y="54217"/>
                    <a:pt x="484965" y="106691"/>
                  </a:cubicBezTo>
                  <a:cubicBezTo>
                    <a:pt x="484965" y="159165"/>
                    <a:pt x="442263" y="201860"/>
                    <a:pt x="389790" y="2018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9" name="Google Shape;1399;p45">
              <a:extLst>
                <a:ext uri="{FF2B5EF4-FFF2-40B4-BE49-F238E27FC236}">
                  <a16:creationId xmlns:a16="http://schemas.microsoft.com/office/drawing/2014/main" id="{F6795F6F-E3C0-E298-468E-869E05FEAF49}"/>
                </a:ext>
              </a:extLst>
            </p:cNvPr>
            <p:cNvSpPr/>
            <p:nvPr/>
          </p:nvSpPr>
          <p:spPr>
            <a:xfrm>
              <a:off x="7021597" y="2976185"/>
              <a:ext cx="279728" cy="333872"/>
            </a:xfrm>
            <a:custGeom>
              <a:avLst/>
              <a:gdLst/>
              <a:ahLst/>
              <a:cxnLst/>
              <a:rect l="l" t="t" r="r" b="b"/>
              <a:pathLst>
                <a:path w="351859" h="419965" extrusionOk="0">
                  <a:moveTo>
                    <a:pt x="14351" y="59912"/>
                  </a:moveTo>
                  <a:cubicBezTo>
                    <a:pt x="13229" y="59906"/>
                    <a:pt x="12139" y="59562"/>
                    <a:pt x="11221" y="58915"/>
                  </a:cubicBezTo>
                  <a:cubicBezTo>
                    <a:pt x="8798" y="57185"/>
                    <a:pt x="8237" y="53818"/>
                    <a:pt x="9967" y="51395"/>
                  </a:cubicBezTo>
                  <a:cubicBezTo>
                    <a:pt x="11565" y="49163"/>
                    <a:pt x="49512" y="-2902"/>
                    <a:pt x="111171" y="9967"/>
                  </a:cubicBezTo>
                  <a:cubicBezTo>
                    <a:pt x="114089" y="10575"/>
                    <a:pt x="115958" y="13434"/>
                    <a:pt x="115350" y="16353"/>
                  </a:cubicBezTo>
                  <a:cubicBezTo>
                    <a:pt x="114743" y="19271"/>
                    <a:pt x="111884" y="21140"/>
                    <a:pt x="108965" y="20532"/>
                  </a:cubicBezTo>
                  <a:cubicBezTo>
                    <a:pt x="54253" y="9182"/>
                    <a:pt x="19086" y="57192"/>
                    <a:pt x="18735" y="57687"/>
                  </a:cubicBezTo>
                  <a:cubicBezTo>
                    <a:pt x="17712" y="59087"/>
                    <a:pt x="16088" y="59912"/>
                    <a:pt x="14351" y="59912"/>
                  </a:cubicBezTo>
                  <a:close/>
                  <a:moveTo>
                    <a:pt x="358934" y="56155"/>
                  </a:moveTo>
                  <a:cubicBezTo>
                    <a:pt x="361193" y="54227"/>
                    <a:pt x="361463" y="50833"/>
                    <a:pt x="359542" y="48568"/>
                  </a:cubicBezTo>
                  <a:cubicBezTo>
                    <a:pt x="301244" y="-19871"/>
                    <a:pt x="238707" y="5174"/>
                    <a:pt x="238047" y="5411"/>
                  </a:cubicBezTo>
                  <a:cubicBezTo>
                    <a:pt x="235313" y="6593"/>
                    <a:pt x="234059" y="9763"/>
                    <a:pt x="235234" y="12496"/>
                  </a:cubicBezTo>
                  <a:cubicBezTo>
                    <a:pt x="236389" y="15171"/>
                    <a:pt x="239473" y="16445"/>
                    <a:pt x="242180" y="15362"/>
                  </a:cubicBezTo>
                  <a:cubicBezTo>
                    <a:pt x="244419" y="14438"/>
                    <a:pt x="298306" y="-6679"/>
                    <a:pt x="351328" y="55548"/>
                  </a:cubicBezTo>
                  <a:cubicBezTo>
                    <a:pt x="352351" y="56750"/>
                    <a:pt x="353850" y="57443"/>
                    <a:pt x="355428" y="57443"/>
                  </a:cubicBezTo>
                  <a:cubicBezTo>
                    <a:pt x="356716" y="57449"/>
                    <a:pt x="357957" y="56994"/>
                    <a:pt x="358934" y="56155"/>
                  </a:cubicBezTo>
                  <a:close/>
                  <a:moveTo>
                    <a:pt x="183889" y="358011"/>
                  </a:moveTo>
                  <a:cubicBezTo>
                    <a:pt x="184582" y="355125"/>
                    <a:pt x="182813" y="352226"/>
                    <a:pt x="179927" y="351520"/>
                  </a:cubicBezTo>
                  <a:cubicBezTo>
                    <a:pt x="168966" y="348879"/>
                    <a:pt x="138500" y="338915"/>
                    <a:pt x="129408" y="324395"/>
                  </a:cubicBezTo>
                  <a:cubicBezTo>
                    <a:pt x="124423" y="316471"/>
                    <a:pt x="129342" y="309868"/>
                    <a:pt x="142614" y="295731"/>
                  </a:cubicBezTo>
                  <a:cubicBezTo>
                    <a:pt x="149877" y="288006"/>
                    <a:pt x="158105" y="279224"/>
                    <a:pt x="163915" y="268434"/>
                  </a:cubicBezTo>
                  <a:cubicBezTo>
                    <a:pt x="179208" y="240042"/>
                    <a:pt x="172143" y="181552"/>
                    <a:pt x="171839" y="179083"/>
                  </a:cubicBezTo>
                  <a:cubicBezTo>
                    <a:pt x="171476" y="176131"/>
                    <a:pt x="168788" y="174038"/>
                    <a:pt x="165837" y="174401"/>
                  </a:cubicBezTo>
                  <a:cubicBezTo>
                    <a:pt x="162885" y="174765"/>
                    <a:pt x="160792" y="177452"/>
                    <a:pt x="161155" y="180404"/>
                  </a:cubicBezTo>
                  <a:cubicBezTo>
                    <a:pt x="161228" y="180978"/>
                    <a:pt x="168095" y="237929"/>
                    <a:pt x="154433" y="263330"/>
                  </a:cubicBezTo>
                  <a:cubicBezTo>
                    <a:pt x="149290" y="272885"/>
                    <a:pt x="141577" y="281099"/>
                    <a:pt x="134770" y="288356"/>
                  </a:cubicBezTo>
                  <a:cubicBezTo>
                    <a:pt x="122772" y="301119"/>
                    <a:pt x="110378" y="314325"/>
                    <a:pt x="120243" y="330106"/>
                  </a:cubicBezTo>
                  <a:cubicBezTo>
                    <a:pt x="133542" y="351328"/>
                    <a:pt x="175609" y="361570"/>
                    <a:pt x="177385" y="361986"/>
                  </a:cubicBezTo>
                  <a:cubicBezTo>
                    <a:pt x="177795" y="362085"/>
                    <a:pt x="178217" y="362137"/>
                    <a:pt x="178640" y="362137"/>
                  </a:cubicBezTo>
                  <a:cubicBezTo>
                    <a:pt x="181136" y="362144"/>
                    <a:pt x="183308" y="360434"/>
                    <a:pt x="183889" y="358011"/>
                  </a:cubicBezTo>
                  <a:close/>
                  <a:moveTo>
                    <a:pt x="275922" y="387064"/>
                  </a:moveTo>
                  <a:cubicBezTo>
                    <a:pt x="277896" y="384838"/>
                    <a:pt x="277698" y="381431"/>
                    <a:pt x="275473" y="379457"/>
                  </a:cubicBezTo>
                  <a:cubicBezTo>
                    <a:pt x="273340" y="377562"/>
                    <a:pt x="270091" y="377661"/>
                    <a:pt x="268077" y="379681"/>
                  </a:cubicBezTo>
                  <a:cubicBezTo>
                    <a:pt x="229120" y="421069"/>
                    <a:pt x="170809" y="407771"/>
                    <a:pt x="170221" y="407645"/>
                  </a:cubicBezTo>
                  <a:cubicBezTo>
                    <a:pt x="167309" y="407044"/>
                    <a:pt x="164457" y="408919"/>
                    <a:pt x="163856" y="411838"/>
                  </a:cubicBezTo>
                  <a:cubicBezTo>
                    <a:pt x="163288" y="414618"/>
                    <a:pt x="164972" y="417365"/>
                    <a:pt x="167705" y="418118"/>
                  </a:cubicBezTo>
                  <a:cubicBezTo>
                    <a:pt x="168735" y="418355"/>
                    <a:pt x="178930" y="420712"/>
                    <a:pt x="193530" y="420712"/>
                  </a:cubicBezTo>
                  <a:cubicBezTo>
                    <a:pt x="216224" y="420686"/>
                    <a:pt x="249582" y="415021"/>
                    <a:pt x="275922" y="3870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0" name="Google Shape;1400;p45">
              <a:extLst>
                <a:ext uri="{FF2B5EF4-FFF2-40B4-BE49-F238E27FC236}">
                  <a16:creationId xmlns:a16="http://schemas.microsoft.com/office/drawing/2014/main" id="{53DB7875-2E8B-2C62-B6E4-45D89F3AFBA0}"/>
                </a:ext>
              </a:extLst>
            </p:cNvPr>
            <p:cNvSpPr/>
            <p:nvPr/>
          </p:nvSpPr>
          <p:spPr>
            <a:xfrm>
              <a:off x="4727693" y="4570402"/>
              <a:ext cx="660380" cy="8568"/>
            </a:xfrm>
            <a:custGeom>
              <a:avLst/>
              <a:gdLst/>
              <a:ahLst/>
              <a:cxnLst/>
              <a:rect l="l" t="t" r="r" b="b"/>
              <a:pathLst>
                <a:path w="830667" h="10777" extrusionOk="0">
                  <a:moveTo>
                    <a:pt x="834054" y="11519"/>
                  </a:moveTo>
                  <a:lnTo>
                    <a:pt x="14162" y="11519"/>
                  </a:lnTo>
                  <a:cubicBezTo>
                    <a:pt x="11188" y="11414"/>
                    <a:pt x="8862" y="8918"/>
                    <a:pt x="8966" y="5947"/>
                  </a:cubicBezTo>
                  <a:cubicBezTo>
                    <a:pt x="9065" y="3120"/>
                    <a:pt x="11335" y="849"/>
                    <a:pt x="14162" y="750"/>
                  </a:cubicBezTo>
                  <a:lnTo>
                    <a:pt x="834054" y="750"/>
                  </a:lnTo>
                  <a:cubicBezTo>
                    <a:pt x="837026" y="644"/>
                    <a:pt x="839522" y="2975"/>
                    <a:pt x="839627" y="5947"/>
                  </a:cubicBezTo>
                  <a:cubicBezTo>
                    <a:pt x="839733" y="8918"/>
                    <a:pt x="837409" y="11414"/>
                    <a:pt x="834431" y="11519"/>
                  </a:cubicBezTo>
                  <a:cubicBezTo>
                    <a:pt x="834305" y="11526"/>
                    <a:pt x="834180" y="11526"/>
                    <a:pt x="834054" y="115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1" name="Google Shape;1401;p45">
              <a:extLst>
                <a:ext uri="{FF2B5EF4-FFF2-40B4-BE49-F238E27FC236}">
                  <a16:creationId xmlns:a16="http://schemas.microsoft.com/office/drawing/2014/main" id="{02FAA3F7-B779-C583-4DAA-CE96C60A629A}"/>
                </a:ext>
              </a:extLst>
            </p:cNvPr>
            <p:cNvSpPr/>
            <p:nvPr/>
          </p:nvSpPr>
          <p:spPr>
            <a:xfrm>
              <a:off x="5455385" y="4570405"/>
              <a:ext cx="2246598" cy="8561"/>
            </a:xfrm>
            <a:custGeom>
              <a:avLst/>
              <a:gdLst/>
              <a:ahLst/>
              <a:cxnLst/>
              <a:rect l="l" t="t" r="r" b="b"/>
              <a:pathLst>
                <a:path w="2825910" h="10769" extrusionOk="0">
                  <a:moveTo>
                    <a:pt x="2829674" y="11516"/>
                  </a:moveTo>
                  <a:lnTo>
                    <a:pt x="14163" y="11516"/>
                  </a:lnTo>
                  <a:cubicBezTo>
                    <a:pt x="11191" y="11410"/>
                    <a:pt x="8861" y="8914"/>
                    <a:pt x="8966" y="5943"/>
                  </a:cubicBezTo>
                  <a:cubicBezTo>
                    <a:pt x="9065" y="3117"/>
                    <a:pt x="11337" y="846"/>
                    <a:pt x="14163" y="747"/>
                  </a:cubicBezTo>
                  <a:lnTo>
                    <a:pt x="2829674" y="747"/>
                  </a:lnTo>
                  <a:cubicBezTo>
                    <a:pt x="2832645" y="852"/>
                    <a:pt x="2834976" y="3348"/>
                    <a:pt x="2834870" y="6319"/>
                  </a:cubicBezTo>
                  <a:cubicBezTo>
                    <a:pt x="2834771" y="9145"/>
                    <a:pt x="2832499" y="11417"/>
                    <a:pt x="2829674" y="115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2" name="Google Shape;1402;p45">
              <a:extLst>
                <a:ext uri="{FF2B5EF4-FFF2-40B4-BE49-F238E27FC236}">
                  <a16:creationId xmlns:a16="http://schemas.microsoft.com/office/drawing/2014/main" id="{350907D6-321E-E3FF-10BE-E406976E62F5}"/>
                </a:ext>
              </a:extLst>
            </p:cNvPr>
            <p:cNvSpPr/>
            <p:nvPr/>
          </p:nvSpPr>
          <p:spPr>
            <a:xfrm>
              <a:off x="7755462" y="4570401"/>
              <a:ext cx="87995" cy="8569"/>
            </a:xfrm>
            <a:custGeom>
              <a:avLst/>
              <a:gdLst/>
              <a:ahLst/>
              <a:cxnLst/>
              <a:rect l="l" t="t" r="r" b="b"/>
              <a:pathLst>
                <a:path w="110686" h="10778" extrusionOk="0">
                  <a:moveTo>
                    <a:pt x="114449" y="11521"/>
                  </a:moveTo>
                  <a:lnTo>
                    <a:pt x="14539" y="11521"/>
                  </a:lnTo>
                  <a:cubicBezTo>
                    <a:pt x="11568" y="11627"/>
                    <a:pt x="9072" y="9296"/>
                    <a:pt x="8966" y="6324"/>
                  </a:cubicBezTo>
                  <a:cubicBezTo>
                    <a:pt x="8860" y="3353"/>
                    <a:pt x="11191" y="857"/>
                    <a:pt x="14163" y="752"/>
                  </a:cubicBezTo>
                  <a:cubicBezTo>
                    <a:pt x="14288" y="745"/>
                    <a:pt x="14414" y="745"/>
                    <a:pt x="14539" y="752"/>
                  </a:cubicBezTo>
                  <a:lnTo>
                    <a:pt x="114449" y="752"/>
                  </a:lnTo>
                  <a:cubicBezTo>
                    <a:pt x="117420" y="857"/>
                    <a:pt x="119751" y="3353"/>
                    <a:pt x="119645" y="6324"/>
                  </a:cubicBezTo>
                  <a:cubicBezTo>
                    <a:pt x="119546" y="9150"/>
                    <a:pt x="117275" y="11422"/>
                    <a:pt x="114449" y="115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3" name="Google Shape;1403;p45">
              <a:extLst>
                <a:ext uri="{FF2B5EF4-FFF2-40B4-BE49-F238E27FC236}">
                  <a16:creationId xmlns:a16="http://schemas.microsoft.com/office/drawing/2014/main" id="{4E18417C-9F8E-31DF-1EDB-000BED580756}"/>
                </a:ext>
              </a:extLst>
            </p:cNvPr>
            <p:cNvSpPr/>
            <p:nvPr/>
          </p:nvSpPr>
          <p:spPr>
            <a:xfrm>
              <a:off x="5122563" y="2832784"/>
              <a:ext cx="1555036" cy="968524"/>
            </a:xfrm>
            <a:custGeom>
              <a:avLst/>
              <a:gdLst/>
              <a:ahLst/>
              <a:cxnLst/>
              <a:rect l="l" t="t" r="r" b="b"/>
              <a:pathLst>
                <a:path w="1956020" h="1218269" extrusionOk="0">
                  <a:moveTo>
                    <a:pt x="0" y="0"/>
                  </a:moveTo>
                  <a:lnTo>
                    <a:pt x="1956021" y="0"/>
                  </a:lnTo>
                  <a:lnTo>
                    <a:pt x="1956021" y="1218270"/>
                  </a:lnTo>
                  <a:lnTo>
                    <a:pt x="0" y="121827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4" name="Google Shape;1404;p45">
              <a:extLst>
                <a:ext uri="{FF2B5EF4-FFF2-40B4-BE49-F238E27FC236}">
                  <a16:creationId xmlns:a16="http://schemas.microsoft.com/office/drawing/2014/main" id="{1BAFA595-5895-BD39-E2FB-AE65B9DC2022}"/>
                </a:ext>
              </a:extLst>
            </p:cNvPr>
            <p:cNvSpPr/>
            <p:nvPr/>
          </p:nvSpPr>
          <p:spPr>
            <a:xfrm>
              <a:off x="5097242" y="2774959"/>
              <a:ext cx="1605367" cy="1084168"/>
            </a:xfrm>
            <a:custGeom>
              <a:avLst/>
              <a:gdLst/>
              <a:ahLst/>
              <a:cxnLst/>
              <a:rect l="l" t="t" r="r" b="b"/>
              <a:pathLst>
                <a:path w="2019329" h="1363733" extrusionOk="0">
                  <a:moveTo>
                    <a:pt x="8963" y="747"/>
                  </a:moveTo>
                  <a:lnTo>
                    <a:pt x="8963" y="1364480"/>
                  </a:lnTo>
                  <a:lnTo>
                    <a:pt x="2028293" y="1364480"/>
                  </a:lnTo>
                  <a:lnTo>
                    <a:pt x="2028293" y="747"/>
                  </a:lnTo>
                  <a:close/>
                  <a:moveTo>
                    <a:pt x="1996744" y="1291695"/>
                  </a:moveTo>
                  <a:lnTo>
                    <a:pt x="40835" y="1291695"/>
                  </a:lnTo>
                  <a:lnTo>
                    <a:pt x="40835" y="73531"/>
                  </a:lnTo>
                  <a:lnTo>
                    <a:pt x="1996744" y="73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5" name="Google Shape;1405;p45">
              <a:extLst>
                <a:ext uri="{FF2B5EF4-FFF2-40B4-BE49-F238E27FC236}">
                  <a16:creationId xmlns:a16="http://schemas.microsoft.com/office/drawing/2014/main" id="{9E7386DE-F2C1-FE0F-6315-1AC010A3668E}"/>
                </a:ext>
              </a:extLst>
            </p:cNvPr>
            <p:cNvSpPr/>
            <p:nvPr/>
          </p:nvSpPr>
          <p:spPr>
            <a:xfrm>
              <a:off x="5092966" y="2770684"/>
              <a:ext cx="1613923" cy="1092729"/>
            </a:xfrm>
            <a:custGeom>
              <a:avLst/>
              <a:gdLst/>
              <a:ahLst/>
              <a:cxnLst/>
              <a:rect l="l" t="t" r="r" b="b"/>
              <a:pathLst>
                <a:path w="2030092" h="1374502" extrusionOk="0">
                  <a:moveTo>
                    <a:pt x="2033674" y="1375249"/>
                  </a:moveTo>
                  <a:lnTo>
                    <a:pt x="14344" y="1375249"/>
                  </a:lnTo>
                  <a:cubicBezTo>
                    <a:pt x="11372" y="1375249"/>
                    <a:pt x="8963" y="1372839"/>
                    <a:pt x="8963" y="1369868"/>
                  </a:cubicBezTo>
                  <a:cubicBezTo>
                    <a:pt x="8963" y="1369868"/>
                    <a:pt x="8963" y="1369861"/>
                    <a:pt x="8963" y="1369861"/>
                  </a:cubicBezTo>
                  <a:lnTo>
                    <a:pt x="8963" y="6128"/>
                  </a:lnTo>
                  <a:cubicBezTo>
                    <a:pt x="8963" y="3157"/>
                    <a:pt x="11372" y="747"/>
                    <a:pt x="14344" y="747"/>
                  </a:cubicBezTo>
                  <a:lnTo>
                    <a:pt x="2033674" y="747"/>
                  </a:lnTo>
                  <a:cubicBezTo>
                    <a:pt x="2036645" y="747"/>
                    <a:pt x="2039056" y="3157"/>
                    <a:pt x="2039056" y="6128"/>
                  </a:cubicBezTo>
                  <a:lnTo>
                    <a:pt x="2039056" y="1369861"/>
                  </a:lnTo>
                  <a:cubicBezTo>
                    <a:pt x="2039062" y="1372833"/>
                    <a:pt x="2036652" y="1375243"/>
                    <a:pt x="2033681" y="1375249"/>
                  </a:cubicBezTo>
                  <a:cubicBezTo>
                    <a:pt x="2033681" y="1375249"/>
                    <a:pt x="2033674" y="1375249"/>
                    <a:pt x="2033674" y="1375249"/>
                  </a:cubicBezTo>
                  <a:close/>
                  <a:moveTo>
                    <a:pt x="19765" y="1364480"/>
                  </a:moveTo>
                  <a:lnTo>
                    <a:pt x="2028286" y="1364480"/>
                  </a:lnTo>
                  <a:lnTo>
                    <a:pt x="2028286" y="11529"/>
                  </a:lnTo>
                  <a:lnTo>
                    <a:pt x="19732" y="11529"/>
                  </a:lnTo>
                  <a:close/>
                  <a:moveTo>
                    <a:pt x="2002165" y="1302458"/>
                  </a:moveTo>
                  <a:lnTo>
                    <a:pt x="46217" y="1302458"/>
                  </a:lnTo>
                  <a:cubicBezTo>
                    <a:pt x="43245" y="1302458"/>
                    <a:pt x="40835" y="1300048"/>
                    <a:pt x="40835" y="1297077"/>
                  </a:cubicBezTo>
                  <a:cubicBezTo>
                    <a:pt x="40835" y="1297077"/>
                    <a:pt x="40835" y="1297070"/>
                    <a:pt x="40835" y="1297070"/>
                  </a:cubicBezTo>
                  <a:lnTo>
                    <a:pt x="40835" y="78913"/>
                  </a:lnTo>
                  <a:cubicBezTo>
                    <a:pt x="40831" y="75941"/>
                    <a:pt x="43235" y="73538"/>
                    <a:pt x="46204" y="73531"/>
                  </a:cubicBezTo>
                  <a:cubicBezTo>
                    <a:pt x="46208" y="73531"/>
                    <a:pt x="46212" y="73531"/>
                    <a:pt x="46217" y="73531"/>
                  </a:cubicBezTo>
                  <a:lnTo>
                    <a:pt x="2002132" y="73531"/>
                  </a:lnTo>
                  <a:cubicBezTo>
                    <a:pt x="2005103" y="73531"/>
                    <a:pt x="2007513" y="75941"/>
                    <a:pt x="2007513" y="78913"/>
                  </a:cubicBezTo>
                  <a:lnTo>
                    <a:pt x="2007513" y="1297070"/>
                  </a:lnTo>
                  <a:cubicBezTo>
                    <a:pt x="2007520" y="1300041"/>
                    <a:pt x="2005110" y="1302451"/>
                    <a:pt x="2002138" y="1302458"/>
                  </a:cubicBezTo>
                  <a:cubicBezTo>
                    <a:pt x="2002138" y="1302458"/>
                    <a:pt x="2002132" y="1302458"/>
                    <a:pt x="2002132" y="1302458"/>
                  </a:cubicBezTo>
                  <a:close/>
                  <a:moveTo>
                    <a:pt x="51644" y="1291689"/>
                  </a:moveTo>
                  <a:lnTo>
                    <a:pt x="1996744" y="1291689"/>
                  </a:lnTo>
                  <a:lnTo>
                    <a:pt x="1996744" y="84294"/>
                  </a:lnTo>
                  <a:lnTo>
                    <a:pt x="51598" y="8429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6" name="Google Shape;1406;p45">
              <a:extLst>
                <a:ext uri="{FF2B5EF4-FFF2-40B4-BE49-F238E27FC236}">
                  <a16:creationId xmlns:a16="http://schemas.microsoft.com/office/drawing/2014/main" id="{9EAB1C8D-5E23-D115-1ACA-F7FC5E3BA5E0}"/>
                </a:ext>
              </a:extLst>
            </p:cNvPr>
            <p:cNvSpPr/>
            <p:nvPr/>
          </p:nvSpPr>
          <p:spPr>
            <a:xfrm>
              <a:off x="5155837" y="2863408"/>
              <a:ext cx="1096834" cy="85879"/>
            </a:xfrm>
            <a:custGeom>
              <a:avLst/>
              <a:gdLst/>
              <a:ahLst/>
              <a:cxnLst/>
              <a:rect l="l" t="t" r="r" b="b"/>
              <a:pathLst>
                <a:path w="1379666" h="108024" extrusionOk="0">
                  <a:moveTo>
                    <a:pt x="45246" y="747"/>
                  </a:moveTo>
                  <a:lnTo>
                    <a:pt x="1352346" y="747"/>
                  </a:lnTo>
                  <a:cubicBezTo>
                    <a:pt x="1372392" y="766"/>
                    <a:pt x="1388629" y="17016"/>
                    <a:pt x="1388629" y="37063"/>
                  </a:cubicBezTo>
                  <a:lnTo>
                    <a:pt x="1388629" y="72376"/>
                  </a:lnTo>
                  <a:cubicBezTo>
                    <a:pt x="1388629" y="92475"/>
                    <a:pt x="1372340" y="108765"/>
                    <a:pt x="1352240" y="108771"/>
                  </a:cubicBezTo>
                  <a:lnTo>
                    <a:pt x="45246" y="108771"/>
                  </a:lnTo>
                  <a:cubicBezTo>
                    <a:pt x="25202" y="108751"/>
                    <a:pt x="8963" y="92502"/>
                    <a:pt x="8963" y="72455"/>
                  </a:cubicBezTo>
                  <a:lnTo>
                    <a:pt x="8963" y="37142"/>
                  </a:lnTo>
                  <a:cubicBezTo>
                    <a:pt x="8922" y="17109"/>
                    <a:pt x="25109" y="832"/>
                    <a:pt x="45141" y="7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7" name="Google Shape;1407;p45">
              <a:extLst>
                <a:ext uri="{FF2B5EF4-FFF2-40B4-BE49-F238E27FC236}">
                  <a16:creationId xmlns:a16="http://schemas.microsoft.com/office/drawing/2014/main" id="{BA05ACB0-5F2A-389A-E8ED-3713BB9AB900}"/>
                </a:ext>
              </a:extLst>
            </p:cNvPr>
            <p:cNvSpPr/>
            <p:nvPr/>
          </p:nvSpPr>
          <p:spPr>
            <a:xfrm>
              <a:off x="5151557" y="2859128"/>
              <a:ext cx="1105401" cy="94415"/>
            </a:xfrm>
            <a:custGeom>
              <a:avLst/>
              <a:gdLst/>
              <a:ahLst/>
              <a:cxnLst/>
              <a:rect l="l" t="t" r="r" b="b"/>
              <a:pathLst>
                <a:path w="1390442" h="118761" extrusionOk="0">
                  <a:moveTo>
                    <a:pt x="1357595" y="119508"/>
                  </a:moveTo>
                  <a:lnTo>
                    <a:pt x="50634" y="119508"/>
                  </a:lnTo>
                  <a:cubicBezTo>
                    <a:pt x="27633" y="119481"/>
                    <a:pt x="8992" y="100841"/>
                    <a:pt x="8963" y="77843"/>
                  </a:cubicBezTo>
                  <a:lnTo>
                    <a:pt x="8963" y="42524"/>
                  </a:lnTo>
                  <a:cubicBezTo>
                    <a:pt x="8941" y="19532"/>
                    <a:pt x="27517" y="852"/>
                    <a:pt x="50509" y="747"/>
                  </a:cubicBezTo>
                  <a:lnTo>
                    <a:pt x="1357734" y="747"/>
                  </a:lnTo>
                  <a:cubicBezTo>
                    <a:pt x="1380739" y="773"/>
                    <a:pt x="1399379" y="19413"/>
                    <a:pt x="1399405" y="42418"/>
                  </a:cubicBezTo>
                  <a:lnTo>
                    <a:pt x="1399405" y="77737"/>
                  </a:lnTo>
                  <a:cubicBezTo>
                    <a:pt x="1399379" y="100808"/>
                    <a:pt x="1380666" y="119501"/>
                    <a:pt x="1357595" y="119508"/>
                  </a:cubicBezTo>
                  <a:close/>
                  <a:moveTo>
                    <a:pt x="50529" y="11516"/>
                  </a:moveTo>
                  <a:cubicBezTo>
                    <a:pt x="33476" y="11595"/>
                    <a:pt x="19703" y="25455"/>
                    <a:pt x="19732" y="42510"/>
                  </a:cubicBezTo>
                  <a:lnTo>
                    <a:pt x="19732" y="77843"/>
                  </a:lnTo>
                  <a:cubicBezTo>
                    <a:pt x="19751" y="94905"/>
                    <a:pt x="33575" y="108725"/>
                    <a:pt x="50634" y="108745"/>
                  </a:cubicBezTo>
                  <a:lnTo>
                    <a:pt x="1357595" y="108745"/>
                  </a:lnTo>
                  <a:cubicBezTo>
                    <a:pt x="1374736" y="108745"/>
                    <a:pt x="1388629" y="94852"/>
                    <a:pt x="1388629" y="77711"/>
                  </a:cubicBezTo>
                  <a:lnTo>
                    <a:pt x="1388629" y="42392"/>
                  </a:lnTo>
                  <a:cubicBezTo>
                    <a:pt x="1388616" y="25329"/>
                    <a:pt x="1374789" y="11503"/>
                    <a:pt x="1357727" y="114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8" name="Google Shape;1408;p45">
              <a:extLst>
                <a:ext uri="{FF2B5EF4-FFF2-40B4-BE49-F238E27FC236}">
                  <a16:creationId xmlns:a16="http://schemas.microsoft.com/office/drawing/2014/main" id="{971D28A4-5E5F-99A0-22FB-6CF74A105661}"/>
                </a:ext>
              </a:extLst>
            </p:cNvPr>
            <p:cNvSpPr/>
            <p:nvPr/>
          </p:nvSpPr>
          <p:spPr>
            <a:xfrm>
              <a:off x="5169350" y="3042004"/>
              <a:ext cx="1043165" cy="164350"/>
            </a:xfrm>
            <a:custGeom>
              <a:avLst/>
              <a:gdLst/>
              <a:ahLst/>
              <a:cxnLst/>
              <a:rect l="l" t="t" r="r" b="b"/>
              <a:pathLst>
                <a:path w="1312157" h="206729" extrusionOk="0">
                  <a:moveTo>
                    <a:pt x="298272" y="11519"/>
                  </a:moveTo>
                  <a:lnTo>
                    <a:pt x="14344" y="11519"/>
                  </a:lnTo>
                  <a:cubicBezTo>
                    <a:pt x="11370" y="11414"/>
                    <a:pt x="9044" y="8918"/>
                    <a:pt x="9148" y="5947"/>
                  </a:cubicBezTo>
                  <a:cubicBezTo>
                    <a:pt x="9247" y="3121"/>
                    <a:pt x="11517" y="849"/>
                    <a:pt x="14344" y="750"/>
                  </a:cubicBezTo>
                  <a:lnTo>
                    <a:pt x="298272" y="750"/>
                  </a:lnTo>
                  <a:cubicBezTo>
                    <a:pt x="301244" y="856"/>
                    <a:pt x="303574" y="3352"/>
                    <a:pt x="303469" y="6323"/>
                  </a:cubicBezTo>
                  <a:cubicBezTo>
                    <a:pt x="303370" y="9149"/>
                    <a:pt x="301098" y="11420"/>
                    <a:pt x="298272" y="11519"/>
                  </a:cubicBezTo>
                  <a:close/>
                  <a:moveTo>
                    <a:pt x="303654" y="70094"/>
                  </a:moveTo>
                  <a:cubicBezTo>
                    <a:pt x="303654" y="67123"/>
                    <a:pt x="301244" y="64713"/>
                    <a:pt x="298272" y="64713"/>
                  </a:cubicBezTo>
                  <a:lnTo>
                    <a:pt x="14344" y="64713"/>
                  </a:lnTo>
                  <a:cubicBezTo>
                    <a:pt x="11370" y="64819"/>
                    <a:pt x="9044" y="67315"/>
                    <a:pt x="9148" y="70286"/>
                  </a:cubicBezTo>
                  <a:cubicBezTo>
                    <a:pt x="9247" y="73112"/>
                    <a:pt x="11517" y="75383"/>
                    <a:pt x="14344" y="75483"/>
                  </a:cubicBezTo>
                  <a:lnTo>
                    <a:pt x="298272" y="75483"/>
                  </a:lnTo>
                  <a:cubicBezTo>
                    <a:pt x="301244" y="75483"/>
                    <a:pt x="303654" y="73072"/>
                    <a:pt x="303654" y="70101"/>
                  </a:cubicBezTo>
                  <a:cubicBezTo>
                    <a:pt x="303654" y="70101"/>
                    <a:pt x="303654" y="70094"/>
                    <a:pt x="303654" y="70094"/>
                  </a:cubicBezTo>
                  <a:close/>
                  <a:moveTo>
                    <a:pt x="303654" y="134044"/>
                  </a:moveTo>
                  <a:cubicBezTo>
                    <a:pt x="303654" y="131073"/>
                    <a:pt x="301244" y="128663"/>
                    <a:pt x="298272" y="128663"/>
                  </a:cubicBezTo>
                  <a:lnTo>
                    <a:pt x="14344" y="128663"/>
                  </a:lnTo>
                  <a:cubicBezTo>
                    <a:pt x="11370" y="128769"/>
                    <a:pt x="9044" y="131265"/>
                    <a:pt x="9148" y="134236"/>
                  </a:cubicBezTo>
                  <a:cubicBezTo>
                    <a:pt x="9247" y="137062"/>
                    <a:pt x="11517" y="139333"/>
                    <a:pt x="14344" y="139432"/>
                  </a:cubicBezTo>
                  <a:lnTo>
                    <a:pt x="298272" y="139432"/>
                  </a:lnTo>
                  <a:cubicBezTo>
                    <a:pt x="301244" y="139432"/>
                    <a:pt x="303654" y="137022"/>
                    <a:pt x="303654" y="134051"/>
                  </a:cubicBezTo>
                  <a:cubicBezTo>
                    <a:pt x="303654" y="134051"/>
                    <a:pt x="303654" y="134044"/>
                    <a:pt x="303654" y="134044"/>
                  </a:cubicBezTo>
                  <a:close/>
                  <a:moveTo>
                    <a:pt x="303654" y="202095"/>
                  </a:moveTo>
                  <a:cubicBezTo>
                    <a:pt x="303654" y="199123"/>
                    <a:pt x="301244" y="196713"/>
                    <a:pt x="298272" y="196713"/>
                  </a:cubicBezTo>
                  <a:lnTo>
                    <a:pt x="14344" y="196713"/>
                  </a:lnTo>
                  <a:cubicBezTo>
                    <a:pt x="11372" y="196713"/>
                    <a:pt x="8963" y="199123"/>
                    <a:pt x="8963" y="202095"/>
                  </a:cubicBezTo>
                  <a:cubicBezTo>
                    <a:pt x="8963" y="205066"/>
                    <a:pt x="11372" y="207476"/>
                    <a:pt x="14344" y="207476"/>
                  </a:cubicBezTo>
                  <a:lnTo>
                    <a:pt x="298272" y="207476"/>
                  </a:lnTo>
                  <a:cubicBezTo>
                    <a:pt x="301244" y="207476"/>
                    <a:pt x="303654" y="205066"/>
                    <a:pt x="303654" y="202095"/>
                  </a:cubicBezTo>
                  <a:close/>
                  <a:moveTo>
                    <a:pt x="642809" y="6138"/>
                  </a:moveTo>
                  <a:cubicBezTo>
                    <a:pt x="642816" y="3167"/>
                    <a:pt x="640406" y="757"/>
                    <a:pt x="637434" y="750"/>
                  </a:cubicBezTo>
                  <a:cubicBezTo>
                    <a:pt x="637434" y="750"/>
                    <a:pt x="637428" y="750"/>
                    <a:pt x="637428" y="750"/>
                  </a:cubicBezTo>
                  <a:lnTo>
                    <a:pt x="353500" y="750"/>
                  </a:lnTo>
                  <a:cubicBezTo>
                    <a:pt x="350528" y="856"/>
                    <a:pt x="348197" y="3352"/>
                    <a:pt x="348303" y="6323"/>
                  </a:cubicBezTo>
                  <a:cubicBezTo>
                    <a:pt x="348402" y="9149"/>
                    <a:pt x="350674" y="11420"/>
                    <a:pt x="353500" y="11519"/>
                  </a:cubicBezTo>
                  <a:lnTo>
                    <a:pt x="637428" y="11519"/>
                  </a:lnTo>
                  <a:cubicBezTo>
                    <a:pt x="640399" y="11519"/>
                    <a:pt x="642809" y="9109"/>
                    <a:pt x="642809" y="6138"/>
                  </a:cubicBezTo>
                  <a:close/>
                  <a:moveTo>
                    <a:pt x="642809" y="70094"/>
                  </a:moveTo>
                  <a:cubicBezTo>
                    <a:pt x="642809" y="67123"/>
                    <a:pt x="640399" y="64713"/>
                    <a:pt x="637428" y="64713"/>
                  </a:cubicBezTo>
                  <a:lnTo>
                    <a:pt x="353500" y="64713"/>
                  </a:lnTo>
                  <a:cubicBezTo>
                    <a:pt x="350528" y="64819"/>
                    <a:pt x="348197" y="67315"/>
                    <a:pt x="348303" y="70286"/>
                  </a:cubicBezTo>
                  <a:cubicBezTo>
                    <a:pt x="348402" y="73112"/>
                    <a:pt x="350674" y="75383"/>
                    <a:pt x="353500" y="75483"/>
                  </a:cubicBezTo>
                  <a:lnTo>
                    <a:pt x="637428" y="75483"/>
                  </a:lnTo>
                  <a:cubicBezTo>
                    <a:pt x="640399" y="75483"/>
                    <a:pt x="642809" y="73072"/>
                    <a:pt x="642809" y="70101"/>
                  </a:cubicBezTo>
                  <a:cubicBezTo>
                    <a:pt x="642809" y="70101"/>
                    <a:pt x="642809" y="70094"/>
                    <a:pt x="642809" y="70094"/>
                  </a:cubicBezTo>
                  <a:close/>
                  <a:moveTo>
                    <a:pt x="642809" y="134044"/>
                  </a:moveTo>
                  <a:cubicBezTo>
                    <a:pt x="642809" y="131073"/>
                    <a:pt x="640399" y="128663"/>
                    <a:pt x="637428" y="128663"/>
                  </a:cubicBezTo>
                  <a:lnTo>
                    <a:pt x="353500" y="128663"/>
                  </a:lnTo>
                  <a:cubicBezTo>
                    <a:pt x="350528" y="128769"/>
                    <a:pt x="348197" y="131265"/>
                    <a:pt x="348303" y="134236"/>
                  </a:cubicBezTo>
                  <a:cubicBezTo>
                    <a:pt x="348402" y="137062"/>
                    <a:pt x="350674" y="139333"/>
                    <a:pt x="353500" y="139432"/>
                  </a:cubicBezTo>
                  <a:lnTo>
                    <a:pt x="637428" y="139432"/>
                  </a:lnTo>
                  <a:cubicBezTo>
                    <a:pt x="640399" y="139432"/>
                    <a:pt x="642809" y="137022"/>
                    <a:pt x="642809" y="134051"/>
                  </a:cubicBezTo>
                  <a:cubicBezTo>
                    <a:pt x="642809" y="134051"/>
                    <a:pt x="642809" y="134044"/>
                    <a:pt x="642809" y="134044"/>
                  </a:cubicBezTo>
                  <a:close/>
                  <a:moveTo>
                    <a:pt x="642809" y="202095"/>
                  </a:moveTo>
                  <a:cubicBezTo>
                    <a:pt x="642809" y="199123"/>
                    <a:pt x="640399" y="196713"/>
                    <a:pt x="637428" y="196713"/>
                  </a:cubicBezTo>
                  <a:lnTo>
                    <a:pt x="353500" y="196713"/>
                  </a:lnTo>
                  <a:cubicBezTo>
                    <a:pt x="350528" y="196713"/>
                    <a:pt x="348118" y="199123"/>
                    <a:pt x="348118" y="202095"/>
                  </a:cubicBezTo>
                  <a:cubicBezTo>
                    <a:pt x="348118" y="205066"/>
                    <a:pt x="350528" y="207476"/>
                    <a:pt x="353500" y="207476"/>
                  </a:cubicBezTo>
                  <a:lnTo>
                    <a:pt x="637428" y="207476"/>
                  </a:lnTo>
                  <a:cubicBezTo>
                    <a:pt x="640399" y="207476"/>
                    <a:pt x="642809" y="205066"/>
                    <a:pt x="642809" y="202095"/>
                  </a:cubicBezTo>
                  <a:close/>
                  <a:moveTo>
                    <a:pt x="981938" y="6138"/>
                  </a:moveTo>
                  <a:cubicBezTo>
                    <a:pt x="981945" y="3167"/>
                    <a:pt x="979535" y="757"/>
                    <a:pt x="976563" y="750"/>
                  </a:cubicBezTo>
                  <a:cubicBezTo>
                    <a:pt x="976563" y="750"/>
                    <a:pt x="976557" y="750"/>
                    <a:pt x="976557" y="750"/>
                  </a:cubicBezTo>
                  <a:lnTo>
                    <a:pt x="692629" y="750"/>
                  </a:lnTo>
                  <a:cubicBezTo>
                    <a:pt x="689657" y="644"/>
                    <a:pt x="687161" y="2975"/>
                    <a:pt x="687056" y="5947"/>
                  </a:cubicBezTo>
                  <a:cubicBezTo>
                    <a:pt x="686950" y="8918"/>
                    <a:pt x="689274" y="11414"/>
                    <a:pt x="692252" y="11519"/>
                  </a:cubicBezTo>
                  <a:cubicBezTo>
                    <a:pt x="692378" y="11526"/>
                    <a:pt x="692503" y="11526"/>
                    <a:pt x="692629" y="11519"/>
                  </a:cubicBezTo>
                  <a:lnTo>
                    <a:pt x="976557" y="11519"/>
                  </a:lnTo>
                  <a:cubicBezTo>
                    <a:pt x="979528" y="11519"/>
                    <a:pt x="981938" y="9109"/>
                    <a:pt x="981938" y="6138"/>
                  </a:cubicBezTo>
                  <a:close/>
                  <a:moveTo>
                    <a:pt x="981938" y="70094"/>
                  </a:moveTo>
                  <a:cubicBezTo>
                    <a:pt x="981938" y="67123"/>
                    <a:pt x="979528" y="64713"/>
                    <a:pt x="976557" y="64713"/>
                  </a:cubicBezTo>
                  <a:lnTo>
                    <a:pt x="692629" y="64713"/>
                  </a:lnTo>
                  <a:cubicBezTo>
                    <a:pt x="689657" y="64607"/>
                    <a:pt x="687161" y="66938"/>
                    <a:pt x="687056" y="69910"/>
                  </a:cubicBezTo>
                  <a:cubicBezTo>
                    <a:pt x="686950" y="72881"/>
                    <a:pt x="689274" y="75377"/>
                    <a:pt x="692252" y="75483"/>
                  </a:cubicBezTo>
                  <a:cubicBezTo>
                    <a:pt x="692378" y="75489"/>
                    <a:pt x="692503" y="75489"/>
                    <a:pt x="692629" y="75483"/>
                  </a:cubicBezTo>
                  <a:lnTo>
                    <a:pt x="976557" y="75483"/>
                  </a:lnTo>
                  <a:cubicBezTo>
                    <a:pt x="979528" y="75483"/>
                    <a:pt x="981938" y="73072"/>
                    <a:pt x="981938" y="70101"/>
                  </a:cubicBezTo>
                  <a:cubicBezTo>
                    <a:pt x="981938" y="70101"/>
                    <a:pt x="981938" y="70094"/>
                    <a:pt x="981938" y="70094"/>
                  </a:cubicBezTo>
                  <a:close/>
                  <a:moveTo>
                    <a:pt x="981938" y="134044"/>
                  </a:moveTo>
                  <a:cubicBezTo>
                    <a:pt x="981938" y="131073"/>
                    <a:pt x="979528" y="128663"/>
                    <a:pt x="976557" y="128663"/>
                  </a:cubicBezTo>
                  <a:lnTo>
                    <a:pt x="692629" y="128663"/>
                  </a:lnTo>
                  <a:cubicBezTo>
                    <a:pt x="689657" y="128557"/>
                    <a:pt x="687161" y="130888"/>
                    <a:pt x="687056" y="133860"/>
                  </a:cubicBezTo>
                  <a:cubicBezTo>
                    <a:pt x="686950" y="136831"/>
                    <a:pt x="689274" y="139327"/>
                    <a:pt x="692252" y="139432"/>
                  </a:cubicBezTo>
                  <a:cubicBezTo>
                    <a:pt x="692378" y="139439"/>
                    <a:pt x="692503" y="139439"/>
                    <a:pt x="692629" y="139432"/>
                  </a:cubicBezTo>
                  <a:lnTo>
                    <a:pt x="976557" y="139432"/>
                  </a:lnTo>
                  <a:cubicBezTo>
                    <a:pt x="979528" y="139432"/>
                    <a:pt x="981938" y="137022"/>
                    <a:pt x="981938" y="134051"/>
                  </a:cubicBezTo>
                  <a:cubicBezTo>
                    <a:pt x="981938" y="134051"/>
                    <a:pt x="981938" y="134044"/>
                    <a:pt x="981938" y="134044"/>
                  </a:cubicBezTo>
                  <a:close/>
                  <a:moveTo>
                    <a:pt x="981938" y="202095"/>
                  </a:moveTo>
                  <a:cubicBezTo>
                    <a:pt x="981938" y="199123"/>
                    <a:pt x="979528" y="196713"/>
                    <a:pt x="976557" y="196713"/>
                  </a:cubicBezTo>
                  <a:lnTo>
                    <a:pt x="692629" y="196713"/>
                  </a:lnTo>
                  <a:cubicBezTo>
                    <a:pt x="689657" y="196713"/>
                    <a:pt x="687247" y="199123"/>
                    <a:pt x="687247" y="202095"/>
                  </a:cubicBezTo>
                  <a:cubicBezTo>
                    <a:pt x="687247" y="205066"/>
                    <a:pt x="689657" y="207476"/>
                    <a:pt x="692629" y="207476"/>
                  </a:cubicBezTo>
                  <a:lnTo>
                    <a:pt x="976557" y="207476"/>
                  </a:lnTo>
                  <a:cubicBezTo>
                    <a:pt x="979528" y="207483"/>
                    <a:pt x="981932" y="205079"/>
                    <a:pt x="981938" y="202108"/>
                  </a:cubicBezTo>
                  <a:cubicBezTo>
                    <a:pt x="981938" y="202101"/>
                    <a:pt x="981938" y="202101"/>
                    <a:pt x="981938" y="202095"/>
                  </a:cubicBezTo>
                  <a:close/>
                  <a:moveTo>
                    <a:pt x="1321094" y="6138"/>
                  </a:moveTo>
                  <a:cubicBezTo>
                    <a:pt x="1321100" y="3167"/>
                    <a:pt x="1318690" y="757"/>
                    <a:pt x="1315719" y="750"/>
                  </a:cubicBezTo>
                  <a:cubicBezTo>
                    <a:pt x="1315719" y="750"/>
                    <a:pt x="1315712" y="750"/>
                    <a:pt x="1315712" y="750"/>
                  </a:cubicBezTo>
                  <a:lnTo>
                    <a:pt x="1031784" y="750"/>
                  </a:lnTo>
                  <a:cubicBezTo>
                    <a:pt x="1028813" y="644"/>
                    <a:pt x="1026317" y="2975"/>
                    <a:pt x="1026211" y="5947"/>
                  </a:cubicBezTo>
                  <a:cubicBezTo>
                    <a:pt x="1026106" y="8918"/>
                    <a:pt x="1028430" y="11414"/>
                    <a:pt x="1031408" y="11519"/>
                  </a:cubicBezTo>
                  <a:cubicBezTo>
                    <a:pt x="1031533" y="11526"/>
                    <a:pt x="1031659" y="11526"/>
                    <a:pt x="1031784" y="11519"/>
                  </a:cubicBezTo>
                  <a:lnTo>
                    <a:pt x="1315712" y="11519"/>
                  </a:lnTo>
                  <a:cubicBezTo>
                    <a:pt x="1318684" y="11533"/>
                    <a:pt x="1321107" y="9136"/>
                    <a:pt x="1321120" y="6164"/>
                  </a:cubicBezTo>
                  <a:cubicBezTo>
                    <a:pt x="1321120" y="6158"/>
                    <a:pt x="1321120" y="6145"/>
                    <a:pt x="1321120" y="6138"/>
                  </a:cubicBezTo>
                  <a:close/>
                  <a:moveTo>
                    <a:pt x="1321094" y="70094"/>
                  </a:moveTo>
                  <a:cubicBezTo>
                    <a:pt x="1321094" y="67123"/>
                    <a:pt x="1318684" y="64713"/>
                    <a:pt x="1315712" y="64713"/>
                  </a:cubicBezTo>
                  <a:lnTo>
                    <a:pt x="1031784" y="64713"/>
                  </a:lnTo>
                  <a:cubicBezTo>
                    <a:pt x="1028813" y="64607"/>
                    <a:pt x="1026317" y="66938"/>
                    <a:pt x="1026211" y="69910"/>
                  </a:cubicBezTo>
                  <a:cubicBezTo>
                    <a:pt x="1026106" y="72881"/>
                    <a:pt x="1028430" y="75377"/>
                    <a:pt x="1031408" y="75483"/>
                  </a:cubicBezTo>
                  <a:cubicBezTo>
                    <a:pt x="1031533" y="75489"/>
                    <a:pt x="1031659" y="75489"/>
                    <a:pt x="1031784" y="75483"/>
                  </a:cubicBezTo>
                  <a:lnTo>
                    <a:pt x="1315712" y="75483"/>
                  </a:lnTo>
                  <a:cubicBezTo>
                    <a:pt x="1318684" y="75496"/>
                    <a:pt x="1321107" y="73099"/>
                    <a:pt x="1321120" y="70128"/>
                  </a:cubicBezTo>
                  <a:cubicBezTo>
                    <a:pt x="1321120" y="70114"/>
                    <a:pt x="1321120" y="70108"/>
                    <a:pt x="1321120" y="70094"/>
                  </a:cubicBezTo>
                  <a:close/>
                  <a:moveTo>
                    <a:pt x="1321094" y="134044"/>
                  </a:moveTo>
                  <a:cubicBezTo>
                    <a:pt x="1321094" y="131073"/>
                    <a:pt x="1318684" y="128663"/>
                    <a:pt x="1315712" y="128663"/>
                  </a:cubicBezTo>
                  <a:lnTo>
                    <a:pt x="1031784" y="128663"/>
                  </a:lnTo>
                  <a:cubicBezTo>
                    <a:pt x="1028813" y="128557"/>
                    <a:pt x="1026317" y="130888"/>
                    <a:pt x="1026211" y="133860"/>
                  </a:cubicBezTo>
                  <a:cubicBezTo>
                    <a:pt x="1026106" y="136831"/>
                    <a:pt x="1028430" y="139327"/>
                    <a:pt x="1031408" y="139432"/>
                  </a:cubicBezTo>
                  <a:cubicBezTo>
                    <a:pt x="1031533" y="139439"/>
                    <a:pt x="1031659" y="139439"/>
                    <a:pt x="1031784" y="139432"/>
                  </a:cubicBezTo>
                  <a:lnTo>
                    <a:pt x="1315712" y="139432"/>
                  </a:lnTo>
                  <a:cubicBezTo>
                    <a:pt x="1318684" y="139446"/>
                    <a:pt x="1321107" y="137049"/>
                    <a:pt x="1321120" y="134077"/>
                  </a:cubicBezTo>
                  <a:cubicBezTo>
                    <a:pt x="1321120" y="134064"/>
                    <a:pt x="1321120" y="134058"/>
                    <a:pt x="1321120" y="134044"/>
                  </a:cubicBezTo>
                  <a:close/>
                  <a:moveTo>
                    <a:pt x="1321094" y="202095"/>
                  </a:moveTo>
                  <a:cubicBezTo>
                    <a:pt x="1321094" y="199123"/>
                    <a:pt x="1318684" y="196713"/>
                    <a:pt x="1315712" y="196713"/>
                  </a:cubicBezTo>
                  <a:lnTo>
                    <a:pt x="1031784" y="196713"/>
                  </a:lnTo>
                  <a:cubicBezTo>
                    <a:pt x="1028813" y="196713"/>
                    <a:pt x="1026403" y="199123"/>
                    <a:pt x="1026403" y="202095"/>
                  </a:cubicBezTo>
                  <a:cubicBezTo>
                    <a:pt x="1026403" y="205066"/>
                    <a:pt x="1028813" y="207476"/>
                    <a:pt x="1031784" y="207476"/>
                  </a:cubicBezTo>
                  <a:lnTo>
                    <a:pt x="1315712" y="207476"/>
                  </a:lnTo>
                  <a:cubicBezTo>
                    <a:pt x="1318684" y="207496"/>
                    <a:pt x="1321100" y="205106"/>
                    <a:pt x="1321120" y="202134"/>
                  </a:cubicBezTo>
                  <a:cubicBezTo>
                    <a:pt x="1321120" y="202121"/>
                    <a:pt x="1321120" y="202108"/>
                    <a:pt x="1321120" y="2020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9" name="Google Shape;1409;p45">
              <a:extLst>
                <a:ext uri="{FF2B5EF4-FFF2-40B4-BE49-F238E27FC236}">
                  <a16:creationId xmlns:a16="http://schemas.microsoft.com/office/drawing/2014/main" id="{E969FB4E-FF0C-703F-3F6C-2D665EC32A84}"/>
                </a:ext>
              </a:extLst>
            </p:cNvPr>
            <p:cNvSpPr/>
            <p:nvPr/>
          </p:nvSpPr>
          <p:spPr>
            <a:xfrm>
              <a:off x="5305190" y="3316746"/>
              <a:ext cx="829511" cy="250892"/>
            </a:xfrm>
            <a:custGeom>
              <a:avLst/>
              <a:gdLst/>
              <a:ahLst/>
              <a:cxnLst/>
              <a:rect l="l" t="t" r="r" b="b"/>
              <a:pathLst>
                <a:path w="1043410" h="315587" extrusionOk="0">
                  <a:moveTo>
                    <a:pt x="14338" y="316334"/>
                  </a:moveTo>
                  <a:cubicBezTo>
                    <a:pt x="11360" y="316327"/>
                    <a:pt x="8956" y="313911"/>
                    <a:pt x="8963" y="310933"/>
                  </a:cubicBezTo>
                  <a:cubicBezTo>
                    <a:pt x="8969" y="309513"/>
                    <a:pt x="9531" y="308146"/>
                    <a:pt x="10534" y="307142"/>
                  </a:cubicBezTo>
                  <a:lnTo>
                    <a:pt x="251609" y="66081"/>
                  </a:lnTo>
                  <a:cubicBezTo>
                    <a:pt x="253623" y="64041"/>
                    <a:pt x="256885" y="63955"/>
                    <a:pt x="259011" y="65876"/>
                  </a:cubicBezTo>
                  <a:lnTo>
                    <a:pt x="432828" y="221872"/>
                  </a:lnTo>
                  <a:lnTo>
                    <a:pt x="579315" y="88597"/>
                  </a:lnTo>
                  <a:cubicBezTo>
                    <a:pt x="581230" y="86854"/>
                    <a:pt x="584115" y="86722"/>
                    <a:pt x="586182" y="88280"/>
                  </a:cubicBezTo>
                  <a:lnTo>
                    <a:pt x="805328" y="253672"/>
                  </a:lnTo>
                  <a:lnTo>
                    <a:pt x="1043082" y="2428"/>
                  </a:lnTo>
                  <a:cubicBezTo>
                    <a:pt x="1045129" y="269"/>
                    <a:pt x="1048536" y="177"/>
                    <a:pt x="1050689" y="2223"/>
                  </a:cubicBezTo>
                  <a:cubicBezTo>
                    <a:pt x="1052848" y="4264"/>
                    <a:pt x="1052947" y="7671"/>
                    <a:pt x="1050900" y="9830"/>
                  </a:cubicBezTo>
                  <a:lnTo>
                    <a:pt x="809838" y="264573"/>
                  </a:lnTo>
                  <a:cubicBezTo>
                    <a:pt x="807956" y="266567"/>
                    <a:pt x="804873" y="266825"/>
                    <a:pt x="802687" y="265174"/>
                  </a:cubicBezTo>
                  <a:lnTo>
                    <a:pt x="583257" y="99571"/>
                  </a:lnTo>
                  <a:lnTo>
                    <a:pt x="436473" y="233090"/>
                  </a:lnTo>
                  <a:cubicBezTo>
                    <a:pt x="434419" y="234939"/>
                    <a:pt x="431309" y="234939"/>
                    <a:pt x="429256" y="233090"/>
                  </a:cubicBezTo>
                  <a:lnTo>
                    <a:pt x="255597" y="77260"/>
                  </a:lnTo>
                  <a:lnTo>
                    <a:pt x="18128" y="314716"/>
                  </a:lnTo>
                  <a:cubicBezTo>
                    <a:pt x="17131" y="315740"/>
                    <a:pt x="15764" y="316321"/>
                    <a:pt x="14338" y="3163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0" name="Google Shape;1410;p45">
              <a:extLst>
                <a:ext uri="{FF2B5EF4-FFF2-40B4-BE49-F238E27FC236}">
                  <a16:creationId xmlns:a16="http://schemas.microsoft.com/office/drawing/2014/main" id="{6CFA03A2-8227-5228-2FA5-C3AF3E2ED969}"/>
                </a:ext>
              </a:extLst>
            </p:cNvPr>
            <p:cNvSpPr/>
            <p:nvPr/>
          </p:nvSpPr>
          <p:spPr>
            <a:xfrm>
              <a:off x="5284144" y="3295719"/>
              <a:ext cx="868025" cy="292998"/>
            </a:xfrm>
            <a:custGeom>
              <a:avLst/>
              <a:gdLst/>
              <a:ahLst/>
              <a:cxnLst/>
              <a:rect l="l" t="t" r="r" b="b"/>
              <a:pathLst>
                <a:path w="1091855" h="368551" extrusionOk="0">
                  <a:moveTo>
                    <a:pt x="281904" y="64485"/>
                  </a:moveTo>
                  <a:cubicBezTo>
                    <a:pt x="299507" y="64485"/>
                    <a:pt x="313776" y="78754"/>
                    <a:pt x="313776" y="96358"/>
                  </a:cubicBezTo>
                  <a:cubicBezTo>
                    <a:pt x="313776" y="113961"/>
                    <a:pt x="299507" y="128230"/>
                    <a:pt x="281904" y="128230"/>
                  </a:cubicBezTo>
                  <a:cubicBezTo>
                    <a:pt x="264300" y="128230"/>
                    <a:pt x="250031" y="113961"/>
                    <a:pt x="250031" y="96358"/>
                  </a:cubicBezTo>
                  <a:cubicBezTo>
                    <a:pt x="250031" y="96358"/>
                    <a:pt x="250031" y="96351"/>
                    <a:pt x="250031" y="96351"/>
                  </a:cubicBezTo>
                  <a:cubicBezTo>
                    <a:pt x="250038" y="78754"/>
                    <a:pt x="264307" y="64485"/>
                    <a:pt x="281904" y="64485"/>
                  </a:cubicBezTo>
                  <a:close/>
                  <a:moveTo>
                    <a:pt x="609411" y="87199"/>
                  </a:moveTo>
                  <a:cubicBezTo>
                    <a:pt x="627015" y="87199"/>
                    <a:pt x="641284" y="101468"/>
                    <a:pt x="641284" y="119072"/>
                  </a:cubicBezTo>
                  <a:cubicBezTo>
                    <a:pt x="641284" y="136675"/>
                    <a:pt x="627015" y="150945"/>
                    <a:pt x="609411" y="150945"/>
                  </a:cubicBezTo>
                  <a:cubicBezTo>
                    <a:pt x="591808" y="150945"/>
                    <a:pt x="577539" y="136675"/>
                    <a:pt x="577539" y="119072"/>
                  </a:cubicBezTo>
                  <a:cubicBezTo>
                    <a:pt x="577539" y="101468"/>
                    <a:pt x="591808" y="87199"/>
                    <a:pt x="609411" y="87199"/>
                  </a:cubicBezTo>
                  <a:cubicBezTo>
                    <a:pt x="609418" y="87199"/>
                    <a:pt x="609425" y="87199"/>
                    <a:pt x="609431" y="87199"/>
                  </a:cubicBezTo>
                  <a:close/>
                  <a:moveTo>
                    <a:pt x="832394" y="255489"/>
                  </a:moveTo>
                  <a:cubicBezTo>
                    <a:pt x="849997" y="255489"/>
                    <a:pt x="864267" y="269759"/>
                    <a:pt x="864267" y="287362"/>
                  </a:cubicBezTo>
                  <a:cubicBezTo>
                    <a:pt x="864267" y="304966"/>
                    <a:pt x="849997" y="319235"/>
                    <a:pt x="832394" y="319235"/>
                  </a:cubicBezTo>
                  <a:cubicBezTo>
                    <a:pt x="814790" y="319235"/>
                    <a:pt x="800521" y="304966"/>
                    <a:pt x="800521" y="287362"/>
                  </a:cubicBezTo>
                  <a:cubicBezTo>
                    <a:pt x="800521" y="287362"/>
                    <a:pt x="800521" y="287355"/>
                    <a:pt x="800521" y="287355"/>
                  </a:cubicBezTo>
                  <a:cubicBezTo>
                    <a:pt x="800528" y="269752"/>
                    <a:pt x="814797" y="255483"/>
                    <a:pt x="832401" y="255489"/>
                  </a:cubicBezTo>
                  <a:cubicBezTo>
                    <a:pt x="832407" y="255489"/>
                    <a:pt x="832407" y="255489"/>
                    <a:pt x="832414" y="255489"/>
                  </a:cubicBezTo>
                  <a:close/>
                  <a:moveTo>
                    <a:pt x="1068939" y="747"/>
                  </a:moveTo>
                  <a:cubicBezTo>
                    <a:pt x="1086543" y="740"/>
                    <a:pt x="1100812" y="15009"/>
                    <a:pt x="1100818" y="32612"/>
                  </a:cubicBezTo>
                  <a:cubicBezTo>
                    <a:pt x="1100825" y="50216"/>
                    <a:pt x="1086556" y="64485"/>
                    <a:pt x="1068952" y="64492"/>
                  </a:cubicBezTo>
                  <a:cubicBezTo>
                    <a:pt x="1051349" y="64498"/>
                    <a:pt x="1037080" y="50229"/>
                    <a:pt x="1037073" y="32626"/>
                  </a:cubicBezTo>
                  <a:cubicBezTo>
                    <a:pt x="1037073" y="32619"/>
                    <a:pt x="1037073" y="32619"/>
                    <a:pt x="1037073" y="32612"/>
                  </a:cubicBezTo>
                  <a:cubicBezTo>
                    <a:pt x="1037080" y="15009"/>
                    <a:pt x="1051349" y="740"/>
                    <a:pt x="1068952" y="747"/>
                  </a:cubicBezTo>
                  <a:cubicBezTo>
                    <a:pt x="1068952" y="747"/>
                    <a:pt x="1068959" y="747"/>
                    <a:pt x="1068959" y="747"/>
                  </a:cubicBezTo>
                  <a:close/>
                  <a:moveTo>
                    <a:pt x="40835" y="305553"/>
                  </a:moveTo>
                  <a:cubicBezTo>
                    <a:pt x="58439" y="305553"/>
                    <a:pt x="72708" y="319822"/>
                    <a:pt x="72708" y="337426"/>
                  </a:cubicBezTo>
                  <a:cubicBezTo>
                    <a:pt x="72708" y="355029"/>
                    <a:pt x="58439" y="369298"/>
                    <a:pt x="40835" y="369298"/>
                  </a:cubicBezTo>
                  <a:cubicBezTo>
                    <a:pt x="23232" y="369298"/>
                    <a:pt x="8963" y="355029"/>
                    <a:pt x="8963" y="337426"/>
                  </a:cubicBezTo>
                  <a:cubicBezTo>
                    <a:pt x="8963" y="319822"/>
                    <a:pt x="23232" y="305553"/>
                    <a:pt x="40835" y="305553"/>
                  </a:cubicBezTo>
                  <a:close/>
                  <a:moveTo>
                    <a:pt x="459339" y="214571"/>
                  </a:moveTo>
                  <a:cubicBezTo>
                    <a:pt x="476942" y="214564"/>
                    <a:pt x="491211" y="228833"/>
                    <a:pt x="491218" y="246437"/>
                  </a:cubicBezTo>
                  <a:cubicBezTo>
                    <a:pt x="491225" y="264040"/>
                    <a:pt x="476956" y="278309"/>
                    <a:pt x="459352" y="278316"/>
                  </a:cubicBezTo>
                  <a:cubicBezTo>
                    <a:pt x="441748" y="278323"/>
                    <a:pt x="427479" y="264053"/>
                    <a:pt x="427473" y="246450"/>
                  </a:cubicBezTo>
                  <a:cubicBezTo>
                    <a:pt x="427473" y="246450"/>
                    <a:pt x="427473" y="246443"/>
                    <a:pt x="427473" y="246443"/>
                  </a:cubicBezTo>
                  <a:cubicBezTo>
                    <a:pt x="427473" y="228846"/>
                    <a:pt x="441742" y="214577"/>
                    <a:pt x="459339" y="21457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1" name="Google Shape;1411;p45">
              <a:extLst>
                <a:ext uri="{FF2B5EF4-FFF2-40B4-BE49-F238E27FC236}">
                  <a16:creationId xmlns:a16="http://schemas.microsoft.com/office/drawing/2014/main" id="{7045E104-72FC-CE79-5BB5-6BB89F5F562C}"/>
                </a:ext>
              </a:extLst>
            </p:cNvPr>
            <p:cNvSpPr/>
            <p:nvPr/>
          </p:nvSpPr>
          <p:spPr>
            <a:xfrm>
              <a:off x="5279853" y="3291439"/>
              <a:ext cx="876597" cy="301560"/>
            </a:xfrm>
            <a:custGeom>
              <a:avLst/>
              <a:gdLst/>
              <a:ahLst/>
              <a:cxnLst/>
              <a:rect l="l" t="t" r="r" b="b"/>
              <a:pathLst>
                <a:path w="1102638" h="379321" extrusionOk="0">
                  <a:moveTo>
                    <a:pt x="287311" y="138993"/>
                  </a:moveTo>
                  <a:cubicBezTo>
                    <a:pt x="266736" y="139000"/>
                    <a:pt x="250057" y="122321"/>
                    <a:pt x="250051" y="101746"/>
                  </a:cubicBezTo>
                  <a:cubicBezTo>
                    <a:pt x="250044" y="81171"/>
                    <a:pt x="266723" y="64492"/>
                    <a:pt x="287298" y="64485"/>
                  </a:cubicBezTo>
                  <a:cubicBezTo>
                    <a:pt x="307873" y="64479"/>
                    <a:pt x="324552" y="81158"/>
                    <a:pt x="324559" y="101732"/>
                  </a:cubicBezTo>
                  <a:cubicBezTo>
                    <a:pt x="324559" y="101732"/>
                    <a:pt x="324559" y="101739"/>
                    <a:pt x="324559" y="101739"/>
                  </a:cubicBezTo>
                  <a:cubicBezTo>
                    <a:pt x="324539" y="122301"/>
                    <a:pt x="307873" y="138973"/>
                    <a:pt x="287311" y="138993"/>
                  </a:cubicBezTo>
                  <a:close/>
                  <a:moveTo>
                    <a:pt x="287311" y="75255"/>
                  </a:moveTo>
                  <a:cubicBezTo>
                    <a:pt x="272686" y="75255"/>
                    <a:pt x="260827" y="87114"/>
                    <a:pt x="260827" y="101739"/>
                  </a:cubicBezTo>
                  <a:cubicBezTo>
                    <a:pt x="260827" y="116365"/>
                    <a:pt x="272686" y="128224"/>
                    <a:pt x="287311" y="128224"/>
                  </a:cubicBezTo>
                  <a:cubicBezTo>
                    <a:pt x="301937" y="128224"/>
                    <a:pt x="313796" y="116365"/>
                    <a:pt x="313796" y="101739"/>
                  </a:cubicBezTo>
                  <a:cubicBezTo>
                    <a:pt x="313776" y="87120"/>
                    <a:pt x="301930" y="75274"/>
                    <a:pt x="287311" y="75255"/>
                  </a:cubicBezTo>
                  <a:close/>
                  <a:moveTo>
                    <a:pt x="614819" y="161714"/>
                  </a:moveTo>
                  <a:cubicBezTo>
                    <a:pt x="594244" y="161714"/>
                    <a:pt x="577565" y="145035"/>
                    <a:pt x="577565" y="124460"/>
                  </a:cubicBezTo>
                  <a:cubicBezTo>
                    <a:pt x="577565" y="103885"/>
                    <a:pt x="594244" y="87206"/>
                    <a:pt x="614819" y="87206"/>
                  </a:cubicBezTo>
                  <a:cubicBezTo>
                    <a:pt x="635394" y="87206"/>
                    <a:pt x="652073" y="103885"/>
                    <a:pt x="652073" y="124460"/>
                  </a:cubicBezTo>
                  <a:cubicBezTo>
                    <a:pt x="652053" y="145022"/>
                    <a:pt x="635394" y="161688"/>
                    <a:pt x="614832" y="161714"/>
                  </a:cubicBezTo>
                  <a:close/>
                  <a:moveTo>
                    <a:pt x="614819" y="97975"/>
                  </a:moveTo>
                  <a:cubicBezTo>
                    <a:pt x="600187" y="97975"/>
                    <a:pt x="588328" y="109834"/>
                    <a:pt x="588328" y="124467"/>
                  </a:cubicBezTo>
                  <a:cubicBezTo>
                    <a:pt x="588328" y="139099"/>
                    <a:pt x="600187" y="150958"/>
                    <a:pt x="614819" y="150958"/>
                  </a:cubicBezTo>
                  <a:cubicBezTo>
                    <a:pt x="629451" y="150958"/>
                    <a:pt x="641310" y="139099"/>
                    <a:pt x="641310" y="124467"/>
                  </a:cubicBezTo>
                  <a:cubicBezTo>
                    <a:pt x="641310" y="124467"/>
                    <a:pt x="641310" y="124460"/>
                    <a:pt x="641310" y="124460"/>
                  </a:cubicBezTo>
                  <a:cubicBezTo>
                    <a:pt x="641277" y="109854"/>
                    <a:pt x="629438" y="98022"/>
                    <a:pt x="614832" y="98002"/>
                  </a:cubicBezTo>
                  <a:close/>
                  <a:moveTo>
                    <a:pt x="837802" y="329998"/>
                  </a:moveTo>
                  <a:cubicBezTo>
                    <a:pt x="817227" y="329998"/>
                    <a:pt x="800548" y="313319"/>
                    <a:pt x="800548" y="292744"/>
                  </a:cubicBezTo>
                  <a:cubicBezTo>
                    <a:pt x="800548" y="272169"/>
                    <a:pt x="817227" y="255490"/>
                    <a:pt x="837802" y="255490"/>
                  </a:cubicBezTo>
                  <a:cubicBezTo>
                    <a:pt x="858377" y="255490"/>
                    <a:pt x="875056" y="272169"/>
                    <a:pt x="875056" y="292744"/>
                  </a:cubicBezTo>
                  <a:cubicBezTo>
                    <a:pt x="875056" y="292744"/>
                    <a:pt x="875056" y="292750"/>
                    <a:pt x="875056" y="292750"/>
                  </a:cubicBezTo>
                  <a:cubicBezTo>
                    <a:pt x="875029" y="313305"/>
                    <a:pt x="858370" y="329971"/>
                    <a:pt x="837815" y="329998"/>
                  </a:cubicBezTo>
                  <a:close/>
                  <a:moveTo>
                    <a:pt x="837802" y="266259"/>
                  </a:moveTo>
                  <a:cubicBezTo>
                    <a:pt x="823170" y="266259"/>
                    <a:pt x="811311" y="278118"/>
                    <a:pt x="811311" y="292750"/>
                  </a:cubicBezTo>
                  <a:cubicBezTo>
                    <a:pt x="811311" y="307382"/>
                    <a:pt x="823170" y="319241"/>
                    <a:pt x="837802" y="319241"/>
                  </a:cubicBezTo>
                  <a:cubicBezTo>
                    <a:pt x="852434" y="319241"/>
                    <a:pt x="864293" y="307382"/>
                    <a:pt x="864293" y="292750"/>
                  </a:cubicBezTo>
                  <a:cubicBezTo>
                    <a:pt x="864280" y="278131"/>
                    <a:pt x="852434" y="266279"/>
                    <a:pt x="837815" y="266259"/>
                  </a:cubicBezTo>
                  <a:close/>
                  <a:moveTo>
                    <a:pt x="1074347" y="75255"/>
                  </a:moveTo>
                  <a:cubicBezTo>
                    <a:pt x="1053772" y="75255"/>
                    <a:pt x="1037093" y="58575"/>
                    <a:pt x="1037093" y="38000"/>
                  </a:cubicBezTo>
                  <a:cubicBezTo>
                    <a:pt x="1037093" y="17426"/>
                    <a:pt x="1053772" y="747"/>
                    <a:pt x="1074347" y="747"/>
                  </a:cubicBezTo>
                  <a:cubicBezTo>
                    <a:pt x="1094922" y="747"/>
                    <a:pt x="1111601" y="17426"/>
                    <a:pt x="1111601" y="38000"/>
                  </a:cubicBezTo>
                  <a:cubicBezTo>
                    <a:pt x="1111581" y="58562"/>
                    <a:pt x="1094922" y="75228"/>
                    <a:pt x="1074360" y="75255"/>
                  </a:cubicBezTo>
                  <a:close/>
                  <a:moveTo>
                    <a:pt x="1074347" y="11516"/>
                  </a:moveTo>
                  <a:cubicBezTo>
                    <a:pt x="1059721" y="11523"/>
                    <a:pt x="1047862" y="23382"/>
                    <a:pt x="1047869" y="38007"/>
                  </a:cubicBezTo>
                  <a:cubicBezTo>
                    <a:pt x="1047876" y="52633"/>
                    <a:pt x="1059735" y="64492"/>
                    <a:pt x="1074360" y="64485"/>
                  </a:cubicBezTo>
                  <a:cubicBezTo>
                    <a:pt x="1088986" y="64479"/>
                    <a:pt x="1100838" y="52626"/>
                    <a:pt x="1100838" y="38000"/>
                  </a:cubicBezTo>
                  <a:cubicBezTo>
                    <a:pt x="1100825" y="23382"/>
                    <a:pt x="1088979" y="11523"/>
                    <a:pt x="1074360" y="11503"/>
                  </a:cubicBezTo>
                  <a:close/>
                  <a:moveTo>
                    <a:pt x="46230" y="380068"/>
                  </a:moveTo>
                  <a:cubicBezTo>
                    <a:pt x="25648" y="380075"/>
                    <a:pt x="8969" y="363395"/>
                    <a:pt x="8963" y="342814"/>
                  </a:cubicBezTo>
                  <a:cubicBezTo>
                    <a:pt x="8956" y="322233"/>
                    <a:pt x="25635" y="305553"/>
                    <a:pt x="46217" y="305547"/>
                  </a:cubicBezTo>
                  <a:cubicBezTo>
                    <a:pt x="66798" y="305540"/>
                    <a:pt x="83477" y="322219"/>
                    <a:pt x="83484" y="342801"/>
                  </a:cubicBezTo>
                  <a:cubicBezTo>
                    <a:pt x="83484" y="342801"/>
                    <a:pt x="83484" y="342807"/>
                    <a:pt x="83484" y="342807"/>
                  </a:cubicBezTo>
                  <a:cubicBezTo>
                    <a:pt x="83464" y="363376"/>
                    <a:pt x="66798" y="380041"/>
                    <a:pt x="46230" y="380068"/>
                  </a:cubicBezTo>
                  <a:close/>
                  <a:moveTo>
                    <a:pt x="46230" y="316323"/>
                  </a:moveTo>
                  <a:cubicBezTo>
                    <a:pt x="31598" y="316316"/>
                    <a:pt x="19739" y="328175"/>
                    <a:pt x="19732" y="342807"/>
                  </a:cubicBezTo>
                  <a:cubicBezTo>
                    <a:pt x="19726" y="357440"/>
                    <a:pt x="31585" y="369299"/>
                    <a:pt x="46217" y="369305"/>
                  </a:cubicBezTo>
                  <a:cubicBezTo>
                    <a:pt x="60849" y="369312"/>
                    <a:pt x="72708" y="357453"/>
                    <a:pt x="72715" y="342821"/>
                  </a:cubicBezTo>
                  <a:cubicBezTo>
                    <a:pt x="72715" y="342814"/>
                    <a:pt x="72715" y="342814"/>
                    <a:pt x="72715" y="342807"/>
                  </a:cubicBezTo>
                  <a:cubicBezTo>
                    <a:pt x="72701" y="328188"/>
                    <a:pt x="60849" y="316336"/>
                    <a:pt x="46230" y="316323"/>
                  </a:cubicBezTo>
                  <a:close/>
                  <a:moveTo>
                    <a:pt x="464740" y="289085"/>
                  </a:moveTo>
                  <a:cubicBezTo>
                    <a:pt x="444165" y="289085"/>
                    <a:pt x="427486" y="272406"/>
                    <a:pt x="427486" y="251831"/>
                  </a:cubicBezTo>
                  <a:cubicBezTo>
                    <a:pt x="427486" y="231257"/>
                    <a:pt x="444165" y="214578"/>
                    <a:pt x="464740" y="214578"/>
                  </a:cubicBezTo>
                  <a:cubicBezTo>
                    <a:pt x="485315" y="214578"/>
                    <a:pt x="501994" y="231257"/>
                    <a:pt x="501994" y="251831"/>
                  </a:cubicBezTo>
                  <a:cubicBezTo>
                    <a:pt x="501994" y="251831"/>
                    <a:pt x="501994" y="251838"/>
                    <a:pt x="501994" y="251838"/>
                  </a:cubicBezTo>
                  <a:cubicBezTo>
                    <a:pt x="501968" y="272400"/>
                    <a:pt x="485302" y="289066"/>
                    <a:pt x="464740" y="289085"/>
                  </a:cubicBezTo>
                  <a:close/>
                  <a:moveTo>
                    <a:pt x="464740" y="225347"/>
                  </a:moveTo>
                  <a:cubicBezTo>
                    <a:pt x="450108" y="225340"/>
                    <a:pt x="438249" y="237199"/>
                    <a:pt x="438242" y="251831"/>
                  </a:cubicBezTo>
                  <a:cubicBezTo>
                    <a:pt x="438236" y="266464"/>
                    <a:pt x="450095" y="278323"/>
                    <a:pt x="464727" y="278329"/>
                  </a:cubicBezTo>
                  <a:cubicBezTo>
                    <a:pt x="479359" y="278336"/>
                    <a:pt x="491218" y="266477"/>
                    <a:pt x="491225" y="251845"/>
                  </a:cubicBezTo>
                  <a:cubicBezTo>
                    <a:pt x="491225" y="251845"/>
                    <a:pt x="491225" y="251838"/>
                    <a:pt x="491225" y="251838"/>
                  </a:cubicBezTo>
                  <a:cubicBezTo>
                    <a:pt x="491211" y="237219"/>
                    <a:pt x="479359" y="225367"/>
                    <a:pt x="464740" y="2253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2" name="Google Shape;1412;p45">
              <a:extLst>
                <a:ext uri="{FF2B5EF4-FFF2-40B4-BE49-F238E27FC236}">
                  <a16:creationId xmlns:a16="http://schemas.microsoft.com/office/drawing/2014/main" id="{E69E0A5B-F3E3-1262-0DFA-5966D490FAC7}"/>
                </a:ext>
              </a:extLst>
            </p:cNvPr>
            <p:cNvSpPr/>
            <p:nvPr/>
          </p:nvSpPr>
          <p:spPr>
            <a:xfrm>
              <a:off x="6307098" y="2862207"/>
              <a:ext cx="29192" cy="917427"/>
            </a:xfrm>
            <a:custGeom>
              <a:avLst/>
              <a:gdLst/>
              <a:ahLst/>
              <a:cxnLst/>
              <a:rect l="l" t="t" r="r" b="b"/>
              <a:pathLst>
                <a:path w="36719" h="1153996" extrusionOk="0">
                  <a:moveTo>
                    <a:pt x="27266" y="1154743"/>
                  </a:moveTo>
                  <a:lnTo>
                    <a:pt x="27266" y="1154743"/>
                  </a:lnTo>
                  <a:cubicBezTo>
                    <a:pt x="17157" y="1154743"/>
                    <a:pt x="8963" y="1146549"/>
                    <a:pt x="8963" y="1136439"/>
                  </a:cubicBezTo>
                  <a:lnTo>
                    <a:pt x="8963" y="1136439"/>
                  </a:lnTo>
                  <a:lnTo>
                    <a:pt x="8963" y="19050"/>
                  </a:lnTo>
                  <a:cubicBezTo>
                    <a:pt x="8963" y="8941"/>
                    <a:pt x="17157" y="747"/>
                    <a:pt x="27266" y="747"/>
                  </a:cubicBezTo>
                  <a:lnTo>
                    <a:pt x="27266" y="747"/>
                  </a:lnTo>
                  <a:cubicBezTo>
                    <a:pt x="37395" y="747"/>
                    <a:pt x="45622" y="8921"/>
                    <a:pt x="45682" y="19050"/>
                  </a:cubicBezTo>
                  <a:lnTo>
                    <a:pt x="45682" y="1136439"/>
                  </a:lnTo>
                  <a:cubicBezTo>
                    <a:pt x="45622" y="1146568"/>
                    <a:pt x="37395" y="1154749"/>
                    <a:pt x="27266" y="115474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3" name="Google Shape;1413;p45">
              <a:extLst>
                <a:ext uri="{FF2B5EF4-FFF2-40B4-BE49-F238E27FC236}">
                  <a16:creationId xmlns:a16="http://schemas.microsoft.com/office/drawing/2014/main" id="{902E44C2-837F-0B04-4F21-D40F61AD3322}"/>
                </a:ext>
              </a:extLst>
            </p:cNvPr>
            <p:cNvSpPr/>
            <p:nvPr/>
          </p:nvSpPr>
          <p:spPr>
            <a:xfrm>
              <a:off x="6302822" y="2858805"/>
              <a:ext cx="37748" cy="925110"/>
            </a:xfrm>
            <a:custGeom>
              <a:avLst/>
              <a:gdLst/>
              <a:ahLst/>
              <a:cxnLst/>
              <a:rect l="l" t="t" r="r" b="b"/>
              <a:pathLst>
                <a:path w="47482" h="1163660" extrusionOk="0">
                  <a:moveTo>
                    <a:pt x="32648" y="1164407"/>
                  </a:moveTo>
                  <a:cubicBezTo>
                    <a:pt x="19574" y="1164387"/>
                    <a:pt x="8983" y="1153796"/>
                    <a:pt x="8963" y="1140722"/>
                  </a:cubicBezTo>
                  <a:lnTo>
                    <a:pt x="8963" y="23332"/>
                  </a:lnTo>
                  <a:cubicBezTo>
                    <a:pt x="9616" y="10219"/>
                    <a:pt x="20782" y="123"/>
                    <a:pt x="33889" y="777"/>
                  </a:cubicBezTo>
                  <a:cubicBezTo>
                    <a:pt x="46085" y="1391"/>
                    <a:pt x="55837" y="11137"/>
                    <a:pt x="56445" y="23332"/>
                  </a:cubicBezTo>
                  <a:lnTo>
                    <a:pt x="56445" y="1140755"/>
                  </a:lnTo>
                  <a:cubicBezTo>
                    <a:pt x="56332" y="1153829"/>
                    <a:pt x="45722" y="1164374"/>
                    <a:pt x="32648" y="1164407"/>
                  </a:cubicBezTo>
                  <a:close/>
                  <a:moveTo>
                    <a:pt x="32648" y="10417"/>
                  </a:moveTo>
                  <a:cubicBezTo>
                    <a:pt x="25516" y="10424"/>
                    <a:pt x="19739" y="16201"/>
                    <a:pt x="19726" y="23332"/>
                  </a:cubicBezTo>
                  <a:lnTo>
                    <a:pt x="19726" y="1140722"/>
                  </a:lnTo>
                  <a:cubicBezTo>
                    <a:pt x="19732" y="1147886"/>
                    <a:pt x="25549" y="1153690"/>
                    <a:pt x="32720" y="1153677"/>
                  </a:cubicBezTo>
                  <a:cubicBezTo>
                    <a:pt x="39885" y="1153670"/>
                    <a:pt x="45682" y="1147853"/>
                    <a:pt x="45675" y="1140689"/>
                  </a:cubicBezTo>
                  <a:lnTo>
                    <a:pt x="45675" y="23332"/>
                  </a:lnTo>
                  <a:cubicBezTo>
                    <a:pt x="45609" y="16181"/>
                    <a:pt x="39799" y="10424"/>
                    <a:pt x="32648" y="104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4" name="Google Shape;1414;p45">
              <a:extLst>
                <a:ext uri="{FF2B5EF4-FFF2-40B4-BE49-F238E27FC236}">
                  <a16:creationId xmlns:a16="http://schemas.microsoft.com/office/drawing/2014/main" id="{20FEF011-50F6-DE78-AFE4-AB6873C7335A}"/>
                </a:ext>
              </a:extLst>
            </p:cNvPr>
            <p:cNvSpPr/>
            <p:nvPr/>
          </p:nvSpPr>
          <p:spPr>
            <a:xfrm>
              <a:off x="6361609" y="3036106"/>
              <a:ext cx="287752" cy="636495"/>
            </a:xfrm>
            <a:custGeom>
              <a:avLst/>
              <a:gdLst/>
              <a:ahLst/>
              <a:cxnLst/>
              <a:rect l="l" t="t" r="r" b="b"/>
              <a:pathLst>
                <a:path w="361952" h="800623" extrusionOk="0">
                  <a:moveTo>
                    <a:pt x="365534" y="11521"/>
                  </a:moveTo>
                  <a:lnTo>
                    <a:pt x="160755" y="11521"/>
                  </a:lnTo>
                  <a:cubicBezTo>
                    <a:pt x="157784" y="11627"/>
                    <a:pt x="155288" y="9296"/>
                    <a:pt x="155183" y="6324"/>
                  </a:cubicBezTo>
                  <a:cubicBezTo>
                    <a:pt x="155077" y="3353"/>
                    <a:pt x="157401" y="857"/>
                    <a:pt x="160379" y="751"/>
                  </a:cubicBezTo>
                  <a:cubicBezTo>
                    <a:pt x="160505" y="745"/>
                    <a:pt x="160630" y="745"/>
                    <a:pt x="160755" y="751"/>
                  </a:cubicBezTo>
                  <a:lnTo>
                    <a:pt x="365534" y="751"/>
                  </a:lnTo>
                  <a:cubicBezTo>
                    <a:pt x="368505" y="857"/>
                    <a:pt x="370836" y="3353"/>
                    <a:pt x="370730" y="6324"/>
                  </a:cubicBezTo>
                  <a:cubicBezTo>
                    <a:pt x="370631" y="9150"/>
                    <a:pt x="368360" y="11422"/>
                    <a:pt x="365534" y="11521"/>
                  </a:cubicBezTo>
                  <a:close/>
                  <a:moveTo>
                    <a:pt x="91411" y="6140"/>
                  </a:moveTo>
                  <a:cubicBezTo>
                    <a:pt x="91404" y="3181"/>
                    <a:pt x="89014" y="785"/>
                    <a:pt x="86056" y="765"/>
                  </a:cubicBezTo>
                  <a:lnTo>
                    <a:pt x="14539" y="765"/>
                  </a:lnTo>
                  <a:cubicBezTo>
                    <a:pt x="11568" y="659"/>
                    <a:pt x="9072" y="2990"/>
                    <a:pt x="8966" y="5961"/>
                  </a:cubicBezTo>
                  <a:cubicBezTo>
                    <a:pt x="8861" y="8933"/>
                    <a:pt x="11185" y="11429"/>
                    <a:pt x="14163" y="11534"/>
                  </a:cubicBezTo>
                  <a:cubicBezTo>
                    <a:pt x="14288" y="11541"/>
                    <a:pt x="14414" y="11541"/>
                    <a:pt x="14539" y="11534"/>
                  </a:cubicBezTo>
                  <a:lnTo>
                    <a:pt x="86056" y="11534"/>
                  </a:lnTo>
                  <a:cubicBezTo>
                    <a:pt x="89021" y="11521"/>
                    <a:pt x="91418" y="9104"/>
                    <a:pt x="91411" y="6140"/>
                  </a:cubicBezTo>
                  <a:close/>
                  <a:moveTo>
                    <a:pt x="370915" y="60178"/>
                  </a:moveTo>
                  <a:cubicBezTo>
                    <a:pt x="370915" y="57207"/>
                    <a:pt x="368505" y="54797"/>
                    <a:pt x="365534" y="54797"/>
                  </a:cubicBezTo>
                  <a:lnTo>
                    <a:pt x="329785" y="54797"/>
                  </a:lnTo>
                  <a:cubicBezTo>
                    <a:pt x="326814" y="54691"/>
                    <a:pt x="324318" y="57022"/>
                    <a:pt x="324212" y="59993"/>
                  </a:cubicBezTo>
                  <a:cubicBezTo>
                    <a:pt x="324107" y="62965"/>
                    <a:pt x="326431" y="65461"/>
                    <a:pt x="329409" y="65566"/>
                  </a:cubicBezTo>
                  <a:cubicBezTo>
                    <a:pt x="329534" y="65573"/>
                    <a:pt x="329660" y="65573"/>
                    <a:pt x="329785" y="65566"/>
                  </a:cubicBezTo>
                  <a:lnTo>
                    <a:pt x="365534" y="65566"/>
                  </a:lnTo>
                  <a:cubicBezTo>
                    <a:pt x="368505" y="65566"/>
                    <a:pt x="370908" y="63163"/>
                    <a:pt x="370915" y="60192"/>
                  </a:cubicBezTo>
                  <a:close/>
                  <a:moveTo>
                    <a:pt x="305882" y="60178"/>
                  </a:moveTo>
                  <a:cubicBezTo>
                    <a:pt x="305882" y="57207"/>
                    <a:pt x="303472" y="54797"/>
                    <a:pt x="300501" y="54797"/>
                  </a:cubicBezTo>
                  <a:lnTo>
                    <a:pt x="229010" y="54797"/>
                  </a:lnTo>
                  <a:cubicBezTo>
                    <a:pt x="226039" y="54903"/>
                    <a:pt x="223708" y="57398"/>
                    <a:pt x="223814" y="60370"/>
                  </a:cubicBezTo>
                  <a:cubicBezTo>
                    <a:pt x="223913" y="63196"/>
                    <a:pt x="226184" y="65467"/>
                    <a:pt x="229010" y="65566"/>
                  </a:cubicBezTo>
                  <a:lnTo>
                    <a:pt x="300501" y="65566"/>
                  </a:lnTo>
                  <a:cubicBezTo>
                    <a:pt x="303472" y="65566"/>
                    <a:pt x="305876" y="63163"/>
                    <a:pt x="305882" y="60192"/>
                  </a:cubicBezTo>
                  <a:close/>
                  <a:moveTo>
                    <a:pt x="185622" y="60178"/>
                  </a:moveTo>
                  <a:cubicBezTo>
                    <a:pt x="185622" y="57207"/>
                    <a:pt x="183212" y="54797"/>
                    <a:pt x="180241" y="54797"/>
                  </a:cubicBezTo>
                  <a:cubicBezTo>
                    <a:pt x="180241" y="54797"/>
                    <a:pt x="180234" y="54797"/>
                    <a:pt x="180234" y="54797"/>
                  </a:cubicBezTo>
                  <a:lnTo>
                    <a:pt x="14539" y="54797"/>
                  </a:lnTo>
                  <a:cubicBezTo>
                    <a:pt x="11568" y="54691"/>
                    <a:pt x="9072" y="57022"/>
                    <a:pt x="8966" y="59993"/>
                  </a:cubicBezTo>
                  <a:cubicBezTo>
                    <a:pt x="8861" y="62965"/>
                    <a:pt x="11185" y="65461"/>
                    <a:pt x="14163" y="65566"/>
                  </a:cubicBezTo>
                  <a:cubicBezTo>
                    <a:pt x="14288" y="65573"/>
                    <a:pt x="14414" y="65573"/>
                    <a:pt x="14539" y="65566"/>
                  </a:cubicBezTo>
                  <a:lnTo>
                    <a:pt x="180234" y="65566"/>
                  </a:lnTo>
                  <a:cubicBezTo>
                    <a:pt x="183206" y="65566"/>
                    <a:pt x="185616" y="63163"/>
                    <a:pt x="185622" y="60192"/>
                  </a:cubicBezTo>
                  <a:close/>
                  <a:moveTo>
                    <a:pt x="370915" y="114237"/>
                  </a:moveTo>
                  <a:cubicBezTo>
                    <a:pt x="370922" y="111266"/>
                    <a:pt x="368518" y="108862"/>
                    <a:pt x="365547" y="108855"/>
                  </a:cubicBezTo>
                  <a:cubicBezTo>
                    <a:pt x="365540" y="108855"/>
                    <a:pt x="365540" y="108855"/>
                    <a:pt x="365534" y="108855"/>
                  </a:cubicBezTo>
                  <a:lnTo>
                    <a:pt x="183463" y="108855"/>
                  </a:lnTo>
                  <a:cubicBezTo>
                    <a:pt x="180492" y="108855"/>
                    <a:pt x="178082" y="111266"/>
                    <a:pt x="178082" y="114237"/>
                  </a:cubicBezTo>
                  <a:cubicBezTo>
                    <a:pt x="178082" y="117208"/>
                    <a:pt x="180492" y="119618"/>
                    <a:pt x="183463" y="119618"/>
                  </a:cubicBezTo>
                  <a:lnTo>
                    <a:pt x="365534" y="119618"/>
                  </a:lnTo>
                  <a:cubicBezTo>
                    <a:pt x="368505" y="119625"/>
                    <a:pt x="370908" y="117221"/>
                    <a:pt x="370915" y="114250"/>
                  </a:cubicBezTo>
                  <a:cubicBezTo>
                    <a:pt x="370915" y="114244"/>
                    <a:pt x="370915" y="114244"/>
                    <a:pt x="370915" y="114237"/>
                  </a:cubicBezTo>
                  <a:close/>
                  <a:moveTo>
                    <a:pt x="149867" y="114237"/>
                  </a:moveTo>
                  <a:cubicBezTo>
                    <a:pt x="149874" y="111266"/>
                    <a:pt x="147470" y="108862"/>
                    <a:pt x="144499" y="108855"/>
                  </a:cubicBezTo>
                  <a:cubicBezTo>
                    <a:pt x="144492" y="108855"/>
                    <a:pt x="144492" y="108855"/>
                    <a:pt x="144486" y="108855"/>
                  </a:cubicBezTo>
                  <a:lnTo>
                    <a:pt x="14539" y="108855"/>
                  </a:lnTo>
                  <a:cubicBezTo>
                    <a:pt x="11568" y="108855"/>
                    <a:pt x="9158" y="111266"/>
                    <a:pt x="9158" y="114237"/>
                  </a:cubicBezTo>
                  <a:cubicBezTo>
                    <a:pt x="9158" y="117208"/>
                    <a:pt x="11568" y="119618"/>
                    <a:pt x="14539" y="119618"/>
                  </a:cubicBezTo>
                  <a:lnTo>
                    <a:pt x="144486" y="119618"/>
                  </a:lnTo>
                  <a:cubicBezTo>
                    <a:pt x="147457" y="119625"/>
                    <a:pt x="149860" y="117221"/>
                    <a:pt x="149867" y="114250"/>
                  </a:cubicBezTo>
                  <a:cubicBezTo>
                    <a:pt x="149867" y="114244"/>
                    <a:pt x="149867" y="114244"/>
                    <a:pt x="149867" y="114237"/>
                  </a:cubicBezTo>
                  <a:close/>
                  <a:moveTo>
                    <a:pt x="370915" y="168177"/>
                  </a:moveTo>
                  <a:cubicBezTo>
                    <a:pt x="370922" y="165205"/>
                    <a:pt x="368518" y="162802"/>
                    <a:pt x="365547" y="162795"/>
                  </a:cubicBezTo>
                  <a:cubicBezTo>
                    <a:pt x="365540" y="162795"/>
                    <a:pt x="365540" y="162795"/>
                    <a:pt x="365534" y="162795"/>
                  </a:cubicBezTo>
                  <a:lnTo>
                    <a:pt x="287447" y="162795"/>
                  </a:lnTo>
                  <a:cubicBezTo>
                    <a:pt x="284476" y="162795"/>
                    <a:pt x="282066" y="165205"/>
                    <a:pt x="282066" y="168177"/>
                  </a:cubicBezTo>
                  <a:cubicBezTo>
                    <a:pt x="282066" y="171148"/>
                    <a:pt x="284476" y="173558"/>
                    <a:pt x="287447" y="173558"/>
                  </a:cubicBezTo>
                  <a:lnTo>
                    <a:pt x="365507" y="173558"/>
                  </a:lnTo>
                  <a:cubicBezTo>
                    <a:pt x="368479" y="173578"/>
                    <a:pt x="370895" y="171188"/>
                    <a:pt x="370915" y="168216"/>
                  </a:cubicBezTo>
                  <a:cubicBezTo>
                    <a:pt x="370915" y="168203"/>
                    <a:pt x="370915" y="168190"/>
                    <a:pt x="370915" y="168177"/>
                  </a:cubicBezTo>
                  <a:close/>
                  <a:moveTo>
                    <a:pt x="260348" y="168177"/>
                  </a:moveTo>
                  <a:cubicBezTo>
                    <a:pt x="260348" y="165205"/>
                    <a:pt x="257938" y="162795"/>
                    <a:pt x="254967" y="162795"/>
                  </a:cubicBezTo>
                  <a:cubicBezTo>
                    <a:pt x="254967" y="162795"/>
                    <a:pt x="254960" y="162795"/>
                    <a:pt x="254960" y="162795"/>
                  </a:cubicBezTo>
                  <a:lnTo>
                    <a:pt x="92481" y="162795"/>
                  </a:lnTo>
                  <a:cubicBezTo>
                    <a:pt x="89509" y="162795"/>
                    <a:pt x="87099" y="165205"/>
                    <a:pt x="87099" y="168177"/>
                  </a:cubicBezTo>
                  <a:cubicBezTo>
                    <a:pt x="87099" y="171148"/>
                    <a:pt x="89509" y="173558"/>
                    <a:pt x="92481" y="173558"/>
                  </a:cubicBezTo>
                  <a:lnTo>
                    <a:pt x="254960" y="173558"/>
                  </a:lnTo>
                  <a:cubicBezTo>
                    <a:pt x="257932" y="173578"/>
                    <a:pt x="260355" y="171181"/>
                    <a:pt x="260375" y="168210"/>
                  </a:cubicBezTo>
                  <a:cubicBezTo>
                    <a:pt x="260375" y="168197"/>
                    <a:pt x="260375" y="168190"/>
                    <a:pt x="260375" y="168177"/>
                  </a:cubicBezTo>
                  <a:close/>
                  <a:moveTo>
                    <a:pt x="62127" y="168177"/>
                  </a:moveTo>
                  <a:cubicBezTo>
                    <a:pt x="62127" y="165205"/>
                    <a:pt x="59717" y="162795"/>
                    <a:pt x="56745" y="162795"/>
                  </a:cubicBezTo>
                  <a:lnTo>
                    <a:pt x="14539" y="162795"/>
                  </a:lnTo>
                  <a:cubicBezTo>
                    <a:pt x="11568" y="162795"/>
                    <a:pt x="9158" y="165205"/>
                    <a:pt x="9158" y="168177"/>
                  </a:cubicBezTo>
                  <a:cubicBezTo>
                    <a:pt x="9158" y="171148"/>
                    <a:pt x="11568" y="173558"/>
                    <a:pt x="14539" y="173558"/>
                  </a:cubicBezTo>
                  <a:lnTo>
                    <a:pt x="56745" y="173558"/>
                  </a:lnTo>
                  <a:cubicBezTo>
                    <a:pt x="59717" y="173558"/>
                    <a:pt x="62127" y="171148"/>
                    <a:pt x="62127" y="168177"/>
                  </a:cubicBezTo>
                  <a:close/>
                  <a:moveTo>
                    <a:pt x="370915" y="215441"/>
                  </a:moveTo>
                  <a:cubicBezTo>
                    <a:pt x="370922" y="212470"/>
                    <a:pt x="368512" y="210059"/>
                    <a:pt x="365540" y="210053"/>
                  </a:cubicBezTo>
                  <a:cubicBezTo>
                    <a:pt x="365540" y="210053"/>
                    <a:pt x="365534" y="210053"/>
                    <a:pt x="365534" y="210053"/>
                  </a:cubicBezTo>
                  <a:lnTo>
                    <a:pt x="160755" y="210053"/>
                  </a:lnTo>
                  <a:cubicBezTo>
                    <a:pt x="157784" y="209947"/>
                    <a:pt x="155288" y="212278"/>
                    <a:pt x="155183" y="215249"/>
                  </a:cubicBezTo>
                  <a:cubicBezTo>
                    <a:pt x="155077" y="218221"/>
                    <a:pt x="157401" y="220717"/>
                    <a:pt x="160379" y="220822"/>
                  </a:cubicBezTo>
                  <a:cubicBezTo>
                    <a:pt x="160505" y="220829"/>
                    <a:pt x="160630" y="220829"/>
                    <a:pt x="160755" y="220822"/>
                  </a:cubicBezTo>
                  <a:lnTo>
                    <a:pt x="365534" y="220822"/>
                  </a:lnTo>
                  <a:cubicBezTo>
                    <a:pt x="368505" y="220822"/>
                    <a:pt x="370915" y="218412"/>
                    <a:pt x="370915" y="215441"/>
                  </a:cubicBezTo>
                  <a:close/>
                  <a:moveTo>
                    <a:pt x="91411" y="215441"/>
                  </a:moveTo>
                  <a:cubicBezTo>
                    <a:pt x="91398" y="212489"/>
                    <a:pt x="89007" y="210099"/>
                    <a:pt x="86056" y="210079"/>
                  </a:cubicBezTo>
                  <a:lnTo>
                    <a:pt x="14539" y="210079"/>
                  </a:lnTo>
                  <a:cubicBezTo>
                    <a:pt x="11568" y="209974"/>
                    <a:pt x="9072" y="212304"/>
                    <a:pt x="8966" y="215276"/>
                  </a:cubicBezTo>
                  <a:cubicBezTo>
                    <a:pt x="8861" y="218247"/>
                    <a:pt x="11185" y="220743"/>
                    <a:pt x="14163" y="220849"/>
                  </a:cubicBezTo>
                  <a:cubicBezTo>
                    <a:pt x="14288" y="220855"/>
                    <a:pt x="14414" y="220855"/>
                    <a:pt x="14539" y="220849"/>
                  </a:cubicBezTo>
                  <a:lnTo>
                    <a:pt x="86056" y="220849"/>
                  </a:lnTo>
                  <a:cubicBezTo>
                    <a:pt x="89027" y="220835"/>
                    <a:pt x="91424" y="218412"/>
                    <a:pt x="91411" y="215441"/>
                  </a:cubicBezTo>
                  <a:cubicBezTo>
                    <a:pt x="91411" y="215441"/>
                    <a:pt x="91411" y="215441"/>
                    <a:pt x="91411" y="215441"/>
                  </a:cubicBezTo>
                  <a:close/>
                  <a:moveTo>
                    <a:pt x="370915" y="269493"/>
                  </a:moveTo>
                  <a:cubicBezTo>
                    <a:pt x="370915" y="266521"/>
                    <a:pt x="368505" y="264111"/>
                    <a:pt x="365534" y="264111"/>
                  </a:cubicBezTo>
                  <a:lnTo>
                    <a:pt x="329785" y="264111"/>
                  </a:lnTo>
                  <a:cubicBezTo>
                    <a:pt x="326814" y="264111"/>
                    <a:pt x="324404" y="266521"/>
                    <a:pt x="324404" y="269493"/>
                  </a:cubicBezTo>
                  <a:cubicBezTo>
                    <a:pt x="324404" y="272464"/>
                    <a:pt x="326814" y="274874"/>
                    <a:pt x="329785" y="274874"/>
                  </a:cubicBezTo>
                  <a:lnTo>
                    <a:pt x="365534" y="274874"/>
                  </a:lnTo>
                  <a:cubicBezTo>
                    <a:pt x="368505" y="274881"/>
                    <a:pt x="370908" y="272477"/>
                    <a:pt x="370915" y="269506"/>
                  </a:cubicBezTo>
                  <a:close/>
                  <a:moveTo>
                    <a:pt x="305882" y="269493"/>
                  </a:moveTo>
                  <a:cubicBezTo>
                    <a:pt x="305882" y="266521"/>
                    <a:pt x="303472" y="264111"/>
                    <a:pt x="300501" y="264111"/>
                  </a:cubicBezTo>
                  <a:lnTo>
                    <a:pt x="229010" y="264111"/>
                  </a:lnTo>
                  <a:cubicBezTo>
                    <a:pt x="226039" y="264111"/>
                    <a:pt x="223629" y="266521"/>
                    <a:pt x="223629" y="269493"/>
                  </a:cubicBezTo>
                  <a:cubicBezTo>
                    <a:pt x="223629" y="272464"/>
                    <a:pt x="226039" y="274874"/>
                    <a:pt x="229010" y="274874"/>
                  </a:cubicBezTo>
                  <a:lnTo>
                    <a:pt x="300501" y="274874"/>
                  </a:lnTo>
                  <a:cubicBezTo>
                    <a:pt x="303472" y="274881"/>
                    <a:pt x="305876" y="272477"/>
                    <a:pt x="305882" y="269506"/>
                  </a:cubicBezTo>
                  <a:close/>
                  <a:moveTo>
                    <a:pt x="185622" y="269493"/>
                  </a:moveTo>
                  <a:cubicBezTo>
                    <a:pt x="185622" y="266521"/>
                    <a:pt x="183212" y="264111"/>
                    <a:pt x="180241" y="264111"/>
                  </a:cubicBezTo>
                  <a:cubicBezTo>
                    <a:pt x="180241" y="264111"/>
                    <a:pt x="180234" y="264111"/>
                    <a:pt x="180234" y="264111"/>
                  </a:cubicBezTo>
                  <a:lnTo>
                    <a:pt x="14539" y="264111"/>
                  </a:lnTo>
                  <a:cubicBezTo>
                    <a:pt x="11568" y="264111"/>
                    <a:pt x="9158" y="266521"/>
                    <a:pt x="9158" y="269493"/>
                  </a:cubicBezTo>
                  <a:cubicBezTo>
                    <a:pt x="9158" y="272464"/>
                    <a:pt x="11568" y="274874"/>
                    <a:pt x="14539" y="274874"/>
                  </a:cubicBezTo>
                  <a:lnTo>
                    <a:pt x="180234" y="274874"/>
                  </a:lnTo>
                  <a:cubicBezTo>
                    <a:pt x="183206" y="274881"/>
                    <a:pt x="185616" y="272477"/>
                    <a:pt x="185622" y="269506"/>
                  </a:cubicBezTo>
                  <a:close/>
                  <a:moveTo>
                    <a:pt x="370915" y="323433"/>
                  </a:moveTo>
                  <a:cubicBezTo>
                    <a:pt x="370922" y="320461"/>
                    <a:pt x="368518" y="318058"/>
                    <a:pt x="365547" y="318051"/>
                  </a:cubicBezTo>
                  <a:cubicBezTo>
                    <a:pt x="365540" y="318051"/>
                    <a:pt x="365540" y="318051"/>
                    <a:pt x="365534" y="318051"/>
                  </a:cubicBezTo>
                  <a:lnTo>
                    <a:pt x="183463" y="318051"/>
                  </a:lnTo>
                  <a:cubicBezTo>
                    <a:pt x="180492" y="318051"/>
                    <a:pt x="178082" y="320461"/>
                    <a:pt x="178082" y="323433"/>
                  </a:cubicBezTo>
                  <a:cubicBezTo>
                    <a:pt x="178082" y="326404"/>
                    <a:pt x="180492" y="328814"/>
                    <a:pt x="183463" y="328814"/>
                  </a:cubicBezTo>
                  <a:lnTo>
                    <a:pt x="365534" y="328814"/>
                  </a:lnTo>
                  <a:cubicBezTo>
                    <a:pt x="368505" y="328821"/>
                    <a:pt x="370908" y="326417"/>
                    <a:pt x="370915" y="323446"/>
                  </a:cubicBezTo>
                  <a:cubicBezTo>
                    <a:pt x="370915" y="323439"/>
                    <a:pt x="370915" y="323439"/>
                    <a:pt x="370915" y="323433"/>
                  </a:cubicBezTo>
                  <a:close/>
                  <a:moveTo>
                    <a:pt x="149867" y="323433"/>
                  </a:moveTo>
                  <a:cubicBezTo>
                    <a:pt x="149874" y="320461"/>
                    <a:pt x="147470" y="318058"/>
                    <a:pt x="144499" y="318051"/>
                  </a:cubicBezTo>
                  <a:cubicBezTo>
                    <a:pt x="144492" y="318051"/>
                    <a:pt x="144492" y="318051"/>
                    <a:pt x="144486" y="318051"/>
                  </a:cubicBezTo>
                  <a:lnTo>
                    <a:pt x="14539" y="318051"/>
                  </a:lnTo>
                  <a:cubicBezTo>
                    <a:pt x="11568" y="318051"/>
                    <a:pt x="9158" y="320461"/>
                    <a:pt x="9158" y="323433"/>
                  </a:cubicBezTo>
                  <a:cubicBezTo>
                    <a:pt x="9158" y="326404"/>
                    <a:pt x="11568" y="328814"/>
                    <a:pt x="14539" y="328814"/>
                  </a:cubicBezTo>
                  <a:lnTo>
                    <a:pt x="144486" y="328814"/>
                  </a:lnTo>
                  <a:cubicBezTo>
                    <a:pt x="147457" y="328821"/>
                    <a:pt x="149860" y="326417"/>
                    <a:pt x="149867" y="323446"/>
                  </a:cubicBezTo>
                  <a:cubicBezTo>
                    <a:pt x="149867" y="323439"/>
                    <a:pt x="149867" y="323439"/>
                    <a:pt x="149867" y="323433"/>
                  </a:cubicBezTo>
                  <a:close/>
                  <a:moveTo>
                    <a:pt x="370915" y="377478"/>
                  </a:moveTo>
                  <a:cubicBezTo>
                    <a:pt x="370922" y="374507"/>
                    <a:pt x="368518" y="372103"/>
                    <a:pt x="365547" y="372097"/>
                  </a:cubicBezTo>
                  <a:cubicBezTo>
                    <a:pt x="365540" y="372097"/>
                    <a:pt x="365540" y="372097"/>
                    <a:pt x="365534" y="372097"/>
                  </a:cubicBezTo>
                  <a:lnTo>
                    <a:pt x="287447" y="372097"/>
                  </a:lnTo>
                  <a:cubicBezTo>
                    <a:pt x="284476" y="372097"/>
                    <a:pt x="282066" y="374507"/>
                    <a:pt x="282066" y="377478"/>
                  </a:cubicBezTo>
                  <a:cubicBezTo>
                    <a:pt x="282066" y="380449"/>
                    <a:pt x="284476" y="382859"/>
                    <a:pt x="287447" y="382859"/>
                  </a:cubicBezTo>
                  <a:lnTo>
                    <a:pt x="365507" y="382859"/>
                  </a:lnTo>
                  <a:cubicBezTo>
                    <a:pt x="368479" y="382879"/>
                    <a:pt x="370895" y="380489"/>
                    <a:pt x="370915" y="377518"/>
                  </a:cubicBezTo>
                  <a:cubicBezTo>
                    <a:pt x="370915" y="377504"/>
                    <a:pt x="370915" y="377491"/>
                    <a:pt x="370915" y="377478"/>
                  </a:cubicBezTo>
                  <a:close/>
                  <a:moveTo>
                    <a:pt x="260348" y="377478"/>
                  </a:moveTo>
                  <a:cubicBezTo>
                    <a:pt x="260348" y="374507"/>
                    <a:pt x="257938" y="372097"/>
                    <a:pt x="254967" y="372097"/>
                  </a:cubicBezTo>
                  <a:cubicBezTo>
                    <a:pt x="254967" y="372097"/>
                    <a:pt x="254960" y="372097"/>
                    <a:pt x="254960" y="372097"/>
                  </a:cubicBezTo>
                  <a:lnTo>
                    <a:pt x="92481" y="372097"/>
                  </a:lnTo>
                  <a:cubicBezTo>
                    <a:pt x="89509" y="372097"/>
                    <a:pt x="87099" y="374507"/>
                    <a:pt x="87099" y="377478"/>
                  </a:cubicBezTo>
                  <a:cubicBezTo>
                    <a:pt x="87099" y="380449"/>
                    <a:pt x="89509" y="382859"/>
                    <a:pt x="92481" y="382859"/>
                  </a:cubicBezTo>
                  <a:lnTo>
                    <a:pt x="254960" y="382859"/>
                  </a:lnTo>
                  <a:cubicBezTo>
                    <a:pt x="257932" y="382879"/>
                    <a:pt x="260355" y="380482"/>
                    <a:pt x="260375" y="377511"/>
                  </a:cubicBezTo>
                  <a:cubicBezTo>
                    <a:pt x="260375" y="377498"/>
                    <a:pt x="260375" y="377491"/>
                    <a:pt x="260375" y="377478"/>
                  </a:cubicBezTo>
                  <a:close/>
                  <a:moveTo>
                    <a:pt x="62127" y="377478"/>
                  </a:moveTo>
                  <a:cubicBezTo>
                    <a:pt x="62127" y="374507"/>
                    <a:pt x="59717" y="372097"/>
                    <a:pt x="56745" y="372097"/>
                  </a:cubicBezTo>
                  <a:lnTo>
                    <a:pt x="14539" y="372097"/>
                  </a:lnTo>
                  <a:cubicBezTo>
                    <a:pt x="11568" y="372097"/>
                    <a:pt x="9158" y="374507"/>
                    <a:pt x="9158" y="377478"/>
                  </a:cubicBezTo>
                  <a:cubicBezTo>
                    <a:pt x="9158" y="380449"/>
                    <a:pt x="11568" y="382859"/>
                    <a:pt x="14539" y="382859"/>
                  </a:cubicBezTo>
                  <a:lnTo>
                    <a:pt x="56745" y="382859"/>
                  </a:lnTo>
                  <a:cubicBezTo>
                    <a:pt x="59717" y="382859"/>
                    <a:pt x="62127" y="380449"/>
                    <a:pt x="62127" y="377478"/>
                  </a:cubicBezTo>
                  <a:close/>
                  <a:moveTo>
                    <a:pt x="370915" y="424749"/>
                  </a:moveTo>
                  <a:cubicBezTo>
                    <a:pt x="370915" y="421777"/>
                    <a:pt x="368505" y="419367"/>
                    <a:pt x="365534" y="419367"/>
                  </a:cubicBezTo>
                  <a:lnTo>
                    <a:pt x="160755" y="419367"/>
                  </a:lnTo>
                  <a:cubicBezTo>
                    <a:pt x="157784" y="419262"/>
                    <a:pt x="155288" y="421593"/>
                    <a:pt x="155183" y="424564"/>
                  </a:cubicBezTo>
                  <a:cubicBezTo>
                    <a:pt x="155077" y="427535"/>
                    <a:pt x="157401" y="430031"/>
                    <a:pt x="160379" y="430137"/>
                  </a:cubicBezTo>
                  <a:cubicBezTo>
                    <a:pt x="160505" y="430143"/>
                    <a:pt x="160630" y="430143"/>
                    <a:pt x="160755" y="430137"/>
                  </a:cubicBezTo>
                  <a:lnTo>
                    <a:pt x="365534" y="430137"/>
                  </a:lnTo>
                  <a:cubicBezTo>
                    <a:pt x="368505" y="430137"/>
                    <a:pt x="370915" y="427727"/>
                    <a:pt x="370915" y="424755"/>
                  </a:cubicBezTo>
                  <a:cubicBezTo>
                    <a:pt x="370915" y="424755"/>
                    <a:pt x="370915" y="424749"/>
                    <a:pt x="370915" y="424749"/>
                  </a:cubicBezTo>
                  <a:close/>
                  <a:moveTo>
                    <a:pt x="91411" y="424749"/>
                  </a:moveTo>
                  <a:cubicBezTo>
                    <a:pt x="91398" y="421797"/>
                    <a:pt x="89007" y="419407"/>
                    <a:pt x="86056" y="419394"/>
                  </a:cubicBezTo>
                  <a:lnTo>
                    <a:pt x="14539" y="419394"/>
                  </a:lnTo>
                  <a:cubicBezTo>
                    <a:pt x="11568" y="419288"/>
                    <a:pt x="9072" y="421619"/>
                    <a:pt x="8966" y="424590"/>
                  </a:cubicBezTo>
                  <a:cubicBezTo>
                    <a:pt x="8861" y="427562"/>
                    <a:pt x="11185" y="430057"/>
                    <a:pt x="14163" y="430163"/>
                  </a:cubicBezTo>
                  <a:cubicBezTo>
                    <a:pt x="14288" y="430170"/>
                    <a:pt x="14414" y="430170"/>
                    <a:pt x="14539" y="430163"/>
                  </a:cubicBezTo>
                  <a:lnTo>
                    <a:pt x="86056" y="430163"/>
                  </a:lnTo>
                  <a:cubicBezTo>
                    <a:pt x="89027" y="430143"/>
                    <a:pt x="91424" y="427720"/>
                    <a:pt x="91411" y="424749"/>
                  </a:cubicBezTo>
                  <a:close/>
                  <a:moveTo>
                    <a:pt x="370915" y="478688"/>
                  </a:moveTo>
                  <a:cubicBezTo>
                    <a:pt x="370915" y="475717"/>
                    <a:pt x="368505" y="473307"/>
                    <a:pt x="365534" y="473307"/>
                  </a:cubicBezTo>
                  <a:lnTo>
                    <a:pt x="329785" y="473307"/>
                  </a:lnTo>
                  <a:cubicBezTo>
                    <a:pt x="326814" y="473201"/>
                    <a:pt x="324318" y="475532"/>
                    <a:pt x="324212" y="478504"/>
                  </a:cubicBezTo>
                  <a:cubicBezTo>
                    <a:pt x="324107" y="481475"/>
                    <a:pt x="326431" y="483971"/>
                    <a:pt x="329409" y="484076"/>
                  </a:cubicBezTo>
                  <a:cubicBezTo>
                    <a:pt x="329534" y="484083"/>
                    <a:pt x="329660" y="484083"/>
                    <a:pt x="329785" y="484076"/>
                  </a:cubicBezTo>
                  <a:lnTo>
                    <a:pt x="365534" y="484076"/>
                  </a:lnTo>
                  <a:cubicBezTo>
                    <a:pt x="368505" y="484076"/>
                    <a:pt x="370915" y="481666"/>
                    <a:pt x="370915" y="478695"/>
                  </a:cubicBezTo>
                  <a:cubicBezTo>
                    <a:pt x="370915" y="478695"/>
                    <a:pt x="370915" y="478688"/>
                    <a:pt x="370915" y="478688"/>
                  </a:cubicBezTo>
                  <a:close/>
                  <a:moveTo>
                    <a:pt x="305882" y="478688"/>
                  </a:moveTo>
                  <a:cubicBezTo>
                    <a:pt x="305882" y="475717"/>
                    <a:pt x="303472" y="473307"/>
                    <a:pt x="300501" y="473307"/>
                  </a:cubicBezTo>
                  <a:lnTo>
                    <a:pt x="229010" y="473307"/>
                  </a:lnTo>
                  <a:cubicBezTo>
                    <a:pt x="226039" y="473413"/>
                    <a:pt x="223708" y="475909"/>
                    <a:pt x="223814" y="478880"/>
                  </a:cubicBezTo>
                  <a:cubicBezTo>
                    <a:pt x="223913" y="481706"/>
                    <a:pt x="226184" y="483977"/>
                    <a:pt x="229010" y="484076"/>
                  </a:cubicBezTo>
                  <a:lnTo>
                    <a:pt x="300501" y="484076"/>
                  </a:lnTo>
                  <a:cubicBezTo>
                    <a:pt x="303472" y="484076"/>
                    <a:pt x="305882" y="481666"/>
                    <a:pt x="305882" y="478695"/>
                  </a:cubicBezTo>
                  <a:cubicBezTo>
                    <a:pt x="305882" y="478695"/>
                    <a:pt x="305882" y="478688"/>
                    <a:pt x="305882" y="478688"/>
                  </a:cubicBezTo>
                  <a:close/>
                  <a:moveTo>
                    <a:pt x="185622" y="478688"/>
                  </a:moveTo>
                  <a:cubicBezTo>
                    <a:pt x="185622" y="475717"/>
                    <a:pt x="183212" y="473307"/>
                    <a:pt x="180241" y="473307"/>
                  </a:cubicBezTo>
                  <a:cubicBezTo>
                    <a:pt x="180241" y="473307"/>
                    <a:pt x="180234" y="473307"/>
                    <a:pt x="180234" y="473307"/>
                  </a:cubicBezTo>
                  <a:lnTo>
                    <a:pt x="14539" y="473307"/>
                  </a:lnTo>
                  <a:cubicBezTo>
                    <a:pt x="11568" y="473201"/>
                    <a:pt x="9072" y="475532"/>
                    <a:pt x="8966" y="478504"/>
                  </a:cubicBezTo>
                  <a:cubicBezTo>
                    <a:pt x="8861" y="481475"/>
                    <a:pt x="11185" y="483971"/>
                    <a:pt x="14163" y="484076"/>
                  </a:cubicBezTo>
                  <a:cubicBezTo>
                    <a:pt x="14288" y="484083"/>
                    <a:pt x="14414" y="484083"/>
                    <a:pt x="14539" y="484076"/>
                  </a:cubicBezTo>
                  <a:lnTo>
                    <a:pt x="180234" y="484076"/>
                  </a:lnTo>
                  <a:cubicBezTo>
                    <a:pt x="183212" y="484076"/>
                    <a:pt x="185622" y="481666"/>
                    <a:pt x="185622" y="478688"/>
                  </a:cubicBezTo>
                  <a:close/>
                  <a:moveTo>
                    <a:pt x="370915" y="532734"/>
                  </a:moveTo>
                  <a:cubicBezTo>
                    <a:pt x="370915" y="529762"/>
                    <a:pt x="368505" y="527352"/>
                    <a:pt x="365534" y="527352"/>
                  </a:cubicBezTo>
                  <a:lnTo>
                    <a:pt x="183463" y="527352"/>
                  </a:lnTo>
                  <a:cubicBezTo>
                    <a:pt x="180492" y="527458"/>
                    <a:pt x="178161" y="529954"/>
                    <a:pt x="178267" y="532925"/>
                  </a:cubicBezTo>
                  <a:cubicBezTo>
                    <a:pt x="178366" y="535751"/>
                    <a:pt x="180637" y="538023"/>
                    <a:pt x="183463" y="538122"/>
                  </a:cubicBezTo>
                  <a:lnTo>
                    <a:pt x="365534" y="538122"/>
                  </a:lnTo>
                  <a:cubicBezTo>
                    <a:pt x="368505" y="538122"/>
                    <a:pt x="370915" y="535712"/>
                    <a:pt x="370915" y="532740"/>
                  </a:cubicBezTo>
                  <a:cubicBezTo>
                    <a:pt x="370915" y="532740"/>
                    <a:pt x="370915" y="532734"/>
                    <a:pt x="370915" y="532734"/>
                  </a:cubicBezTo>
                  <a:close/>
                  <a:moveTo>
                    <a:pt x="149867" y="532734"/>
                  </a:moveTo>
                  <a:cubicBezTo>
                    <a:pt x="149867" y="529762"/>
                    <a:pt x="147457" y="527352"/>
                    <a:pt x="144486" y="527352"/>
                  </a:cubicBezTo>
                  <a:lnTo>
                    <a:pt x="14539" y="527352"/>
                  </a:lnTo>
                  <a:cubicBezTo>
                    <a:pt x="11568" y="527247"/>
                    <a:pt x="9072" y="529578"/>
                    <a:pt x="8966" y="532549"/>
                  </a:cubicBezTo>
                  <a:cubicBezTo>
                    <a:pt x="8861" y="535520"/>
                    <a:pt x="11185" y="538016"/>
                    <a:pt x="14163" y="538122"/>
                  </a:cubicBezTo>
                  <a:cubicBezTo>
                    <a:pt x="14288" y="538129"/>
                    <a:pt x="14414" y="538129"/>
                    <a:pt x="14539" y="538122"/>
                  </a:cubicBezTo>
                  <a:lnTo>
                    <a:pt x="144486" y="538122"/>
                  </a:lnTo>
                  <a:cubicBezTo>
                    <a:pt x="147457" y="538122"/>
                    <a:pt x="149867" y="535712"/>
                    <a:pt x="149867" y="532740"/>
                  </a:cubicBezTo>
                  <a:cubicBezTo>
                    <a:pt x="149867" y="532740"/>
                    <a:pt x="149867" y="532734"/>
                    <a:pt x="149867" y="532734"/>
                  </a:cubicBezTo>
                  <a:close/>
                  <a:moveTo>
                    <a:pt x="370915" y="586792"/>
                  </a:moveTo>
                  <a:cubicBezTo>
                    <a:pt x="370922" y="583821"/>
                    <a:pt x="368512" y="581411"/>
                    <a:pt x="365540" y="581404"/>
                  </a:cubicBezTo>
                  <a:cubicBezTo>
                    <a:pt x="365540" y="581404"/>
                    <a:pt x="365534" y="581404"/>
                    <a:pt x="365534" y="581404"/>
                  </a:cubicBezTo>
                  <a:lnTo>
                    <a:pt x="287447" y="581404"/>
                  </a:lnTo>
                  <a:cubicBezTo>
                    <a:pt x="284476" y="581510"/>
                    <a:pt x="282145" y="584006"/>
                    <a:pt x="282250" y="586977"/>
                  </a:cubicBezTo>
                  <a:cubicBezTo>
                    <a:pt x="282349" y="589803"/>
                    <a:pt x="284621" y="592075"/>
                    <a:pt x="287447" y="592174"/>
                  </a:cubicBezTo>
                  <a:lnTo>
                    <a:pt x="365507" y="592174"/>
                  </a:lnTo>
                  <a:cubicBezTo>
                    <a:pt x="368479" y="592187"/>
                    <a:pt x="370902" y="589790"/>
                    <a:pt x="370915" y="586819"/>
                  </a:cubicBezTo>
                  <a:cubicBezTo>
                    <a:pt x="370915" y="586812"/>
                    <a:pt x="370915" y="586799"/>
                    <a:pt x="370915" y="586792"/>
                  </a:cubicBezTo>
                  <a:close/>
                  <a:moveTo>
                    <a:pt x="260348" y="586792"/>
                  </a:moveTo>
                  <a:cubicBezTo>
                    <a:pt x="260348" y="583815"/>
                    <a:pt x="257938" y="581404"/>
                    <a:pt x="254960" y="581404"/>
                  </a:cubicBezTo>
                  <a:lnTo>
                    <a:pt x="92481" y="581404"/>
                  </a:lnTo>
                  <a:cubicBezTo>
                    <a:pt x="89509" y="581510"/>
                    <a:pt x="87178" y="584006"/>
                    <a:pt x="87284" y="586977"/>
                  </a:cubicBezTo>
                  <a:cubicBezTo>
                    <a:pt x="87383" y="589803"/>
                    <a:pt x="89655" y="592075"/>
                    <a:pt x="92481" y="592174"/>
                  </a:cubicBezTo>
                  <a:lnTo>
                    <a:pt x="254960" y="592174"/>
                  </a:lnTo>
                  <a:cubicBezTo>
                    <a:pt x="257932" y="592194"/>
                    <a:pt x="260355" y="589797"/>
                    <a:pt x="260375" y="586826"/>
                  </a:cubicBezTo>
                  <a:cubicBezTo>
                    <a:pt x="260375" y="586812"/>
                    <a:pt x="260375" y="586806"/>
                    <a:pt x="260375" y="586792"/>
                  </a:cubicBezTo>
                  <a:close/>
                  <a:moveTo>
                    <a:pt x="62127" y="586792"/>
                  </a:moveTo>
                  <a:cubicBezTo>
                    <a:pt x="62133" y="583821"/>
                    <a:pt x="59723" y="581411"/>
                    <a:pt x="56752" y="581404"/>
                  </a:cubicBezTo>
                  <a:cubicBezTo>
                    <a:pt x="56752" y="581404"/>
                    <a:pt x="56745" y="581404"/>
                    <a:pt x="56745" y="581404"/>
                  </a:cubicBezTo>
                  <a:lnTo>
                    <a:pt x="14539" y="581404"/>
                  </a:lnTo>
                  <a:cubicBezTo>
                    <a:pt x="11568" y="581299"/>
                    <a:pt x="9072" y="583630"/>
                    <a:pt x="8966" y="586601"/>
                  </a:cubicBezTo>
                  <a:cubicBezTo>
                    <a:pt x="8861" y="589572"/>
                    <a:pt x="11185" y="592068"/>
                    <a:pt x="14163" y="592174"/>
                  </a:cubicBezTo>
                  <a:cubicBezTo>
                    <a:pt x="14288" y="592180"/>
                    <a:pt x="14414" y="592180"/>
                    <a:pt x="14539" y="592174"/>
                  </a:cubicBezTo>
                  <a:lnTo>
                    <a:pt x="56745" y="592174"/>
                  </a:lnTo>
                  <a:cubicBezTo>
                    <a:pt x="59717" y="592174"/>
                    <a:pt x="62127" y="589764"/>
                    <a:pt x="62127" y="586792"/>
                  </a:cubicBezTo>
                  <a:close/>
                  <a:moveTo>
                    <a:pt x="370915" y="633951"/>
                  </a:moveTo>
                  <a:cubicBezTo>
                    <a:pt x="370922" y="630980"/>
                    <a:pt x="368512" y="628570"/>
                    <a:pt x="365540" y="628563"/>
                  </a:cubicBezTo>
                  <a:cubicBezTo>
                    <a:pt x="365540" y="628563"/>
                    <a:pt x="365534" y="628563"/>
                    <a:pt x="365534" y="628563"/>
                  </a:cubicBezTo>
                  <a:lnTo>
                    <a:pt x="160755" y="628563"/>
                  </a:lnTo>
                  <a:cubicBezTo>
                    <a:pt x="157784" y="628457"/>
                    <a:pt x="155288" y="630788"/>
                    <a:pt x="155183" y="633759"/>
                  </a:cubicBezTo>
                  <a:cubicBezTo>
                    <a:pt x="155077" y="636731"/>
                    <a:pt x="157401" y="639227"/>
                    <a:pt x="160379" y="639332"/>
                  </a:cubicBezTo>
                  <a:cubicBezTo>
                    <a:pt x="160505" y="639339"/>
                    <a:pt x="160630" y="639339"/>
                    <a:pt x="160755" y="639332"/>
                  </a:cubicBezTo>
                  <a:lnTo>
                    <a:pt x="365534" y="639332"/>
                  </a:lnTo>
                  <a:cubicBezTo>
                    <a:pt x="368505" y="639332"/>
                    <a:pt x="370915" y="636922"/>
                    <a:pt x="370915" y="633951"/>
                  </a:cubicBezTo>
                  <a:close/>
                  <a:moveTo>
                    <a:pt x="91411" y="633951"/>
                  </a:moveTo>
                  <a:cubicBezTo>
                    <a:pt x="91411" y="630973"/>
                    <a:pt x="89001" y="628563"/>
                    <a:pt x="86023" y="628563"/>
                  </a:cubicBezTo>
                  <a:lnTo>
                    <a:pt x="14539" y="628563"/>
                  </a:lnTo>
                  <a:cubicBezTo>
                    <a:pt x="11568" y="628457"/>
                    <a:pt x="9072" y="630788"/>
                    <a:pt x="8966" y="633759"/>
                  </a:cubicBezTo>
                  <a:cubicBezTo>
                    <a:pt x="8861" y="636731"/>
                    <a:pt x="11185" y="639227"/>
                    <a:pt x="14163" y="639332"/>
                  </a:cubicBezTo>
                  <a:cubicBezTo>
                    <a:pt x="14288" y="639339"/>
                    <a:pt x="14414" y="639339"/>
                    <a:pt x="14539" y="639332"/>
                  </a:cubicBezTo>
                  <a:lnTo>
                    <a:pt x="86056" y="639332"/>
                  </a:lnTo>
                  <a:cubicBezTo>
                    <a:pt x="89021" y="639319"/>
                    <a:pt x="91411" y="636916"/>
                    <a:pt x="91411" y="633951"/>
                  </a:cubicBezTo>
                  <a:close/>
                  <a:moveTo>
                    <a:pt x="370915" y="688003"/>
                  </a:moveTo>
                  <a:cubicBezTo>
                    <a:pt x="370922" y="685032"/>
                    <a:pt x="368518" y="682628"/>
                    <a:pt x="365547" y="682621"/>
                  </a:cubicBezTo>
                  <a:cubicBezTo>
                    <a:pt x="365540" y="682621"/>
                    <a:pt x="365540" y="682621"/>
                    <a:pt x="365534" y="682621"/>
                  </a:cubicBezTo>
                  <a:lnTo>
                    <a:pt x="329785" y="682621"/>
                  </a:lnTo>
                  <a:cubicBezTo>
                    <a:pt x="326814" y="682621"/>
                    <a:pt x="324404" y="685032"/>
                    <a:pt x="324404" y="688003"/>
                  </a:cubicBezTo>
                  <a:cubicBezTo>
                    <a:pt x="324404" y="690974"/>
                    <a:pt x="326814" y="693384"/>
                    <a:pt x="329785" y="693384"/>
                  </a:cubicBezTo>
                  <a:lnTo>
                    <a:pt x="365534" y="693384"/>
                  </a:lnTo>
                  <a:cubicBezTo>
                    <a:pt x="368505" y="693391"/>
                    <a:pt x="370908" y="690988"/>
                    <a:pt x="370915" y="688016"/>
                  </a:cubicBezTo>
                  <a:cubicBezTo>
                    <a:pt x="370915" y="688010"/>
                    <a:pt x="370915" y="688010"/>
                    <a:pt x="370915" y="688003"/>
                  </a:cubicBezTo>
                  <a:close/>
                  <a:moveTo>
                    <a:pt x="305882" y="688003"/>
                  </a:moveTo>
                  <a:cubicBezTo>
                    <a:pt x="305889" y="685032"/>
                    <a:pt x="303486" y="682628"/>
                    <a:pt x="300514" y="682621"/>
                  </a:cubicBezTo>
                  <a:cubicBezTo>
                    <a:pt x="300508" y="682621"/>
                    <a:pt x="300508" y="682621"/>
                    <a:pt x="300501" y="682621"/>
                  </a:cubicBezTo>
                  <a:lnTo>
                    <a:pt x="229010" y="682621"/>
                  </a:lnTo>
                  <a:cubicBezTo>
                    <a:pt x="226039" y="682621"/>
                    <a:pt x="223629" y="685032"/>
                    <a:pt x="223629" y="688003"/>
                  </a:cubicBezTo>
                  <a:cubicBezTo>
                    <a:pt x="223629" y="690974"/>
                    <a:pt x="226039" y="693384"/>
                    <a:pt x="229010" y="693384"/>
                  </a:cubicBezTo>
                  <a:lnTo>
                    <a:pt x="300501" y="693384"/>
                  </a:lnTo>
                  <a:cubicBezTo>
                    <a:pt x="303472" y="693391"/>
                    <a:pt x="305876" y="690988"/>
                    <a:pt x="305882" y="688016"/>
                  </a:cubicBezTo>
                  <a:cubicBezTo>
                    <a:pt x="305882" y="688010"/>
                    <a:pt x="305882" y="688010"/>
                    <a:pt x="305882" y="688003"/>
                  </a:cubicBezTo>
                  <a:close/>
                  <a:moveTo>
                    <a:pt x="185622" y="688003"/>
                  </a:moveTo>
                  <a:cubicBezTo>
                    <a:pt x="185622" y="685032"/>
                    <a:pt x="183212" y="682621"/>
                    <a:pt x="180241" y="682621"/>
                  </a:cubicBezTo>
                  <a:cubicBezTo>
                    <a:pt x="180241" y="682621"/>
                    <a:pt x="180234" y="682621"/>
                    <a:pt x="180234" y="682621"/>
                  </a:cubicBezTo>
                  <a:lnTo>
                    <a:pt x="14539" y="682621"/>
                  </a:lnTo>
                  <a:cubicBezTo>
                    <a:pt x="11568" y="682621"/>
                    <a:pt x="9158" y="685032"/>
                    <a:pt x="9158" y="688003"/>
                  </a:cubicBezTo>
                  <a:cubicBezTo>
                    <a:pt x="9158" y="690974"/>
                    <a:pt x="11568" y="693384"/>
                    <a:pt x="14539" y="693384"/>
                  </a:cubicBezTo>
                  <a:lnTo>
                    <a:pt x="180234" y="693384"/>
                  </a:lnTo>
                  <a:cubicBezTo>
                    <a:pt x="183206" y="693391"/>
                    <a:pt x="185616" y="690981"/>
                    <a:pt x="185622" y="688010"/>
                  </a:cubicBezTo>
                  <a:cubicBezTo>
                    <a:pt x="185622" y="688010"/>
                    <a:pt x="185622" y="688003"/>
                    <a:pt x="185622" y="688003"/>
                  </a:cubicBezTo>
                  <a:close/>
                  <a:moveTo>
                    <a:pt x="370915" y="742048"/>
                  </a:moveTo>
                  <a:cubicBezTo>
                    <a:pt x="370922" y="739077"/>
                    <a:pt x="368518" y="736674"/>
                    <a:pt x="365547" y="736667"/>
                  </a:cubicBezTo>
                  <a:cubicBezTo>
                    <a:pt x="365540" y="736667"/>
                    <a:pt x="365540" y="736667"/>
                    <a:pt x="365534" y="736667"/>
                  </a:cubicBezTo>
                  <a:lnTo>
                    <a:pt x="183463" y="736667"/>
                  </a:lnTo>
                  <a:cubicBezTo>
                    <a:pt x="180492" y="736667"/>
                    <a:pt x="178082" y="739077"/>
                    <a:pt x="178082" y="742048"/>
                  </a:cubicBezTo>
                  <a:cubicBezTo>
                    <a:pt x="178082" y="745020"/>
                    <a:pt x="180492" y="747430"/>
                    <a:pt x="183463" y="747430"/>
                  </a:cubicBezTo>
                  <a:lnTo>
                    <a:pt x="365534" y="747430"/>
                  </a:lnTo>
                  <a:cubicBezTo>
                    <a:pt x="368505" y="747436"/>
                    <a:pt x="370908" y="745033"/>
                    <a:pt x="370915" y="742061"/>
                  </a:cubicBezTo>
                  <a:cubicBezTo>
                    <a:pt x="370915" y="742055"/>
                    <a:pt x="370915" y="742055"/>
                    <a:pt x="370915" y="742048"/>
                  </a:cubicBezTo>
                  <a:close/>
                  <a:moveTo>
                    <a:pt x="149867" y="742048"/>
                  </a:moveTo>
                  <a:cubicBezTo>
                    <a:pt x="149874" y="739077"/>
                    <a:pt x="147470" y="736674"/>
                    <a:pt x="144499" y="736667"/>
                  </a:cubicBezTo>
                  <a:cubicBezTo>
                    <a:pt x="144492" y="736667"/>
                    <a:pt x="144492" y="736667"/>
                    <a:pt x="144486" y="736667"/>
                  </a:cubicBezTo>
                  <a:lnTo>
                    <a:pt x="14539" y="736667"/>
                  </a:lnTo>
                  <a:cubicBezTo>
                    <a:pt x="11568" y="736667"/>
                    <a:pt x="9158" y="739077"/>
                    <a:pt x="9158" y="742048"/>
                  </a:cubicBezTo>
                  <a:cubicBezTo>
                    <a:pt x="9158" y="745020"/>
                    <a:pt x="11568" y="747430"/>
                    <a:pt x="14539" y="747430"/>
                  </a:cubicBezTo>
                  <a:lnTo>
                    <a:pt x="144486" y="747430"/>
                  </a:lnTo>
                  <a:cubicBezTo>
                    <a:pt x="147457" y="747436"/>
                    <a:pt x="149860" y="745033"/>
                    <a:pt x="149867" y="742061"/>
                  </a:cubicBezTo>
                  <a:cubicBezTo>
                    <a:pt x="149867" y="742055"/>
                    <a:pt x="149867" y="742055"/>
                    <a:pt x="149867" y="742048"/>
                  </a:cubicBezTo>
                  <a:close/>
                  <a:moveTo>
                    <a:pt x="370915" y="795988"/>
                  </a:moveTo>
                  <a:cubicBezTo>
                    <a:pt x="370922" y="793017"/>
                    <a:pt x="368518" y="790613"/>
                    <a:pt x="365547" y="790607"/>
                  </a:cubicBezTo>
                  <a:cubicBezTo>
                    <a:pt x="365540" y="790607"/>
                    <a:pt x="365540" y="790607"/>
                    <a:pt x="365534" y="790607"/>
                  </a:cubicBezTo>
                  <a:lnTo>
                    <a:pt x="287447" y="790607"/>
                  </a:lnTo>
                  <a:cubicBezTo>
                    <a:pt x="284476" y="790607"/>
                    <a:pt x="282066" y="793017"/>
                    <a:pt x="282066" y="795988"/>
                  </a:cubicBezTo>
                  <a:cubicBezTo>
                    <a:pt x="282066" y="798959"/>
                    <a:pt x="284476" y="801369"/>
                    <a:pt x="287447" y="801369"/>
                  </a:cubicBezTo>
                  <a:lnTo>
                    <a:pt x="365507" y="801369"/>
                  </a:lnTo>
                  <a:cubicBezTo>
                    <a:pt x="368479" y="801389"/>
                    <a:pt x="370895" y="798999"/>
                    <a:pt x="370915" y="796028"/>
                  </a:cubicBezTo>
                  <a:cubicBezTo>
                    <a:pt x="370915" y="796014"/>
                    <a:pt x="370915" y="796001"/>
                    <a:pt x="370915" y="795988"/>
                  </a:cubicBezTo>
                  <a:close/>
                  <a:moveTo>
                    <a:pt x="260348" y="795988"/>
                  </a:moveTo>
                  <a:cubicBezTo>
                    <a:pt x="260348" y="793017"/>
                    <a:pt x="257938" y="790607"/>
                    <a:pt x="254967" y="790607"/>
                  </a:cubicBezTo>
                  <a:cubicBezTo>
                    <a:pt x="254967" y="790607"/>
                    <a:pt x="254960" y="790607"/>
                    <a:pt x="254960" y="790607"/>
                  </a:cubicBezTo>
                  <a:lnTo>
                    <a:pt x="92481" y="790607"/>
                  </a:lnTo>
                  <a:cubicBezTo>
                    <a:pt x="89509" y="790607"/>
                    <a:pt x="87099" y="793017"/>
                    <a:pt x="87099" y="795988"/>
                  </a:cubicBezTo>
                  <a:cubicBezTo>
                    <a:pt x="87099" y="798959"/>
                    <a:pt x="89509" y="801369"/>
                    <a:pt x="92481" y="801369"/>
                  </a:cubicBezTo>
                  <a:lnTo>
                    <a:pt x="254960" y="801369"/>
                  </a:lnTo>
                  <a:cubicBezTo>
                    <a:pt x="257932" y="801389"/>
                    <a:pt x="260355" y="798992"/>
                    <a:pt x="260375" y="796021"/>
                  </a:cubicBezTo>
                  <a:cubicBezTo>
                    <a:pt x="260375" y="796008"/>
                    <a:pt x="260375" y="796001"/>
                    <a:pt x="260375" y="795988"/>
                  </a:cubicBezTo>
                  <a:close/>
                  <a:moveTo>
                    <a:pt x="62127" y="795988"/>
                  </a:moveTo>
                  <a:cubicBezTo>
                    <a:pt x="62127" y="793017"/>
                    <a:pt x="59717" y="790607"/>
                    <a:pt x="56745" y="790607"/>
                  </a:cubicBezTo>
                  <a:lnTo>
                    <a:pt x="14539" y="790607"/>
                  </a:lnTo>
                  <a:cubicBezTo>
                    <a:pt x="11568" y="790607"/>
                    <a:pt x="9158" y="793017"/>
                    <a:pt x="9158" y="795988"/>
                  </a:cubicBezTo>
                  <a:cubicBezTo>
                    <a:pt x="9158" y="798959"/>
                    <a:pt x="11568" y="801369"/>
                    <a:pt x="14539" y="801369"/>
                  </a:cubicBezTo>
                  <a:lnTo>
                    <a:pt x="56745" y="801369"/>
                  </a:lnTo>
                  <a:cubicBezTo>
                    <a:pt x="59717" y="801369"/>
                    <a:pt x="62127" y="798959"/>
                    <a:pt x="62127" y="7959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5" name="Google Shape;1415;p45">
              <a:extLst>
                <a:ext uri="{FF2B5EF4-FFF2-40B4-BE49-F238E27FC236}">
                  <a16:creationId xmlns:a16="http://schemas.microsoft.com/office/drawing/2014/main" id="{BC7F91AE-C672-F122-F003-8847A8699836}"/>
                </a:ext>
              </a:extLst>
            </p:cNvPr>
            <p:cNvSpPr/>
            <p:nvPr/>
          </p:nvSpPr>
          <p:spPr>
            <a:xfrm>
              <a:off x="5192364" y="3689106"/>
              <a:ext cx="962960" cy="85612"/>
            </a:xfrm>
            <a:custGeom>
              <a:avLst/>
              <a:gdLst/>
              <a:ahLst/>
              <a:cxnLst/>
              <a:rect l="l" t="t" r="r" b="b"/>
              <a:pathLst>
                <a:path w="1211270" h="107688" extrusionOk="0">
                  <a:moveTo>
                    <a:pt x="8963" y="747"/>
                  </a:moveTo>
                  <a:lnTo>
                    <a:pt x="57409" y="747"/>
                  </a:lnTo>
                  <a:lnTo>
                    <a:pt x="57409" y="108415"/>
                  </a:lnTo>
                  <a:lnTo>
                    <a:pt x="8963" y="108415"/>
                  </a:lnTo>
                  <a:close/>
                  <a:moveTo>
                    <a:pt x="202767" y="76549"/>
                  </a:moveTo>
                  <a:lnTo>
                    <a:pt x="251213" y="76549"/>
                  </a:lnTo>
                  <a:lnTo>
                    <a:pt x="251213" y="108415"/>
                  </a:lnTo>
                  <a:lnTo>
                    <a:pt x="202767" y="108415"/>
                  </a:lnTo>
                  <a:close/>
                  <a:moveTo>
                    <a:pt x="396564" y="59856"/>
                  </a:moveTo>
                  <a:lnTo>
                    <a:pt x="445017" y="59856"/>
                  </a:lnTo>
                  <a:lnTo>
                    <a:pt x="445017" y="108415"/>
                  </a:lnTo>
                  <a:lnTo>
                    <a:pt x="396564" y="108415"/>
                  </a:lnTo>
                  <a:close/>
                  <a:moveTo>
                    <a:pt x="590368" y="94958"/>
                  </a:moveTo>
                  <a:lnTo>
                    <a:pt x="638821" y="94958"/>
                  </a:lnTo>
                  <a:lnTo>
                    <a:pt x="638821" y="108415"/>
                  </a:lnTo>
                  <a:lnTo>
                    <a:pt x="590368" y="108415"/>
                  </a:lnTo>
                  <a:close/>
                  <a:moveTo>
                    <a:pt x="784172" y="69120"/>
                  </a:moveTo>
                  <a:lnTo>
                    <a:pt x="832625" y="69120"/>
                  </a:lnTo>
                  <a:lnTo>
                    <a:pt x="832625" y="108415"/>
                  </a:lnTo>
                  <a:lnTo>
                    <a:pt x="784172" y="108415"/>
                  </a:lnTo>
                  <a:close/>
                  <a:moveTo>
                    <a:pt x="977977" y="72779"/>
                  </a:moveTo>
                  <a:lnTo>
                    <a:pt x="1026429" y="72779"/>
                  </a:lnTo>
                  <a:lnTo>
                    <a:pt x="1026429" y="108435"/>
                  </a:lnTo>
                  <a:lnTo>
                    <a:pt x="977977" y="108435"/>
                  </a:lnTo>
                  <a:close/>
                  <a:moveTo>
                    <a:pt x="1171780" y="22926"/>
                  </a:moveTo>
                  <a:lnTo>
                    <a:pt x="1220233" y="22926"/>
                  </a:lnTo>
                  <a:lnTo>
                    <a:pt x="1220233" y="108415"/>
                  </a:lnTo>
                  <a:lnTo>
                    <a:pt x="1171780" y="10841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6" name="Google Shape;1416;p45">
              <a:extLst>
                <a:ext uri="{FF2B5EF4-FFF2-40B4-BE49-F238E27FC236}">
                  <a16:creationId xmlns:a16="http://schemas.microsoft.com/office/drawing/2014/main" id="{CD5B896A-EE24-4073-88F4-593294845FD7}"/>
                </a:ext>
              </a:extLst>
            </p:cNvPr>
            <p:cNvSpPr/>
            <p:nvPr/>
          </p:nvSpPr>
          <p:spPr>
            <a:xfrm>
              <a:off x="5269346" y="3689106"/>
              <a:ext cx="962960" cy="85596"/>
            </a:xfrm>
            <a:custGeom>
              <a:avLst/>
              <a:gdLst/>
              <a:ahLst/>
              <a:cxnLst/>
              <a:rect l="l" t="t" r="r" b="b"/>
              <a:pathLst>
                <a:path w="1211270" h="107668" extrusionOk="0">
                  <a:moveTo>
                    <a:pt x="8963" y="48770"/>
                  </a:moveTo>
                  <a:lnTo>
                    <a:pt x="57415" y="48770"/>
                  </a:lnTo>
                  <a:lnTo>
                    <a:pt x="57415" y="108415"/>
                  </a:lnTo>
                  <a:lnTo>
                    <a:pt x="8963" y="108415"/>
                  </a:lnTo>
                  <a:close/>
                  <a:moveTo>
                    <a:pt x="202767" y="32190"/>
                  </a:moveTo>
                  <a:lnTo>
                    <a:pt x="251239" y="32190"/>
                  </a:lnTo>
                  <a:lnTo>
                    <a:pt x="251239" y="108415"/>
                  </a:lnTo>
                  <a:lnTo>
                    <a:pt x="202787" y="108415"/>
                  </a:lnTo>
                  <a:close/>
                  <a:moveTo>
                    <a:pt x="396571" y="28420"/>
                  </a:moveTo>
                  <a:lnTo>
                    <a:pt x="445024" y="28420"/>
                  </a:lnTo>
                  <a:lnTo>
                    <a:pt x="445024" y="108415"/>
                  </a:lnTo>
                  <a:lnTo>
                    <a:pt x="396571" y="108415"/>
                  </a:lnTo>
                  <a:close/>
                  <a:moveTo>
                    <a:pt x="590375" y="747"/>
                  </a:moveTo>
                  <a:lnTo>
                    <a:pt x="638834" y="747"/>
                  </a:lnTo>
                  <a:lnTo>
                    <a:pt x="638834" y="108415"/>
                  </a:lnTo>
                  <a:lnTo>
                    <a:pt x="590382" y="108415"/>
                  </a:lnTo>
                  <a:close/>
                  <a:moveTo>
                    <a:pt x="784179" y="93129"/>
                  </a:moveTo>
                  <a:lnTo>
                    <a:pt x="832632" y="93129"/>
                  </a:lnTo>
                  <a:lnTo>
                    <a:pt x="832632" y="108415"/>
                  </a:lnTo>
                  <a:lnTo>
                    <a:pt x="784179" y="108415"/>
                  </a:lnTo>
                  <a:close/>
                  <a:moveTo>
                    <a:pt x="977983" y="747"/>
                  </a:moveTo>
                  <a:lnTo>
                    <a:pt x="1026429" y="747"/>
                  </a:lnTo>
                  <a:lnTo>
                    <a:pt x="1026429" y="108415"/>
                  </a:lnTo>
                  <a:lnTo>
                    <a:pt x="977977" y="108415"/>
                  </a:lnTo>
                  <a:close/>
                  <a:moveTo>
                    <a:pt x="1171787" y="37677"/>
                  </a:moveTo>
                  <a:lnTo>
                    <a:pt x="1220233" y="37677"/>
                  </a:lnTo>
                  <a:lnTo>
                    <a:pt x="1220233" y="108415"/>
                  </a:lnTo>
                  <a:lnTo>
                    <a:pt x="1171787" y="10841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7" name="Google Shape;1417;p45">
              <a:extLst>
                <a:ext uri="{FF2B5EF4-FFF2-40B4-BE49-F238E27FC236}">
                  <a16:creationId xmlns:a16="http://schemas.microsoft.com/office/drawing/2014/main" id="{357E125F-270D-E2EF-120D-8C8B961471DF}"/>
                </a:ext>
              </a:extLst>
            </p:cNvPr>
            <p:cNvSpPr/>
            <p:nvPr/>
          </p:nvSpPr>
          <p:spPr>
            <a:xfrm>
              <a:off x="6389304" y="2529201"/>
              <a:ext cx="94564" cy="456834"/>
            </a:xfrm>
            <a:custGeom>
              <a:avLst/>
              <a:gdLst/>
              <a:ahLst/>
              <a:cxnLst/>
              <a:rect l="l" t="t" r="r" b="b"/>
              <a:pathLst>
                <a:path w="118949" h="574634" extrusionOk="0">
                  <a:moveTo>
                    <a:pt x="14344" y="575381"/>
                  </a:moveTo>
                  <a:cubicBezTo>
                    <a:pt x="11373" y="575381"/>
                    <a:pt x="8963" y="572971"/>
                    <a:pt x="8963" y="570000"/>
                  </a:cubicBezTo>
                  <a:lnTo>
                    <a:pt x="8963" y="6138"/>
                  </a:lnTo>
                  <a:cubicBezTo>
                    <a:pt x="8956" y="3166"/>
                    <a:pt x="11366" y="754"/>
                    <a:pt x="14337" y="750"/>
                  </a:cubicBezTo>
                  <a:cubicBezTo>
                    <a:pt x="14337" y="750"/>
                    <a:pt x="14344" y="750"/>
                    <a:pt x="14344" y="750"/>
                  </a:cubicBezTo>
                  <a:lnTo>
                    <a:pt x="122336" y="750"/>
                  </a:lnTo>
                  <a:cubicBezTo>
                    <a:pt x="125307" y="646"/>
                    <a:pt x="127803" y="2972"/>
                    <a:pt x="127909" y="5946"/>
                  </a:cubicBezTo>
                  <a:cubicBezTo>
                    <a:pt x="128014" y="8920"/>
                    <a:pt x="125690" y="11415"/>
                    <a:pt x="122712" y="11519"/>
                  </a:cubicBezTo>
                  <a:cubicBezTo>
                    <a:pt x="122587" y="11524"/>
                    <a:pt x="122461" y="11524"/>
                    <a:pt x="122336" y="11519"/>
                  </a:cubicBezTo>
                  <a:lnTo>
                    <a:pt x="19726" y="11519"/>
                  </a:lnTo>
                  <a:lnTo>
                    <a:pt x="19726" y="570000"/>
                  </a:lnTo>
                  <a:cubicBezTo>
                    <a:pt x="19726" y="572971"/>
                    <a:pt x="17315" y="575381"/>
                    <a:pt x="14344" y="5753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8" name="Google Shape;1418;p45">
              <a:extLst>
                <a:ext uri="{FF2B5EF4-FFF2-40B4-BE49-F238E27FC236}">
                  <a16:creationId xmlns:a16="http://schemas.microsoft.com/office/drawing/2014/main" id="{3CCA035D-A633-A510-6F5B-DC424B008041}"/>
                </a:ext>
              </a:extLst>
            </p:cNvPr>
            <p:cNvSpPr/>
            <p:nvPr/>
          </p:nvSpPr>
          <p:spPr>
            <a:xfrm>
              <a:off x="6541666" y="2526041"/>
              <a:ext cx="167667" cy="110252"/>
            </a:xfrm>
            <a:custGeom>
              <a:avLst/>
              <a:gdLst/>
              <a:ahLst/>
              <a:cxnLst/>
              <a:rect l="l" t="t" r="r" b="b"/>
              <a:pathLst>
                <a:path w="210902" h="138682" extrusionOk="0">
                  <a:moveTo>
                    <a:pt x="214484" y="11509"/>
                  </a:moveTo>
                  <a:lnTo>
                    <a:pt x="14539" y="11509"/>
                  </a:lnTo>
                  <a:cubicBezTo>
                    <a:pt x="11568" y="11509"/>
                    <a:pt x="9158" y="9100"/>
                    <a:pt x="9158" y="6128"/>
                  </a:cubicBezTo>
                  <a:cubicBezTo>
                    <a:pt x="9158" y="3156"/>
                    <a:pt x="11568" y="747"/>
                    <a:pt x="14539" y="747"/>
                  </a:cubicBezTo>
                  <a:lnTo>
                    <a:pt x="214484" y="747"/>
                  </a:lnTo>
                  <a:cubicBezTo>
                    <a:pt x="217455" y="747"/>
                    <a:pt x="219865" y="3156"/>
                    <a:pt x="219865" y="6128"/>
                  </a:cubicBezTo>
                  <a:cubicBezTo>
                    <a:pt x="219865" y="9100"/>
                    <a:pt x="217455" y="11509"/>
                    <a:pt x="214484" y="11509"/>
                  </a:cubicBezTo>
                  <a:close/>
                  <a:moveTo>
                    <a:pt x="219865" y="70091"/>
                  </a:moveTo>
                  <a:cubicBezTo>
                    <a:pt x="219872" y="67119"/>
                    <a:pt x="217462" y="64706"/>
                    <a:pt x="214491" y="64703"/>
                  </a:cubicBezTo>
                  <a:cubicBezTo>
                    <a:pt x="214491" y="64703"/>
                    <a:pt x="214484" y="64703"/>
                    <a:pt x="214484" y="64703"/>
                  </a:cubicBezTo>
                  <a:lnTo>
                    <a:pt x="14539" y="64703"/>
                  </a:lnTo>
                  <a:cubicBezTo>
                    <a:pt x="11568" y="64599"/>
                    <a:pt x="9072" y="66925"/>
                    <a:pt x="8966" y="69899"/>
                  </a:cubicBezTo>
                  <a:cubicBezTo>
                    <a:pt x="8861" y="72873"/>
                    <a:pt x="11185" y="75368"/>
                    <a:pt x="14163" y="75472"/>
                  </a:cubicBezTo>
                  <a:cubicBezTo>
                    <a:pt x="14288" y="75477"/>
                    <a:pt x="14414" y="75477"/>
                    <a:pt x="14539" y="75472"/>
                  </a:cubicBezTo>
                  <a:lnTo>
                    <a:pt x="214484" y="75472"/>
                  </a:lnTo>
                  <a:cubicBezTo>
                    <a:pt x="217455" y="75472"/>
                    <a:pt x="219865" y="73063"/>
                    <a:pt x="219865" y="70091"/>
                  </a:cubicBezTo>
                  <a:close/>
                  <a:moveTo>
                    <a:pt x="219865" y="134048"/>
                  </a:moveTo>
                  <a:cubicBezTo>
                    <a:pt x="219865" y="131076"/>
                    <a:pt x="217455" y="128666"/>
                    <a:pt x="214484" y="128666"/>
                  </a:cubicBezTo>
                  <a:lnTo>
                    <a:pt x="14539" y="128666"/>
                  </a:lnTo>
                  <a:cubicBezTo>
                    <a:pt x="11568" y="128666"/>
                    <a:pt x="9158" y="131076"/>
                    <a:pt x="9158" y="134048"/>
                  </a:cubicBezTo>
                  <a:cubicBezTo>
                    <a:pt x="9158" y="137019"/>
                    <a:pt x="11568" y="139429"/>
                    <a:pt x="14539" y="139429"/>
                  </a:cubicBezTo>
                  <a:lnTo>
                    <a:pt x="214484" y="139429"/>
                  </a:lnTo>
                  <a:cubicBezTo>
                    <a:pt x="217455" y="139429"/>
                    <a:pt x="219865" y="137019"/>
                    <a:pt x="219865" y="1340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9" name="Google Shape;1419;p45">
              <a:extLst>
                <a:ext uri="{FF2B5EF4-FFF2-40B4-BE49-F238E27FC236}">
                  <a16:creationId xmlns:a16="http://schemas.microsoft.com/office/drawing/2014/main" id="{8D34839E-0EC8-8418-D018-EE63D41E110C}"/>
                </a:ext>
              </a:extLst>
            </p:cNvPr>
            <p:cNvSpPr/>
            <p:nvPr/>
          </p:nvSpPr>
          <p:spPr>
            <a:xfrm>
              <a:off x="5197410" y="4362037"/>
              <a:ext cx="177008" cy="151591"/>
            </a:xfrm>
            <a:custGeom>
              <a:avLst/>
              <a:gdLst/>
              <a:ahLst/>
              <a:cxnLst/>
              <a:rect l="l" t="t" r="r" b="b"/>
              <a:pathLst>
                <a:path w="222652" h="190680" extrusionOk="0">
                  <a:moveTo>
                    <a:pt x="226234" y="11516"/>
                  </a:moveTo>
                  <a:lnTo>
                    <a:pt x="14344" y="11516"/>
                  </a:lnTo>
                  <a:cubicBezTo>
                    <a:pt x="11370" y="11410"/>
                    <a:pt x="9044" y="8914"/>
                    <a:pt x="9148" y="5943"/>
                  </a:cubicBezTo>
                  <a:cubicBezTo>
                    <a:pt x="9247" y="3117"/>
                    <a:pt x="11517" y="846"/>
                    <a:pt x="14344" y="747"/>
                  </a:cubicBezTo>
                  <a:lnTo>
                    <a:pt x="226234" y="747"/>
                  </a:lnTo>
                  <a:cubicBezTo>
                    <a:pt x="229205" y="852"/>
                    <a:pt x="231536" y="3348"/>
                    <a:pt x="231430" y="6319"/>
                  </a:cubicBezTo>
                  <a:cubicBezTo>
                    <a:pt x="231331" y="9145"/>
                    <a:pt x="229060" y="11417"/>
                    <a:pt x="226234" y="11516"/>
                  </a:cubicBezTo>
                  <a:close/>
                  <a:moveTo>
                    <a:pt x="231615" y="66109"/>
                  </a:moveTo>
                  <a:cubicBezTo>
                    <a:pt x="231622" y="63138"/>
                    <a:pt x="229212" y="60728"/>
                    <a:pt x="226240" y="60721"/>
                  </a:cubicBezTo>
                  <a:cubicBezTo>
                    <a:pt x="226240" y="60721"/>
                    <a:pt x="226234" y="60721"/>
                    <a:pt x="226234" y="60721"/>
                  </a:cubicBezTo>
                  <a:lnTo>
                    <a:pt x="14344" y="60721"/>
                  </a:lnTo>
                  <a:cubicBezTo>
                    <a:pt x="11370" y="60827"/>
                    <a:pt x="9044" y="63323"/>
                    <a:pt x="9148" y="66294"/>
                  </a:cubicBezTo>
                  <a:cubicBezTo>
                    <a:pt x="9247" y="69120"/>
                    <a:pt x="11517" y="71392"/>
                    <a:pt x="14344" y="71491"/>
                  </a:cubicBezTo>
                  <a:lnTo>
                    <a:pt x="226234" y="71491"/>
                  </a:lnTo>
                  <a:cubicBezTo>
                    <a:pt x="229205" y="71491"/>
                    <a:pt x="231615" y="69081"/>
                    <a:pt x="231615" y="66109"/>
                  </a:cubicBezTo>
                  <a:close/>
                  <a:moveTo>
                    <a:pt x="231615" y="126071"/>
                  </a:moveTo>
                  <a:cubicBezTo>
                    <a:pt x="231615" y="123100"/>
                    <a:pt x="229205" y="120690"/>
                    <a:pt x="226234" y="120690"/>
                  </a:cubicBezTo>
                  <a:lnTo>
                    <a:pt x="14344" y="120690"/>
                  </a:lnTo>
                  <a:cubicBezTo>
                    <a:pt x="11372" y="120690"/>
                    <a:pt x="8963" y="123100"/>
                    <a:pt x="8963" y="126071"/>
                  </a:cubicBezTo>
                  <a:cubicBezTo>
                    <a:pt x="8963" y="129042"/>
                    <a:pt x="11372" y="131452"/>
                    <a:pt x="14344" y="131452"/>
                  </a:cubicBezTo>
                  <a:lnTo>
                    <a:pt x="226234" y="131452"/>
                  </a:lnTo>
                  <a:cubicBezTo>
                    <a:pt x="229205" y="131459"/>
                    <a:pt x="231609" y="129056"/>
                    <a:pt x="231615" y="126084"/>
                  </a:cubicBezTo>
                  <a:cubicBezTo>
                    <a:pt x="231615" y="126078"/>
                    <a:pt x="231615" y="126078"/>
                    <a:pt x="231615" y="126071"/>
                  </a:cubicBezTo>
                  <a:close/>
                  <a:moveTo>
                    <a:pt x="231615" y="186046"/>
                  </a:moveTo>
                  <a:cubicBezTo>
                    <a:pt x="231615" y="183075"/>
                    <a:pt x="229205" y="180665"/>
                    <a:pt x="226234" y="180665"/>
                  </a:cubicBezTo>
                  <a:lnTo>
                    <a:pt x="14344" y="180665"/>
                  </a:lnTo>
                  <a:cubicBezTo>
                    <a:pt x="11372" y="180665"/>
                    <a:pt x="8963" y="183075"/>
                    <a:pt x="8963" y="186046"/>
                  </a:cubicBezTo>
                  <a:cubicBezTo>
                    <a:pt x="8963" y="189017"/>
                    <a:pt x="11372" y="191427"/>
                    <a:pt x="14344" y="191427"/>
                  </a:cubicBezTo>
                  <a:lnTo>
                    <a:pt x="226234" y="191427"/>
                  </a:lnTo>
                  <a:cubicBezTo>
                    <a:pt x="229205" y="191434"/>
                    <a:pt x="231609" y="189030"/>
                    <a:pt x="231615" y="186059"/>
                  </a:cubicBezTo>
                  <a:cubicBezTo>
                    <a:pt x="231615" y="186053"/>
                    <a:pt x="231615" y="186053"/>
                    <a:pt x="231615" y="1860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0" name="Google Shape;1420;p45">
              <a:extLst>
                <a:ext uri="{FF2B5EF4-FFF2-40B4-BE49-F238E27FC236}">
                  <a16:creationId xmlns:a16="http://schemas.microsoft.com/office/drawing/2014/main" id="{C182253B-7540-4FFC-104F-5A81DA3B6182}"/>
                </a:ext>
              </a:extLst>
            </p:cNvPr>
            <p:cNvSpPr/>
            <p:nvPr/>
          </p:nvSpPr>
          <p:spPr>
            <a:xfrm rot="-2700000">
              <a:off x="5453014" y="3924647"/>
              <a:ext cx="528121" cy="528121"/>
            </a:xfrm>
            <a:custGeom>
              <a:avLst/>
              <a:gdLst/>
              <a:ahLst/>
              <a:cxnLst/>
              <a:rect l="l" t="t" r="r" b="b"/>
              <a:pathLst>
                <a:path w="663890" h="663890" extrusionOk="0">
                  <a:moveTo>
                    <a:pt x="672853" y="332692"/>
                  </a:moveTo>
                  <a:cubicBezTo>
                    <a:pt x="672853" y="516020"/>
                    <a:pt x="524236" y="664637"/>
                    <a:pt x="340908" y="664637"/>
                  </a:cubicBezTo>
                  <a:cubicBezTo>
                    <a:pt x="157580" y="664637"/>
                    <a:pt x="8963" y="516020"/>
                    <a:pt x="8963" y="332692"/>
                  </a:cubicBezTo>
                  <a:cubicBezTo>
                    <a:pt x="8963" y="149363"/>
                    <a:pt x="157580" y="747"/>
                    <a:pt x="340908" y="747"/>
                  </a:cubicBezTo>
                  <a:cubicBezTo>
                    <a:pt x="524236" y="747"/>
                    <a:pt x="672853" y="149363"/>
                    <a:pt x="672853" y="33269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1" name="Google Shape;1421;p45">
              <a:extLst>
                <a:ext uri="{FF2B5EF4-FFF2-40B4-BE49-F238E27FC236}">
                  <a16:creationId xmlns:a16="http://schemas.microsoft.com/office/drawing/2014/main" id="{BFC47183-F544-EBDF-E6F2-EAC4923C736D}"/>
                </a:ext>
              </a:extLst>
            </p:cNvPr>
            <p:cNvSpPr/>
            <p:nvPr/>
          </p:nvSpPr>
          <p:spPr>
            <a:xfrm>
              <a:off x="5522828" y="3988521"/>
              <a:ext cx="394259" cy="394259"/>
            </a:xfrm>
            <a:custGeom>
              <a:avLst/>
              <a:gdLst/>
              <a:ahLst/>
              <a:cxnLst/>
              <a:rect l="l" t="t" r="r" b="b"/>
              <a:pathLst>
                <a:path w="495923" h="495923" extrusionOk="0">
                  <a:moveTo>
                    <a:pt x="495923" y="247962"/>
                  </a:moveTo>
                  <a:cubicBezTo>
                    <a:pt x="495923" y="384907"/>
                    <a:pt x="384907" y="495923"/>
                    <a:pt x="247961" y="495923"/>
                  </a:cubicBezTo>
                  <a:cubicBezTo>
                    <a:pt x="111016" y="495923"/>
                    <a:pt x="0" y="384907"/>
                    <a:pt x="0" y="247962"/>
                  </a:cubicBezTo>
                  <a:cubicBezTo>
                    <a:pt x="0" y="111016"/>
                    <a:pt x="111016" y="0"/>
                    <a:pt x="247961" y="0"/>
                  </a:cubicBezTo>
                  <a:cubicBezTo>
                    <a:pt x="384907" y="0"/>
                    <a:pt x="495923" y="111016"/>
                    <a:pt x="495923" y="2479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2" name="Google Shape;1422;p45">
              <a:extLst>
                <a:ext uri="{FF2B5EF4-FFF2-40B4-BE49-F238E27FC236}">
                  <a16:creationId xmlns:a16="http://schemas.microsoft.com/office/drawing/2014/main" id="{E59265AE-405B-1086-3A6D-B568B60CB71E}"/>
                </a:ext>
              </a:extLst>
            </p:cNvPr>
            <p:cNvSpPr/>
            <p:nvPr/>
          </p:nvSpPr>
          <p:spPr>
            <a:xfrm rot="-2700000">
              <a:off x="5592164" y="4067106"/>
              <a:ext cx="249237" cy="249237"/>
            </a:xfrm>
            <a:custGeom>
              <a:avLst/>
              <a:gdLst/>
              <a:ahLst/>
              <a:cxnLst/>
              <a:rect l="l" t="t" r="r" b="b"/>
              <a:pathLst>
                <a:path w="313311" h="313311" extrusionOk="0">
                  <a:moveTo>
                    <a:pt x="322274" y="157402"/>
                  </a:moveTo>
                  <a:cubicBezTo>
                    <a:pt x="322274" y="243921"/>
                    <a:pt x="252137" y="314058"/>
                    <a:pt x="165618" y="314058"/>
                  </a:cubicBezTo>
                  <a:cubicBezTo>
                    <a:pt x="79100" y="314058"/>
                    <a:pt x="8963" y="243921"/>
                    <a:pt x="8963" y="157402"/>
                  </a:cubicBezTo>
                  <a:cubicBezTo>
                    <a:pt x="8963" y="70884"/>
                    <a:pt x="79100" y="747"/>
                    <a:pt x="165618" y="747"/>
                  </a:cubicBezTo>
                  <a:cubicBezTo>
                    <a:pt x="252137" y="747"/>
                    <a:pt x="322274" y="70884"/>
                    <a:pt x="322274" y="15740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3" name="Google Shape;1423;p45">
              <a:extLst>
                <a:ext uri="{FF2B5EF4-FFF2-40B4-BE49-F238E27FC236}">
                  <a16:creationId xmlns:a16="http://schemas.microsoft.com/office/drawing/2014/main" id="{2B36AE27-E262-108E-B455-39E24D6643B9}"/>
                </a:ext>
              </a:extLst>
            </p:cNvPr>
            <p:cNvSpPr/>
            <p:nvPr/>
          </p:nvSpPr>
          <p:spPr>
            <a:xfrm rot="-2700000">
              <a:off x="5160092" y="4058217"/>
              <a:ext cx="260887" cy="260887"/>
            </a:xfrm>
            <a:custGeom>
              <a:avLst/>
              <a:gdLst/>
              <a:ahLst/>
              <a:cxnLst/>
              <a:rect l="l" t="t" r="r" b="b"/>
              <a:pathLst>
                <a:path w="327956" h="327956" extrusionOk="0">
                  <a:moveTo>
                    <a:pt x="336920" y="164725"/>
                  </a:moveTo>
                  <a:cubicBezTo>
                    <a:pt x="336920" y="255288"/>
                    <a:pt x="263504" y="328703"/>
                    <a:pt x="172941" y="328703"/>
                  </a:cubicBezTo>
                  <a:cubicBezTo>
                    <a:pt x="82378" y="328703"/>
                    <a:pt x="8963" y="255288"/>
                    <a:pt x="8963" y="164725"/>
                  </a:cubicBezTo>
                  <a:cubicBezTo>
                    <a:pt x="8963" y="74162"/>
                    <a:pt x="82378" y="746"/>
                    <a:pt x="172941" y="746"/>
                  </a:cubicBezTo>
                  <a:cubicBezTo>
                    <a:pt x="263504" y="746"/>
                    <a:pt x="336920" y="74162"/>
                    <a:pt x="336920" y="16472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4" name="Google Shape;1424;p45">
              <a:extLst>
                <a:ext uri="{FF2B5EF4-FFF2-40B4-BE49-F238E27FC236}">
                  <a16:creationId xmlns:a16="http://schemas.microsoft.com/office/drawing/2014/main" id="{F8FA9965-4C08-14E6-9A9C-D0293D7B0907}"/>
                </a:ext>
              </a:extLst>
            </p:cNvPr>
            <p:cNvSpPr/>
            <p:nvPr/>
          </p:nvSpPr>
          <p:spPr>
            <a:xfrm rot="-2700000">
              <a:off x="5219241" y="4116878"/>
              <a:ext cx="145949" cy="145949"/>
            </a:xfrm>
            <a:custGeom>
              <a:avLst/>
              <a:gdLst/>
              <a:ahLst/>
              <a:cxnLst/>
              <a:rect l="l" t="t" r="r" b="b"/>
              <a:pathLst>
                <a:path w="183470" h="183470" extrusionOk="0">
                  <a:moveTo>
                    <a:pt x="192433" y="92482"/>
                  </a:moveTo>
                  <a:cubicBezTo>
                    <a:pt x="192433" y="143146"/>
                    <a:pt x="151362" y="184217"/>
                    <a:pt x="100698" y="184217"/>
                  </a:cubicBezTo>
                  <a:cubicBezTo>
                    <a:pt x="50034" y="184217"/>
                    <a:pt x="8963" y="143146"/>
                    <a:pt x="8963" y="92482"/>
                  </a:cubicBezTo>
                  <a:cubicBezTo>
                    <a:pt x="8963" y="41818"/>
                    <a:pt x="50034" y="747"/>
                    <a:pt x="100698" y="747"/>
                  </a:cubicBezTo>
                  <a:cubicBezTo>
                    <a:pt x="151362" y="747"/>
                    <a:pt x="192433" y="41818"/>
                    <a:pt x="192433" y="9248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5" name="Google Shape;1425;p45">
              <a:extLst>
                <a:ext uri="{FF2B5EF4-FFF2-40B4-BE49-F238E27FC236}">
                  <a16:creationId xmlns:a16="http://schemas.microsoft.com/office/drawing/2014/main" id="{A4D7C68F-F321-540F-442C-092E5535162E}"/>
                </a:ext>
              </a:extLst>
            </p:cNvPr>
            <p:cNvSpPr/>
            <p:nvPr/>
          </p:nvSpPr>
          <p:spPr>
            <a:xfrm>
              <a:off x="4979533" y="4109316"/>
              <a:ext cx="152536" cy="152536"/>
            </a:xfrm>
            <a:custGeom>
              <a:avLst/>
              <a:gdLst/>
              <a:ahLst/>
              <a:cxnLst/>
              <a:rect l="l" t="t" r="r" b="b"/>
              <a:pathLst>
                <a:path w="191869" h="191869" extrusionOk="0">
                  <a:moveTo>
                    <a:pt x="191869" y="95935"/>
                  </a:moveTo>
                  <a:cubicBezTo>
                    <a:pt x="191869" y="148918"/>
                    <a:pt x="148918" y="191870"/>
                    <a:pt x="95934" y="191870"/>
                  </a:cubicBezTo>
                  <a:cubicBezTo>
                    <a:pt x="42951" y="191870"/>
                    <a:pt x="0" y="148918"/>
                    <a:pt x="0" y="95935"/>
                  </a:cubicBezTo>
                  <a:cubicBezTo>
                    <a:pt x="0" y="42952"/>
                    <a:pt x="42951" y="0"/>
                    <a:pt x="95934" y="0"/>
                  </a:cubicBezTo>
                  <a:cubicBezTo>
                    <a:pt x="148918" y="0"/>
                    <a:pt x="191869" y="42951"/>
                    <a:pt x="191869" y="9593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6" name="Google Shape;1426;p45">
              <a:extLst>
                <a:ext uri="{FF2B5EF4-FFF2-40B4-BE49-F238E27FC236}">
                  <a16:creationId xmlns:a16="http://schemas.microsoft.com/office/drawing/2014/main" id="{C7CDFEC1-47CE-16BD-B55A-4A262CBAD1FC}"/>
                </a:ext>
              </a:extLst>
            </p:cNvPr>
            <p:cNvSpPr/>
            <p:nvPr/>
          </p:nvSpPr>
          <p:spPr>
            <a:xfrm>
              <a:off x="5006232" y="4142716"/>
              <a:ext cx="85596" cy="85596"/>
            </a:xfrm>
            <a:custGeom>
              <a:avLst/>
              <a:gdLst/>
              <a:ahLst/>
              <a:cxnLst/>
              <a:rect l="l" t="t" r="r" b="b"/>
              <a:pathLst>
                <a:path w="107668" h="107668" extrusionOk="0">
                  <a:moveTo>
                    <a:pt x="116631" y="54567"/>
                  </a:moveTo>
                  <a:cubicBezTo>
                    <a:pt x="116624" y="24834"/>
                    <a:pt x="92515" y="740"/>
                    <a:pt x="62784" y="747"/>
                  </a:cubicBezTo>
                  <a:cubicBezTo>
                    <a:pt x="33052" y="753"/>
                    <a:pt x="8955" y="24861"/>
                    <a:pt x="8963" y="54594"/>
                  </a:cubicBezTo>
                  <a:cubicBezTo>
                    <a:pt x="8970" y="84307"/>
                    <a:pt x="33054" y="108402"/>
                    <a:pt x="62770" y="108415"/>
                  </a:cubicBezTo>
                  <a:cubicBezTo>
                    <a:pt x="92506" y="108428"/>
                    <a:pt x="116620" y="84327"/>
                    <a:pt x="116631" y="54594"/>
                  </a:cubicBezTo>
                  <a:cubicBezTo>
                    <a:pt x="116631" y="54587"/>
                    <a:pt x="116631" y="54574"/>
                    <a:pt x="116631" y="5456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7" name="Google Shape;1427;p45">
              <a:extLst>
                <a:ext uri="{FF2B5EF4-FFF2-40B4-BE49-F238E27FC236}">
                  <a16:creationId xmlns:a16="http://schemas.microsoft.com/office/drawing/2014/main" id="{F9E147BE-96C1-8C11-A579-BB0AD2F03FA6}"/>
                </a:ext>
              </a:extLst>
            </p:cNvPr>
            <p:cNvSpPr/>
            <p:nvPr/>
          </p:nvSpPr>
          <p:spPr>
            <a:xfrm>
              <a:off x="4882730" y="3917718"/>
              <a:ext cx="1099054" cy="536391"/>
            </a:xfrm>
            <a:custGeom>
              <a:avLst/>
              <a:gdLst/>
              <a:ahLst/>
              <a:cxnLst/>
              <a:rect l="l" t="t" r="r" b="b"/>
              <a:pathLst>
                <a:path w="1382458" h="674706" extrusionOk="0">
                  <a:moveTo>
                    <a:pt x="1382118" y="259591"/>
                  </a:moveTo>
                  <a:cubicBezTo>
                    <a:pt x="1338816" y="78709"/>
                    <a:pt x="1156455" y="-33218"/>
                    <a:pt x="975540" y="10038"/>
                  </a:cubicBezTo>
                  <a:cubicBezTo>
                    <a:pt x="822787" y="46605"/>
                    <a:pt x="719206" y="182375"/>
                    <a:pt x="716743" y="332626"/>
                  </a:cubicBezTo>
                  <a:lnTo>
                    <a:pt x="687247" y="332626"/>
                  </a:lnTo>
                  <a:cubicBezTo>
                    <a:pt x="685927" y="291074"/>
                    <a:pt x="669624" y="249917"/>
                    <a:pt x="637982" y="218283"/>
                  </a:cubicBezTo>
                  <a:cubicBezTo>
                    <a:pt x="571953" y="152253"/>
                    <a:pt x="464516" y="152253"/>
                    <a:pt x="398473" y="218283"/>
                  </a:cubicBezTo>
                  <a:cubicBezTo>
                    <a:pt x="366824" y="249917"/>
                    <a:pt x="350515" y="291074"/>
                    <a:pt x="349201" y="332626"/>
                  </a:cubicBezTo>
                  <a:lnTo>
                    <a:pt x="319640" y="332626"/>
                  </a:lnTo>
                  <a:cubicBezTo>
                    <a:pt x="319458" y="328889"/>
                    <a:pt x="319070" y="325165"/>
                    <a:pt x="318477" y="321467"/>
                  </a:cubicBezTo>
                  <a:cubicBezTo>
                    <a:pt x="309458" y="266352"/>
                    <a:pt x="257314" y="228827"/>
                    <a:pt x="202126" y="237867"/>
                  </a:cubicBezTo>
                  <a:cubicBezTo>
                    <a:pt x="154281" y="245698"/>
                    <a:pt x="119754" y="286069"/>
                    <a:pt x="117351" y="332626"/>
                  </a:cubicBezTo>
                  <a:lnTo>
                    <a:pt x="14344" y="332626"/>
                  </a:lnTo>
                  <a:cubicBezTo>
                    <a:pt x="11372" y="332626"/>
                    <a:pt x="8963" y="335036"/>
                    <a:pt x="8963" y="338008"/>
                  </a:cubicBezTo>
                  <a:cubicBezTo>
                    <a:pt x="8963" y="340979"/>
                    <a:pt x="11372" y="343389"/>
                    <a:pt x="14344" y="343389"/>
                  </a:cubicBezTo>
                  <a:lnTo>
                    <a:pt x="117351" y="343389"/>
                  </a:lnTo>
                  <a:cubicBezTo>
                    <a:pt x="117544" y="347021"/>
                    <a:pt x="117932" y="350639"/>
                    <a:pt x="118513" y="354225"/>
                  </a:cubicBezTo>
                  <a:cubicBezTo>
                    <a:pt x="126641" y="403840"/>
                    <a:pt x="169725" y="439179"/>
                    <a:pt x="218455" y="439179"/>
                  </a:cubicBezTo>
                  <a:cubicBezTo>
                    <a:pt x="272282" y="439218"/>
                    <a:pt x="316730" y="397137"/>
                    <a:pt x="319626" y="343389"/>
                  </a:cubicBezTo>
                  <a:lnTo>
                    <a:pt x="349194" y="343389"/>
                  </a:lnTo>
                  <a:cubicBezTo>
                    <a:pt x="350515" y="384988"/>
                    <a:pt x="366811" y="426144"/>
                    <a:pt x="398473" y="457799"/>
                  </a:cubicBezTo>
                  <a:cubicBezTo>
                    <a:pt x="464654" y="523829"/>
                    <a:pt x="571801" y="523829"/>
                    <a:pt x="637982" y="457799"/>
                  </a:cubicBezTo>
                  <a:cubicBezTo>
                    <a:pt x="669637" y="426144"/>
                    <a:pt x="685946" y="384962"/>
                    <a:pt x="687254" y="343389"/>
                  </a:cubicBezTo>
                  <a:lnTo>
                    <a:pt x="716822" y="343389"/>
                  </a:lnTo>
                  <a:cubicBezTo>
                    <a:pt x="717192" y="368058"/>
                    <a:pt x="720269" y="392614"/>
                    <a:pt x="725994" y="416616"/>
                  </a:cubicBezTo>
                  <a:cubicBezTo>
                    <a:pt x="763010" y="571232"/>
                    <a:pt x="901633" y="675453"/>
                    <a:pt x="1054069" y="675453"/>
                  </a:cubicBezTo>
                  <a:cubicBezTo>
                    <a:pt x="1080514" y="675440"/>
                    <a:pt x="1106867" y="672317"/>
                    <a:pt x="1132585" y="666150"/>
                  </a:cubicBezTo>
                  <a:cubicBezTo>
                    <a:pt x="1313467" y="622867"/>
                    <a:pt x="1425408" y="440473"/>
                    <a:pt x="1382118" y="259591"/>
                  </a:cubicBezTo>
                  <a:close/>
                  <a:moveTo>
                    <a:pt x="406086" y="225916"/>
                  </a:moveTo>
                  <a:cubicBezTo>
                    <a:pt x="468061" y="164072"/>
                    <a:pt x="568394" y="164072"/>
                    <a:pt x="630369" y="225916"/>
                  </a:cubicBezTo>
                  <a:cubicBezTo>
                    <a:pt x="659904" y="255464"/>
                    <a:pt x="675164" y="293860"/>
                    <a:pt x="676484" y="332653"/>
                  </a:cubicBezTo>
                  <a:lnTo>
                    <a:pt x="615077" y="332653"/>
                  </a:lnTo>
                  <a:cubicBezTo>
                    <a:pt x="613842" y="308803"/>
                    <a:pt x="603799" y="286260"/>
                    <a:pt x="586889" y="269396"/>
                  </a:cubicBezTo>
                  <a:cubicBezTo>
                    <a:pt x="549014" y="231522"/>
                    <a:pt x="487421" y="231522"/>
                    <a:pt x="449547" y="269396"/>
                  </a:cubicBezTo>
                  <a:cubicBezTo>
                    <a:pt x="432669" y="286280"/>
                    <a:pt x="422647" y="308816"/>
                    <a:pt x="421405" y="332653"/>
                  </a:cubicBezTo>
                  <a:lnTo>
                    <a:pt x="359964" y="332653"/>
                  </a:lnTo>
                  <a:cubicBezTo>
                    <a:pt x="361278" y="293834"/>
                    <a:pt x="376544" y="255438"/>
                    <a:pt x="406086" y="225889"/>
                  </a:cubicBezTo>
                  <a:close/>
                  <a:moveTo>
                    <a:pt x="432161" y="332626"/>
                  </a:moveTo>
                  <a:cubicBezTo>
                    <a:pt x="435046" y="285091"/>
                    <a:pt x="475919" y="248894"/>
                    <a:pt x="523454" y="251779"/>
                  </a:cubicBezTo>
                  <a:cubicBezTo>
                    <a:pt x="566967" y="254421"/>
                    <a:pt x="601659" y="289119"/>
                    <a:pt x="604301" y="332626"/>
                  </a:cubicBezTo>
                  <a:close/>
                  <a:moveTo>
                    <a:pt x="604301" y="343389"/>
                  </a:moveTo>
                  <a:cubicBezTo>
                    <a:pt x="601448" y="390924"/>
                    <a:pt x="560596" y="427148"/>
                    <a:pt x="513054" y="424289"/>
                  </a:cubicBezTo>
                  <a:cubicBezTo>
                    <a:pt x="469507" y="421674"/>
                    <a:pt x="434769" y="386942"/>
                    <a:pt x="432154" y="343389"/>
                  </a:cubicBezTo>
                  <a:close/>
                  <a:moveTo>
                    <a:pt x="203870" y="248485"/>
                  </a:moveTo>
                  <a:cubicBezTo>
                    <a:pt x="208722" y="247692"/>
                    <a:pt x="213631" y="247289"/>
                    <a:pt x="218548" y="247289"/>
                  </a:cubicBezTo>
                  <a:cubicBezTo>
                    <a:pt x="262088" y="247289"/>
                    <a:pt x="300590" y="278872"/>
                    <a:pt x="307860" y="323224"/>
                  </a:cubicBezTo>
                  <a:cubicBezTo>
                    <a:pt x="308368" y="326340"/>
                    <a:pt x="308712" y="329483"/>
                    <a:pt x="308890" y="332633"/>
                  </a:cubicBezTo>
                  <a:lnTo>
                    <a:pt x="277196" y="332633"/>
                  </a:lnTo>
                  <a:cubicBezTo>
                    <a:pt x="274372" y="300074"/>
                    <a:pt x="245689" y="275966"/>
                    <a:pt x="213129" y="278792"/>
                  </a:cubicBezTo>
                  <a:cubicBezTo>
                    <a:pt x="184484" y="281275"/>
                    <a:pt x="161770" y="303989"/>
                    <a:pt x="159286" y="332633"/>
                  </a:cubicBezTo>
                  <a:lnTo>
                    <a:pt x="128147" y="332633"/>
                  </a:lnTo>
                  <a:cubicBezTo>
                    <a:pt x="130543" y="291245"/>
                    <a:pt x="161300" y="255457"/>
                    <a:pt x="203870" y="248485"/>
                  </a:cubicBezTo>
                  <a:close/>
                  <a:moveTo>
                    <a:pt x="170075" y="332626"/>
                  </a:moveTo>
                  <a:cubicBezTo>
                    <a:pt x="172935" y="306023"/>
                    <a:pt x="196818" y="286775"/>
                    <a:pt x="223420" y="289634"/>
                  </a:cubicBezTo>
                  <a:cubicBezTo>
                    <a:pt x="246080" y="292071"/>
                    <a:pt x="263978" y="309965"/>
                    <a:pt x="266413" y="332626"/>
                  </a:cubicBezTo>
                  <a:close/>
                  <a:moveTo>
                    <a:pt x="266347" y="343389"/>
                  </a:moveTo>
                  <a:cubicBezTo>
                    <a:pt x="263261" y="369953"/>
                    <a:pt x="239222" y="388989"/>
                    <a:pt x="212655" y="385906"/>
                  </a:cubicBezTo>
                  <a:cubicBezTo>
                    <a:pt x="190337" y="383311"/>
                    <a:pt x="172734" y="365707"/>
                    <a:pt x="170141" y="343389"/>
                  </a:cubicBezTo>
                  <a:close/>
                  <a:moveTo>
                    <a:pt x="233134" y="427214"/>
                  </a:moveTo>
                  <a:cubicBezTo>
                    <a:pt x="183902" y="435322"/>
                    <a:pt x="137219" y="401759"/>
                    <a:pt x="129130" y="352475"/>
                  </a:cubicBezTo>
                  <a:cubicBezTo>
                    <a:pt x="128640" y="349464"/>
                    <a:pt x="128300" y="346433"/>
                    <a:pt x="128114" y="343389"/>
                  </a:cubicBezTo>
                  <a:lnTo>
                    <a:pt x="159313" y="343389"/>
                  </a:lnTo>
                  <a:cubicBezTo>
                    <a:pt x="162398" y="375935"/>
                    <a:pt x="191283" y="399818"/>
                    <a:pt x="223830" y="396735"/>
                  </a:cubicBezTo>
                  <a:cubicBezTo>
                    <a:pt x="252108" y="394054"/>
                    <a:pt x="274496" y="371670"/>
                    <a:pt x="277176" y="343389"/>
                  </a:cubicBezTo>
                  <a:lnTo>
                    <a:pt x="308817" y="343389"/>
                  </a:lnTo>
                  <a:cubicBezTo>
                    <a:pt x="306288" y="384658"/>
                    <a:pt x="275598" y="420255"/>
                    <a:pt x="233134" y="427214"/>
                  </a:cubicBezTo>
                  <a:close/>
                  <a:moveTo>
                    <a:pt x="630369" y="450186"/>
                  </a:moveTo>
                  <a:cubicBezTo>
                    <a:pt x="568512" y="512023"/>
                    <a:pt x="467936" y="512003"/>
                    <a:pt x="406086" y="450186"/>
                  </a:cubicBezTo>
                  <a:cubicBezTo>
                    <a:pt x="376524" y="420631"/>
                    <a:pt x="361265" y="382175"/>
                    <a:pt x="359964" y="343389"/>
                  </a:cubicBezTo>
                  <a:lnTo>
                    <a:pt x="421411" y="343389"/>
                  </a:lnTo>
                  <a:cubicBezTo>
                    <a:pt x="424240" y="396873"/>
                    <a:pt x="469890" y="437931"/>
                    <a:pt x="523368" y="435105"/>
                  </a:cubicBezTo>
                  <a:cubicBezTo>
                    <a:pt x="572897" y="432483"/>
                    <a:pt x="612462" y="392918"/>
                    <a:pt x="615083" y="343389"/>
                  </a:cubicBezTo>
                  <a:lnTo>
                    <a:pt x="676491" y="343389"/>
                  </a:lnTo>
                  <a:cubicBezTo>
                    <a:pt x="675184" y="382202"/>
                    <a:pt x="659924" y="420631"/>
                    <a:pt x="630369" y="450186"/>
                  </a:cubicBezTo>
                  <a:close/>
                  <a:moveTo>
                    <a:pt x="1130096" y="655691"/>
                  </a:moveTo>
                  <a:cubicBezTo>
                    <a:pt x="954932" y="697613"/>
                    <a:pt x="778401" y="589218"/>
                    <a:pt x="736479" y="414114"/>
                  </a:cubicBezTo>
                  <a:cubicBezTo>
                    <a:pt x="730952" y="390931"/>
                    <a:pt x="727974" y="367219"/>
                    <a:pt x="727605" y="343389"/>
                  </a:cubicBezTo>
                  <a:lnTo>
                    <a:pt x="801142" y="343389"/>
                  </a:lnTo>
                  <a:cubicBezTo>
                    <a:pt x="803942" y="483055"/>
                    <a:pt x="919428" y="594012"/>
                    <a:pt x="1059094" y="591212"/>
                  </a:cubicBezTo>
                  <a:cubicBezTo>
                    <a:pt x="1077332" y="590849"/>
                    <a:pt x="1095470" y="588512"/>
                    <a:pt x="1113206" y="584246"/>
                  </a:cubicBezTo>
                  <a:cubicBezTo>
                    <a:pt x="1179031" y="568551"/>
                    <a:pt x="1234786" y="528121"/>
                    <a:pt x="1270231" y="470503"/>
                  </a:cubicBezTo>
                  <a:cubicBezTo>
                    <a:pt x="1305590" y="413321"/>
                    <a:pt x="1316610" y="344373"/>
                    <a:pt x="1300829" y="279017"/>
                  </a:cubicBezTo>
                  <a:cubicBezTo>
                    <a:pt x="1268402" y="143134"/>
                    <a:pt x="1131469" y="58979"/>
                    <a:pt x="995600" y="91393"/>
                  </a:cubicBezTo>
                  <a:cubicBezTo>
                    <a:pt x="881170" y="118703"/>
                    <a:pt x="803453" y="220151"/>
                    <a:pt x="801102" y="332620"/>
                  </a:cubicBezTo>
                  <a:lnTo>
                    <a:pt x="727506" y="332620"/>
                  </a:lnTo>
                  <a:cubicBezTo>
                    <a:pt x="729969" y="187209"/>
                    <a:pt x="830222" y="55889"/>
                    <a:pt x="978042" y="20503"/>
                  </a:cubicBezTo>
                  <a:cubicBezTo>
                    <a:pt x="1153187" y="-21392"/>
                    <a:pt x="1329731" y="86976"/>
                    <a:pt x="1371646" y="262087"/>
                  </a:cubicBezTo>
                  <a:cubicBezTo>
                    <a:pt x="1413562" y="437198"/>
                    <a:pt x="1305181" y="613781"/>
                    <a:pt x="1130096" y="655691"/>
                  </a:cubicBezTo>
                  <a:close/>
                  <a:moveTo>
                    <a:pt x="892389" y="343369"/>
                  </a:moveTo>
                  <a:cubicBezTo>
                    <a:pt x="894554" y="405107"/>
                    <a:pt x="931967" y="462962"/>
                    <a:pt x="992754" y="487876"/>
                  </a:cubicBezTo>
                  <a:cubicBezTo>
                    <a:pt x="1012193" y="495859"/>
                    <a:pt x="1032999" y="499972"/>
                    <a:pt x="1054010" y="499979"/>
                  </a:cubicBezTo>
                  <a:cubicBezTo>
                    <a:pt x="1117834" y="499979"/>
                    <a:pt x="1178469" y="462018"/>
                    <a:pt x="1204148" y="399402"/>
                  </a:cubicBezTo>
                  <a:cubicBezTo>
                    <a:pt x="1238035" y="316726"/>
                    <a:pt x="1198344" y="221901"/>
                    <a:pt x="1115668" y="188008"/>
                  </a:cubicBezTo>
                  <a:cubicBezTo>
                    <a:pt x="1032992" y="154115"/>
                    <a:pt x="938167" y="193812"/>
                    <a:pt x="904274" y="276488"/>
                  </a:cubicBezTo>
                  <a:cubicBezTo>
                    <a:pt x="896998" y="294336"/>
                    <a:pt x="892990" y="313346"/>
                    <a:pt x="892435" y="332613"/>
                  </a:cubicBezTo>
                  <a:lnTo>
                    <a:pt x="811832" y="332613"/>
                  </a:lnTo>
                  <a:cubicBezTo>
                    <a:pt x="814157" y="224985"/>
                    <a:pt x="888565" y="127993"/>
                    <a:pt x="998036" y="101859"/>
                  </a:cubicBezTo>
                  <a:cubicBezTo>
                    <a:pt x="1016478" y="97448"/>
                    <a:pt x="1035383" y="95210"/>
                    <a:pt x="1054347" y="95203"/>
                  </a:cubicBezTo>
                  <a:cubicBezTo>
                    <a:pt x="1164029" y="95203"/>
                    <a:pt x="1263740" y="170259"/>
                    <a:pt x="1290291" y="281513"/>
                  </a:cubicBezTo>
                  <a:cubicBezTo>
                    <a:pt x="1321384" y="411823"/>
                    <a:pt x="1240947" y="542667"/>
                    <a:pt x="1110637" y="573761"/>
                  </a:cubicBezTo>
                  <a:cubicBezTo>
                    <a:pt x="1047638" y="588829"/>
                    <a:pt x="982539" y="578383"/>
                    <a:pt x="927299" y="544470"/>
                  </a:cubicBezTo>
                  <a:cubicBezTo>
                    <a:pt x="857182" y="501372"/>
                    <a:pt x="813708" y="425656"/>
                    <a:pt x="811839" y="343376"/>
                  </a:cubicBezTo>
                  <a:close/>
                  <a:moveTo>
                    <a:pt x="1054162" y="332626"/>
                  </a:moveTo>
                  <a:lnTo>
                    <a:pt x="903165" y="332626"/>
                  </a:lnTo>
                  <a:cubicBezTo>
                    <a:pt x="903719" y="314759"/>
                    <a:pt x="907450" y="297129"/>
                    <a:pt x="914198" y="280575"/>
                  </a:cubicBezTo>
                  <a:cubicBezTo>
                    <a:pt x="945846" y="203399"/>
                    <a:pt x="1034412" y="166344"/>
                    <a:pt x="1111548" y="197998"/>
                  </a:cubicBezTo>
                  <a:cubicBezTo>
                    <a:pt x="1188684" y="229653"/>
                    <a:pt x="1225780" y="318172"/>
                    <a:pt x="1194132" y="395341"/>
                  </a:cubicBezTo>
                  <a:cubicBezTo>
                    <a:pt x="1162484" y="472510"/>
                    <a:pt x="1073957" y="509573"/>
                    <a:pt x="996782" y="477925"/>
                  </a:cubicBezTo>
                  <a:cubicBezTo>
                    <a:pt x="940168" y="454716"/>
                    <a:pt x="905291" y="400888"/>
                    <a:pt x="903138" y="343389"/>
                  </a:cubicBezTo>
                  <a:lnTo>
                    <a:pt x="1054162" y="343389"/>
                  </a:lnTo>
                  <a:cubicBezTo>
                    <a:pt x="1057133" y="343389"/>
                    <a:pt x="1059543" y="340979"/>
                    <a:pt x="1059543" y="338008"/>
                  </a:cubicBezTo>
                  <a:cubicBezTo>
                    <a:pt x="1059543" y="335036"/>
                    <a:pt x="1057133" y="332626"/>
                    <a:pt x="1054162" y="33262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8" name="Google Shape;1428;p45">
              <a:extLst>
                <a:ext uri="{FF2B5EF4-FFF2-40B4-BE49-F238E27FC236}">
                  <a16:creationId xmlns:a16="http://schemas.microsoft.com/office/drawing/2014/main" id="{73EF98AF-F276-04AF-F45D-7BDE3FDD44EA}"/>
                </a:ext>
              </a:extLst>
            </p:cNvPr>
            <p:cNvSpPr/>
            <p:nvPr/>
          </p:nvSpPr>
          <p:spPr>
            <a:xfrm>
              <a:off x="5732323" y="2360018"/>
              <a:ext cx="524621" cy="461025"/>
            </a:xfrm>
            <a:custGeom>
              <a:avLst/>
              <a:gdLst/>
              <a:ahLst/>
              <a:cxnLst/>
              <a:rect l="l" t="t" r="r" b="b"/>
              <a:pathLst>
                <a:path w="659901" h="579906" extrusionOk="0">
                  <a:moveTo>
                    <a:pt x="0" y="0"/>
                  </a:moveTo>
                  <a:lnTo>
                    <a:pt x="659902" y="0"/>
                  </a:lnTo>
                  <a:lnTo>
                    <a:pt x="659902" y="579907"/>
                  </a:lnTo>
                  <a:lnTo>
                    <a:pt x="0" y="57990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9" name="Google Shape;1429;p45">
              <a:extLst>
                <a:ext uri="{FF2B5EF4-FFF2-40B4-BE49-F238E27FC236}">
                  <a16:creationId xmlns:a16="http://schemas.microsoft.com/office/drawing/2014/main" id="{226E88CF-B1F2-A24B-CDE1-FCA63EEE9CAB}"/>
                </a:ext>
              </a:extLst>
            </p:cNvPr>
            <p:cNvSpPr/>
            <p:nvPr/>
          </p:nvSpPr>
          <p:spPr>
            <a:xfrm>
              <a:off x="5722358" y="2355736"/>
              <a:ext cx="533183" cy="469582"/>
            </a:xfrm>
            <a:custGeom>
              <a:avLst/>
              <a:gdLst/>
              <a:ahLst/>
              <a:cxnLst/>
              <a:rect l="l" t="t" r="r" b="b"/>
              <a:pathLst>
                <a:path w="670671" h="590669" extrusionOk="0">
                  <a:moveTo>
                    <a:pt x="674253" y="591416"/>
                  </a:moveTo>
                  <a:lnTo>
                    <a:pt x="14351" y="591416"/>
                  </a:lnTo>
                  <a:cubicBezTo>
                    <a:pt x="11373" y="591416"/>
                    <a:pt x="8963" y="589006"/>
                    <a:pt x="8963" y="586028"/>
                  </a:cubicBezTo>
                  <a:lnTo>
                    <a:pt x="8963" y="6128"/>
                  </a:lnTo>
                  <a:cubicBezTo>
                    <a:pt x="8963" y="3156"/>
                    <a:pt x="11373" y="747"/>
                    <a:pt x="14344" y="747"/>
                  </a:cubicBezTo>
                  <a:cubicBezTo>
                    <a:pt x="14344" y="747"/>
                    <a:pt x="14351" y="747"/>
                    <a:pt x="14351" y="747"/>
                  </a:cubicBezTo>
                  <a:lnTo>
                    <a:pt x="674253" y="747"/>
                  </a:lnTo>
                  <a:cubicBezTo>
                    <a:pt x="677224" y="747"/>
                    <a:pt x="679634" y="3156"/>
                    <a:pt x="679634" y="6128"/>
                  </a:cubicBezTo>
                  <a:lnTo>
                    <a:pt x="679634" y="586028"/>
                  </a:lnTo>
                  <a:cubicBezTo>
                    <a:pt x="679641" y="588999"/>
                    <a:pt x="677231" y="591410"/>
                    <a:pt x="674259" y="591416"/>
                  </a:cubicBezTo>
                  <a:cubicBezTo>
                    <a:pt x="674259" y="591416"/>
                    <a:pt x="674253" y="591416"/>
                    <a:pt x="674253" y="591416"/>
                  </a:cubicBezTo>
                  <a:close/>
                  <a:moveTo>
                    <a:pt x="19759" y="580647"/>
                  </a:moveTo>
                  <a:lnTo>
                    <a:pt x="668898" y="580647"/>
                  </a:lnTo>
                  <a:lnTo>
                    <a:pt x="668898" y="11509"/>
                  </a:lnTo>
                  <a:lnTo>
                    <a:pt x="19759" y="1150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0" name="Google Shape;1430;p45">
              <a:extLst>
                <a:ext uri="{FF2B5EF4-FFF2-40B4-BE49-F238E27FC236}">
                  <a16:creationId xmlns:a16="http://schemas.microsoft.com/office/drawing/2014/main" id="{0522058D-7EE0-CDDA-CE61-E35EFB1662D1}"/>
                </a:ext>
              </a:extLst>
            </p:cNvPr>
            <p:cNvSpPr/>
            <p:nvPr/>
          </p:nvSpPr>
          <p:spPr>
            <a:xfrm>
              <a:off x="5732323" y="2360018"/>
              <a:ext cx="524621" cy="78404"/>
            </a:xfrm>
            <a:custGeom>
              <a:avLst/>
              <a:gdLst/>
              <a:ahLst/>
              <a:cxnLst/>
              <a:rect l="l" t="t" r="r" b="b"/>
              <a:pathLst>
                <a:path w="659901" h="98622" extrusionOk="0">
                  <a:moveTo>
                    <a:pt x="0" y="0"/>
                  </a:moveTo>
                  <a:lnTo>
                    <a:pt x="659902" y="0"/>
                  </a:lnTo>
                  <a:lnTo>
                    <a:pt x="659902" y="98622"/>
                  </a:lnTo>
                  <a:lnTo>
                    <a:pt x="0" y="9862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1" name="Google Shape;1431;p45">
              <a:extLst>
                <a:ext uri="{FF2B5EF4-FFF2-40B4-BE49-F238E27FC236}">
                  <a16:creationId xmlns:a16="http://schemas.microsoft.com/office/drawing/2014/main" id="{2E4DDA73-F6A6-494A-E70F-24514C197058}"/>
                </a:ext>
              </a:extLst>
            </p:cNvPr>
            <p:cNvSpPr/>
            <p:nvPr/>
          </p:nvSpPr>
          <p:spPr>
            <a:xfrm>
              <a:off x="5722358" y="2355736"/>
              <a:ext cx="533183" cy="86966"/>
            </a:xfrm>
            <a:custGeom>
              <a:avLst/>
              <a:gdLst/>
              <a:ahLst/>
              <a:cxnLst/>
              <a:rect l="l" t="t" r="r" b="b"/>
              <a:pathLst>
                <a:path w="670671" h="109391" extrusionOk="0">
                  <a:moveTo>
                    <a:pt x="674253" y="110138"/>
                  </a:moveTo>
                  <a:lnTo>
                    <a:pt x="14351" y="110138"/>
                  </a:lnTo>
                  <a:cubicBezTo>
                    <a:pt x="11379" y="110141"/>
                    <a:pt x="8969" y="107735"/>
                    <a:pt x="8963" y="104763"/>
                  </a:cubicBezTo>
                  <a:cubicBezTo>
                    <a:pt x="8963" y="104761"/>
                    <a:pt x="8963" y="104759"/>
                    <a:pt x="8963" y="104757"/>
                  </a:cubicBezTo>
                  <a:lnTo>
                    <a:pt x="8963" y="6128"/>
                  </a:lnTo>
                  <a:cubicBezTo>
                    <a:pt x="8963" y="3156"/>
                    <a:pt x="11373" y="747"/>
                    <a:pt x="14344" y="747"/>
                  </a:cubicBezTo>
                  <a:cubicBezTo>
                    <a:pt x="14344" y="747"/>
                    <a:pt x="14351" y="747"/>
                    <a:pt x="14351" y="747"/>
                  </a:cubicBezTo>
                  <a:lnTo>
                    <a:pt x="674253" y="747"/>
                  </a:lnTo>
                  <a:cubicBezTo>
                    <a:pt x="677224" y="747"/>
                    <a:pt x="679634" y="3156"/>
                    <a:pt x="679634" y="6128"/>
                  </a:cubicBezTo>
                  <a:lnTo>
                    <a:pt x="679634" y="104757"/>
                  </a:lnTo>
                  <a:cubicBezTo>
                    <a:pt x="679634" y="107729"/>
                    <a:pt x="677224" y="110138"/>
                    <a:pt x="674253" y="110138"/>
                  </a:cubicBezTo>
                  <a:close/>
                  <a:moveTo>
                    <a:pt x="19759" y="99369"/>
                  </a:moveTo>
                  <a:lnTo>
                    <a:pt x="668898" y="99369"/>
                  </a:lnTo>
                  <a:lnTo>
                    <a:pt x="668898" y="11509"/>
                  </a:lnTo>
                  <a:lnTo>
                    <a:pt x="19759" y="1150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2" name="Google Shape;1432;p45">
              <a:extLst>
                <a:ext uri="{FF2B5EF4-FFF2-40B4-BE49-F238E27FC236}">
                  <a16:creationId xmlns:a16="http://schemas.microsoft.com/office/drawing/2014/main" id="{066DFE0D-234F-A037-F85F-FBAE27F07200}"/>
                </a:ext>
              </a:extLst>
            </p:cNvPr>
            <p:cNvSpPr/>
            <p:nvPr/>
          </p:nvSpPr>
          <p:spPr>
            <a:xfrm>
              <a:off x="5846222" y="2487301"/>
              <a:ext cx="288904" cy="236216"/>
            </a:xfrm>
            <a:custGeom>
              <a:avLst/>
              <a:gdLst/>
              <a:ahLst/>
              <a:cxnLst/>
              <a:rect l="l" t="t" r="r" b="b"/>
              <a:pathLst>
                <a:path w="363401" h="297127" extrusionOk="0">
                  <a:moveTo>
                    <a:pt x="8963" y="134265"/>
                  </a:moveTo>
                  <a:lnTo>
                    <a:pt x="68792" y="134265"/>
                  </a:lnTo>
                  <a:lnTo>
                    <a:pt x="68792" y="297854"/>
                  </a:lnTo>
                  <a:lnTo>
                    <a:pt x="8963" y="297854"/>
                  </a:lnTo>
                  <a:close/>
                  <a:moveTo>
                    <a:pt x="110140" y="297742"/>
                  </a:moveTo>
                  <a:lnTo>
                    <a:pt x="169970" y="297742"/>
                  </a:lnTo>
                  <a:lnTo>
                    <a:pt x="169970" y="747"/>
                  </a:lnTo>
                  <a:lnTo>
                    <a:pt x="110140" y="747"/>
                  </a:lnTo>
                  <a:close/>
                  <a:moveTo>
                    <a:pt x="211337" y="297874"/>
                  </a:moveTo>
                  <a:lnTo>
                    <a:pt x="271167" y="297874"/>
                  </a:lnTo>
                  <a:lnTo>
                    <a:pt x="271167" y="52494"/>
                  </a:lnTo>
                  <a:lnTo>
                    <a:pt x="211364" y="52494"/>
                  </a:lnTo>
                  <a:close/>
                  <a:moveTo>
                    <a:pt x="312535" y="297874"/>
                  </a:moveTo>
                  <a:lnTo>
                    <a:pt x="372364" y="297874"/>
                  </a:lnTo>
                  <a:lnTo>
                    <a:pt x="372364" y="194518"/>
                  </a:lnTo>
                  <a:lnTo>
                    <a:pt x="312535" y="19451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3" name="Google Shape;1433;p45">
              <a:extLst>
                <a:ext uri="{FF2B5EF4-FFF2-40B4-BE49-F238E27FC236}">
                  <a16:creationId xmlns:a16="http://schemas.microsoft.com/office/drawing/2014/main" id="{0FF1AB00-4625-7325-1D4F-FB18BC19A0AD}"/>
                </a:ext>
              </a:extLst>
            </p:cNvPr>
            <p:cNvSpPr/>
            <p:nvPr/>
          </p:nvSpPr>
          <p:spPr>
            <a:xfrm>
              <a:off x="5824299" y="2721326"/>
              <a:ext cx="329203" cy="10713"/>
            </a:xfrm>
            <a:custGeom>
              <a:avLst/>
              <a:gdLst/>
              <a:ahLst/>
              <a:cxnLst/>
              <a:rect l="l" t="t" r="r" b="b"/>
              <a:pathLst>
                <a:path w="414092" h="13476" extrusionOk="0">
                  <a:moveTo>
                    <a:pt x="0" y="0"/>
                  </a:moveTo>
                  <a:lnTo>
                    <a:pt x="414093" y="0"/>
                  </a:lnTo>
                  <a:lnTo>
                    <a:pt x="414093" y="13477"/>
                  </a:lnTo>
                  <a:lnTo>
                    <a:pt x="0" y="1347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4" name="Google Shape;1434;p45">
              <a:extLst>
                <a:ext uri="{FF2B5EF4-FFF2-40B4-BE49-F238E27FC236}">
                  <a16:creationId xmlns:a16="http://schemas.microsoft.com/office/drawing/2014/main" id="{C1706622-C88A-EE3C-49CB-74F23B9BB022}"/>
                </a:ext>
              </a:extLst>
            </p:cNvPr>
            <p:cNvSpPr/>
            <p:nvPr/>
          </p:nvSpPr>
          <p:spPr>
            <a:xfrm>
              <a:off x="7514394" y="3616265"/>
              <a:ext cx="85631" cy="295443"/>
            </a:xfrm>
            <a:custGeom>
              <a:avLst/>
              <a:gdLst/>
              <a:ahLst/>
              <a:cxnLst/>
              <a:rect l="l" t="t" r="r" b="b"/>
              <a:pathLst>
                <a:path w="107712" h="371627" extrusionOk="0">
                  <a:moveTo>
                    <a:pt x="14343" y="372374"/>
                  </a:moveTo>
                  <a:cubicBezTo>
                    <a:pt x="13868" y="372374"/>
                    <a:pt x="13399" y="372315"/>
                    <a:pt x="12943" y="372189"/>
                  </a:cubicBezTo>
                  <a:cubicBezTo>
                    <a:pt x="10078" y="371417"/>
                    <a:pt x="8381" y="368472"/>
                    <a:pt x="9147" y="365606"/>
                  </a:cubicBezTo>
                  <a:cubicBezTo>
                    <a:pt x="9153" y="365599"/>
                    <a:pt x="9153" y="365593"/>
                    <a:pt x="9153" y="365586"/>
                  </a:cubicBezTo>
                  <a:lnTo>
                    <a:pt x="106052" y="4898"/>
                  </a:lnTo>
                  <a:cubicBezTo>
                    <a:pt x="106732" y="2006"/>
                    <a:pt x="109631" y="210"/>
                    <a:pt x="112523" y="890"/>
                  </a:cubicBezTo>
                  <a:cubicBezTo>
                    <a:pt x="115415" y="1571"/>
                    <a:pt x="117211" y="4469"/>
                    <a:pt x="116531" y="7361"/>
                  </a:cubicBezTo>
                  <a:cubicBezTo>
                    <a:pt x="116504" y="7474"/>
                    <a:pt x="116471" y="7586"/>
                    <a:pt x="116438" y="7698"/>
                  </a:cubicBezTo>
                  <a:lnTo>
                    <a:pt x="19540" y="368393"/>
                  </a:lnTo>
                  <a:cubicBezTo>
                    <a:pt x="18906" y="370743"/>
                    <a:pt x="16773" y="372374"/>
                    <a:pt x="14343" y="3723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35" name="Google Shape;1435;p45">
            <a:extLst>
              <a:ext uri="{FF2B5EF4-FFF2-40B4-BE49-F238E27FC236}">
                <a16:creationId xmlns:a16="http://schemas.microsoft.com/office/drawing/2014/main" id="{82831F84-1D59-7204-6FAE-4685DBD95D00}"/>
              </a:ext>
            </a:extLst>
          </p:cNvPr>
          <p:cNvGrpSpPr/>
          <p:nvPr/>
        </p:nvGrpSpPr>
        <p:grpSpPr>
          <a:xfrm>
            <a:off x="282362" y="858982"/>
            <a:ext cx="2490100" cy="3713019"/>
            <a:chOff x="1160952" y="1872925"/>
            <a:chExt cx="2882060" cy="2732938"/>
          </a:xfrm>
        </p:grpSpPr>
        <p:sp>
          <p:nvSpPr>
            <p:cNvPr id="1436" name="Google Shape;1436;p45">
              <a:extLst>
                <a:ext uri="{FF2B5EF4-FFF2-40B4-BE49-F238E27FC236}">
                  <a16:creationId xmlns:a16="http://schemas.microsoft.com/office/drawing/2014/main" id="{B2A3C0F5-B3A4-DE25-BCE1-6BF1C626D2EC}"/>
                </a:ext>
              </a:extLst>
            </p:cNvPr>
            <p:cNvSpPr/>
            <p:nvPr/>
          </p:nvSpPr>
          <p:spPr>
            <a:xfrm>
              <a:off x="1234585" y="1872925"/>
              <a:ext cx="2775846" cy="2732938"/>
            </a:xfrm>
            <a:custGeom>
              <a:avLst/>
              <a:gdLst/>
              <a:ahLst/>
              <a:cxnLst/>
              <a:rect l="l" t="t" r="r" b="b"/>
              <a:pathLst>
                <a:path w="3491630" h="3437658" extrusionOk="0">
                  <a:moveTo>
                    <a:pt x="3489352" y="1680311"/>
                  </a:moveTo>
                  <a:cubicBezTo>
                    <a:pt x="3450759" y="2007201"/>
                    <a:pt x="3301461" y="2387211"/>
                    <a:pt x="3003401" y="2561856"/>
                  </a:cubicBezTo>
                  <a:cubicBezTo>
                    <a:pt x="2553018" y="2825713"/>
                    <a:pt x="2590702" y="3231525"/>
                    <a:pt x="1711581" y="3407910"/>
                  </a:cubicBezTo>
                  <a:cubicBezTo>
                    <a:pt x="1583382" y="3434348"/>
                    <a:pt x="1452692" y="3446781"/>
                    <a:pt x="1321810" y="3444988"/>
                  </a:cubicBezTo>
                  <a:cubicBezTo>
                    <a:pt x="1257777" y="3443885"/>
                    <a:pt x="1193880" y="3438679"/>
                    <a:pt x="1130515" y="3429398"/>
                  </a:cubicBezTo>
                  <a:cubicBezTo>
                    <a:pt x="571779" y="3347527"/>
                    <a:pt x="195779" y="2959193"/>
                    <a:pt x="57837" y="2490347"/>
                  </a:cubicBezTo>
                  <a:cubicBezTo>
                    <a:pt x="-123696" y="1873796"/>
                    <a:pt x="238760" y="1470028"/>
                    <a:pt x="479096" y="1226977"/>
                  </a:cubicBezTo>
                  <a:cubicBezTo>
                    <a:pt x="719432" y="983927"/>
                    <a:pt x="895274" y="225955"/>
                    <a:pt x="1757901" y="45710"/>
                  </a:cubicBezTo>
                  <a:cubicBezTo>
                    <a:pt x="1889537" y="17783"/>
                    <a:pt x="2023945" y="5089"/>
                    <a:pt x="2158481" y="7876"/>
                  </a:cubicBezTo>
                  <a:cubicBezTo>
                    <a:pt x="2465546" y="15441"/>
                    <a:pt x="2800376" y="116234"/>
                    <a:pt x="3032079" y="326670"/>
                  </a:cubicBezTo>
                  <a:cubicBezTo>
                    <a:pt x="3049485" y="342508"/>
                    <a:pt x="3066406" y="358878"/>
                    <a:pt x="3082846" y="375778"/>
                  </a:cubicBezTo>
                  <a:cubicBezTo>
                    <a:pt x="3405129" y="705770"/>
                    <a:pt x="3542015" y="1234621"/>
                    <a:pt x="3489352" y="168031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7" name="Google Shape;1437;p45">
              <a:extLst>
                <a:ext uri="{FF2B5EF4-FFF2-40B4-BE49-F238E27FC236}">
                  <a16:creationId xmlns:a16="http://schemas.microsoft.com/office/drawing/2014/main" id="{E34C3799-17AA-809D-B3C2-D4CAE18B98C8}"/>
                </a:ext>
              </a:extLst>
            </p:cNvPr>
            <p:cNvSpPr/>
            <p:nvPr/>
          </p:nvSpPr>
          <p:spPr>
            <a:xfrm>
              <a:off x="3199743" y="4564789"/>
              <a:ext cx="843270" cy="6017"/>
            </a:xfrm>
            <a:custGeom>
              <a:avLst/>
              <a:gdLst/>
              <a:ahLst/>
              <a:cxnLst/>
              <a:rect l="l" t="t" r="r" b="b"/>
              <a:pathLst>
                <a:path w="1060717" h="7568" extrusionOk="0">
                  <a:moveTo>
                    <a:pt x="1065639" y="15067"/>
                  </a:moveTo>
                  <a:lnTo>
                    <a:pt x="12490" y="15067"/>
                  </a:lnTo>
                  <a:cubicBezTo>
                    <a:pt x="10400" y="15067"/>
                    <a:pt x="8706" y="13374"/>
                    <a:pt x="8706" y="11283"/>
                  </a:cubicBezTo>
                  <a:cubicBezTo>
                    <a:pt x="8706" y="9193"/>
                    <a:pt x="10400" y="7499"/>
                    <a:pt x="12490" y="7499"/>
                  </a:cubicBezTo>
                  <a:lnTo>
                    <a:pt x="1065639" y="7499"/>
                  </a:lnTo>
                  <a:cubicBezTo>
                    <a:pt x="1067730" y="7499"/>
                    <a:pt x="1069424" y="9193"/>
                    <a:pt x="1069424" y="11283"/>
                  </a:cubicBezTo>
                  <a:cubicBezTo>
                    <a:pt x="1069424" y="13374"/>
                    <a:pt x="1067730" y="15067"/>
                    <a:pt x="1065639" y="15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8" name="Google Shape;1438;p45">
              <a:extLst>
                <a:ext uri="{FF2B5EF4-FFF2-40B4-BE49-F238E27FC236}">
                  <a16:creationId xmlns:a16="http://schemas.microsoft.com/office/drawing/2014/main" id="{3A625929-BB04-70EF-9DBB-BB4EC105E0A0}"/>
                </a:ext>
              </a:extLst>
            </p:cNvPr>
            <p:cNvSpPr/>
            <p:nvPr/>
          </p:nvSpPr>
          <p:spPr>
            <a:xfrm>
              <a:off x="1273136" y="4564789"/>
              <a:ext cx="1879053" cy="6017"/>
            </a:xfrm>
            <a:custGeom>
              <a:avLst/>
              <a:gdLst/>
              <a:ahLst/>
              <a:cxnLst/>
              <a:rect l="l" t="t" r="r" b="b"/>
              <a:pathLst>
                <a:path w="2363589" h="7568" extrusionOk="0">
                  <a:moveTo>
                    <a:pt x="2368511" y="15067"/>
                  </a:moveTo>
                  <a:lnTo>
                    <a:pt x="12490" y="15067"/>
                  </a:lnTo>
                  <a:cubicBezTo>
                    <a:pt x="10400" y="15067"/>
                    <a:pt x="8706" y="13374"/>
                    <a:pt x="8706" y="11283"/>
                  </a:cubicBezTo>
                  <a:cubicBezTo>
                    <a:pt x="8706" y="9193"/>
                    <a:pt x="10400" y="7499"/>
                    <a:pt x="12490" y="7499"/>
                  </a:cubicBezTo>
                  <a:lnTo>
                    <a:pt x="2368511" y="7499"/>
                  </a:lnTo>
                  <a:cubicBezTo>
                    <a:pt x="2370601" y="7499"/>
                    <a:pt x="2372296" y="9193"/>
                    <a:pt x="2372296" y="11283"/>
                  </a:cubicBezTo>
                  <a:cubicBezTo>
                    <a:pt x="2372296" y="13374"/>
                    <a:pt x="2370601" y="15067"/>
                    <a:pt x="2368511" y="15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9" name="Google Shape;1439;p45">
              <a:extLst>
                <a:ext uri="{FF2B5EF4-FFF2-40B4-BE49-F238E27FC236}">
                  <a16:creationId xmlns:a16="http://schemas.microsoft.com/office/drawing/2014/main" id="{87B2C60A-E8BC-12B1-73D8-B7397BDF01AE}"/>
                </a:ext>
              </a:extLst>
            </p:cNvPr>
            <p:cNvSpPr/>
            <p:nvPr/>
          </p:nvSpPr>
          <p:spPr>
            <a:xfrm>
              <a:off x="1837625" y="3454235"/>
              <a:ext cx="210374" cy="116692"/>
            </a:xfrm>
            <a:custGeom>
              <a:avLst/>
              <a:gdLst/>
              <a:ahLst/>
              <a:cxnLst/>
              <a:rect l="l" t="t" r="r" b="b"/>
              <a:pathLst>
                <a:path w="264622" h="146783" extrusionOk="0">
                  <a:moveTo>
                    <a:pt x="8706" y="44470"/>
                  </a:moveTo>
                  <a:cubicBezTo>
                    <a:pt x="8706" y="44470"/>
                    <a:pt x="37915" y="-20455"/>
                    <a:pt x="151492" y="21770"/>
                  </a:cubicBezTo>
                  <a:cubicBezTo>
                    <a:pt x="265070" y="63994"/>
                    <a:pt x="310397" y="128916"/>
                    <a:pt x="239119" y="151618"/>
                  </a:cubicBezTo>
                  <a:cubicBezTo>
                    <a:pt x="167841" y="174321"/>
                    <a:pt x="8706" y="44470"/>
                    <a:pt x="8706" y="44470"/>
                  </a:cubicBez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0" name="Google Shape;1440;p45">
              <a:extLst>
                <a:ext uri="{FF2B5EF4-FFF2-40B4-BE49-F238E27FC236}">
                  <a16:creationId xmlns:a16="http://schemas.microsoft.com/office/drawing/2014/main" id="{5C955F8B-CE72-0A22-AC41-D20CF66B5AB7}"/>
                </a:ext>
              </a:extLst>
            </p:cNvPr>
            <p:cNvSpPr/>
            <p:nvPr/>
          </p:nvSpPr>
          <p:spPr>
            <a:xfrm>
              <a:off x="1834586" y="3451344"/>
              <a:ext cx="216427" cy="122523"/>
            </a:xfrm>
            <a:custGeom>
              <a:avLst/>
              <a:gdLst/>
              <a:ahLst/>
              <a:cxnLst/>
              <a:rect l="l" t="t" r="r" b="b"/>
              <a:pathLst>
                <a:path w="272235" h="154117" extrusionOk="0">
                  <a:moveTo>
                    <a:pt x="224176" y="161614"/>
                  </a:moveTo>
                  <a:cubicBezTo>
                    <a:pt x="146542" y="161614"/>
                    <a:pt x="16087" y="55677"/>
                    <a:pt x="10109" y="50984"/>
                  </a:cubicBezTo>
                  <a:cubicBezTo>
                    <a:pt x="8768" y="49919"/>
                    <a:pt x="8330" y="48075"/>
                    <a:pt x="9050" y="46521"/>
                  </a:cubicBezTo>
                  <a:cubicBezTo>
                    <a:pt x="9050" y="45840"/>
                    <a:pt x="41059" y="-21053"/>
                    <a:pt x="156605" y="21852"/>
                  </a:cubicBezTo>
                  <a:cubicBezTo>
                    <a:pt x="232954" y="50152"/>
                    <a:pt x="281763" y="89577"/>
                    <a:pt x="280931" y="122264"/>
                  </a:cubicBezTo>
                  <a:cubicBezTo>
                    <a:pt x="280931" y="133692"/>
                    <a:pt x="274047" y="149202"/>
                    <a:pt x="244081" y="158814"/>
                  </a:cubicBezTo>
                  <a:cubicBezTo>
                    <a:pt x="237624" y="160738"/>
                    <a:pt x="230913" y="161682"/>
                    <a:pt x="224176" y="161614"/>
                  </a:cubicBezTo>
                  <a:close/>
                  <a:moveTo>
                    <a:pt x="17375" y="47130"/>
                  </a:moveTo>
                  <a:cubicBezTo>
                    <a:pt x="37653" y="63248"/>
                    <a:pt x="177867" y="171909"/>
                    <a:pt x="241732" y="151553"/>
                  </a:cubicBezTo>
                  <a:cubicBezTo>
                    <a:pt x="255957" y="147091"/>
                    <a:pt x="272985" y="138235"/>
                    <a:pt x="273363" y="122044"/>
                  </a:cubicBezTo>
                  <a:cubicBezTo>
                    <a:pt x="274044" y="93591"/>
                    <a:pt x="224927" y="55304"/>
                    <a:pt x="153958" y="28895"/>
                  </a:cubicBezTo>
                  <a:cubicBezTo>
                    <a:pt x="58009" y="-6750"/>
                    <a:pt x="24259" y="36002"/>
                    <a:pt x="17375" y="47124"/>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1" name="Google Shape;1441;p45">
              <a:extLst>
                <a:ext uri="{FF2B5EF4-FFF2-40B4-BE49-F238E27FC236}">
                  <a16:creationId xmlns:a16="http://schemas.microsoft.com/office/drawing/2014/main" id="{8E06D7E6-D9F6-DFA0-942D-D933A1A1357B}"/>
                </a:ext>
              </a:extLst>
            </p:cNvPr>
            <p:cNvSpPr/>
            <p:nvPr/>
          </p:nvSpPr>
          <p:spPr>
            <a:xfrm>
              <a:off x="1858184" y="3483751"/>
              <a:ext cx="139503" cy="54237"/>
            </a:xfrm>
            <a:custGeom>
              <a:avLst/>
              <a:gdLst/>
              <a:ahLst/>
              <a:cxnLst/>
              <a:rect l="l" t="t" r="r" b="b"/>
              <a:pathLst>
                <a:path w="175476" h="68223" extrusionOk="0">
                  <a:moveTo>
                    <a:pt x="177979" y="75723"/>
                  </a:moveTo>
                  <a:cubicBezTo>
                    <a:pt x="124555" y="9739"/>
                    <a:pt x="9843" y="15189"/>
                    <a:pt x="8706" y="15189"/>
                  </a:cubicBezTo>
                  <a:lnTo>
                    <a:pt x="8706" y="7621"/>
                  </a:lnTo>
                  <a:cubicBezTo>
                    <a:pt x="13549" y="7621"/>
                    <a:pt x="128339" y="1795"/>
                    <a:pt x="184182" y="70804"/>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2" name="Google Shape;1442;p45">
              <a:extLst>
                <a:ext uri="{FF2B5EF4-FFF2-40B4-BE49-F238E27FC236}">
                  <a16:creationId xmlns:a16="http://schemas.microsoft.com/office/drawing/2014/main" id="{531EF75E-BA04-68F8-DD01-16EFE52DC7D3}"/>
                </a:ext>
              </a:extLst>
            </p:cNvPr>
            <p:cNvSpPr/>
            <p:nvPr/>
          </p:nvSpPr>
          <p:spPr>
            <a:xfrm>
              <a:off x="1164022" y="2922377"/>
              <a:ext cx="720183" cy="1189190"/>
            </a:xfrm>
            <a:custGeom>
              <a:avLst/>
              <a:gdLst/>
              <a:ahLst/>
              <a:cxnLst/>
              <a:rect l="l" t="t" r="r" b="b"/>
              <a:pathLst>
                <a:path w="905891" h="1495837" extrusionOk="0">
                  <a:moveTo>
                    <a:pt x="211805" y="516966"/>
                  </a:moveTo>
                  <a:cubicBezTo>
                    <a:pt x="211805" y="516966"/>
                    <a:pt x="185852" y="588397"/>
                    <a:pt x="130700" y="598081"/>
                  </a:cubicBezTo>
                  <a:cubicBezTo>
                    <a:pt x="75548" y="607766"/>
                    <a:pt x="-21859" y="500772"/>
                    <a:pt x="39897" y="445608"/>
                  </a:cubicBezTo>
                  <a:cubicBezTo>
                    <a:pt x="101654" y="390443"/>
                    <a:pt x="185699" y="478070"/>
                    <a:pt x="211805" y="516966"/>
                  </a:cubicBezTo>
                  <a:close/>
                  <a:moveTo>
                    <a:pt x="296026" y="166466"/>
                  </a:moveTo>
                  <a:cubicBezTo>
                    <a:pt x="296026" y="166466"/>
                    <a:pt x="214908" y="364417"/>
                    <a:pt x="247370" y="461568"/>
                  </a:cubicBezTo>
                  <a:cubicBezTo>
                    <a:pt x="279832" y="558719"/>
                    <a:pt x="481036" y="630318"/>
                    <a:pt x="539452" y="503787"/>
                  </a:cubicBezTo>
                  <a:cubicBezTo>
                    <a:pt x="597867" y="377256"/>
                    <a:pt x="468021" y="198690"/>
                    <a:pt x="419365" y="159721"/>
                  </a:cubicBezTo>
                  <a:cubicBezTo>
                    <a:pt x="370710" y="120753"/>
                    <a:pt x="312294" y="133929"/>
                    <a:pt x="296026" y="166466"/>
                  </a:cubicBezTo>
                  <a:close/>
                  <a:moveTo>
                    <a:pt x="769863" y="250837"/>
                  </a:moveTo>
                  <a:cubicBezTo>
                    <a:pt x="769863" y="250837"/>
                    <a:pt x="630337" y="377430"/>
                    <a:pt x="614061" y="504026"/>
                  </a:cubicBezTo>
                  <a:cubicBezTo>
                    <a:pt x="597784" y="630621"/>
                    <a:pt x="692000" y="676011"/>
                    <a:pt x="789312" y="659752"/>
                  </a:cubicBezTo>
                  <a:cubicBezTo>
                    <a:pt x="886623" y="643494"/>
                    <a:pt x="935351" y="396877"/>
                    <a:pt x="906220" y="283299"/>
                  </a:cubicBezTo>
                  <a:cubicBezTo>
                    <a:pt x="877089" y="169722"/>
                    <a:pt x="769863" y="250837"/>
                    <a:pt x="769863" y="250837"/>
                  </a:cubicBezTo>
                  <a:close/>
                  <a:moveTo>
                    <a:pt x="795818" y="951834"/>
                  </a:moveTo>
                  <a:cubicBezTo>
                    <a:pt x="795818" y="951834"/>
                    <a:pt x="640092" y="958721"/>
                    <a:pt x="633585" y="1033027"/>
                  </a:cubicBezTo>
                  <a:cubicBezTo>
                    <a:pt x="627079" y="1107333"/>
                    <a:pt x="701685" y="1123829"/>
                    <a:pt x="776372" y="1058980"/>
                  </a:cubicBezTo>
                  <a:cubicBezTo>
                    <a:pt x="851058" y="994131"/>
                    <a:pt x="860743" y="955087"/>
                    <a:pt x="795818" y="951834"/>
                  </a:cubicBezTo>
                  <a:close/>
                  <a:moveTo>
                    <a:pt x="830555" y="1440277"/>
                  </a:moveTo>
                  <a:cubicBezTo>
                    <a:pt x="830555" y="1440277"/>
                    <a:pt x="716143" y="1334340"/>
                    <a:pt x="658634" y="1382390"/>
                  </a:cubicBezTo>
                  <a:cubicBezTo>
                    <a:pt x="601126" y="1430439"/>
                    <a:pt x="642215" y="1494760"/>
                    <a:pt x="740887" y="1501948"/>
                  </a:cubicBezTo>
                  <a:cubicBezTo>
                    <a:pt x="839558" y="1509135"/>
                    <a:pt x="874069" y="1488404"/>
                    <a:pt x="830555" y="1440277"/>
                  </a:cubicBezTo>
                  <a:close/>
                  <a:moveTo>
                    <a:pt x="350512" y="1494382"/>
                  </a:moveTo>
                  <a:cubicBezTo>
                    <a:pt x="486717" y="1484467"/>
                    <a:pt x="543316" y="1395858"/>
                    <a:pt x="464014" y="1329499"/>
                  </a:cubicBezTo>
                  <a:cubicBezTo>
                    <a:pt x="384712" y="1263140"/>
                    <a:pt x="226944" y="1409102"/>
                    <a:pt x="226944" y="1409102"/>
                  </a:cubicBezTo>
                  <a:cubicBezTo>
                    <a:pt x="167084" y="1475692"/>
                    <a:pt x="214302" y="1504294"/>
                    <a:pt x="350507" y="1494382"/>
                  </a:cubicBezTo>
                  <a:close/>
                  <a:moveTo>
                    <a:pt x="227928" y="1088189"/>
                  </a:moveTo>
                  <a:cubicBezTo>
                    <a:pt x="172758" y="1182245"/>
                    <a:pt x="276582" y="1243688"/>
                    <a:pt x="334999" y="1214707"/>
                  </a:cubicBezTo>
                  <a:cubicBezTo>
                    <a:pt x="393417" y="1185726"/>
                    <a:pt x="409608" y="1107636"/>
                    <a:pt x="409608" y="1107636"/>
                  </a:cubicBezTo>
                  <a:cubicBezTo>
                    <a:pt x="380389" y="1068667"/>
                    <a:pt x="283085" y="994134"/>
                    <a:pt x="227923" y="1088189"/>
                  </a:cubicBezTo>
                  <a:close/>
                  <a:moveTo>
                    <a:pt x="273328" y="864210"/>
                  </a:moveTo>
                  <a:cubicBezTo>
                    <a:pt x="273328" y="864210"/>
                    <a:pt x="244122" y="799361"/>
                    <a:pt x="130542" y="841510"/>
                  </a:cubicBezTo>
                  <a:cubicBezTo>
                    <a:pt x="16962" y="883659"/>
                    <a:pt x="-28363" y="948581"/>
                    <a:pt x="42918" y="971356"/>
                  </a:cubicBezTo>
                  <a:cubicBezTo>
                    <a:pt x="114198" y="994131"/>
                    <a:pt x="273323" y="864210"/>
                    <a:pt x="273323" y="864210"/>
                  </a:cubicBezTo>
                  <a:close/>
                  <a:moveTo>
                    <a:pt x="597722" y="85356"/>
                  </a:moveTo>
                  <a:cubicBezTo>
                    <a:pt x="597722" y="85356"/>
                    <a:pt x="617169" y="130758"/>
                    <a:pt x="656137" y="121071"/>
                  </a:cubicBezTo>
                  <a:cubicBezTo>
                    <a:pt x="695106" y="111384"/>
                    <a:pt x="704793" y="52969"/>
                    <a:pt x="766464" y="69162"/>
                  </a:cubicBezTo>
                  <a:cubicBezTo>
                    <a:pt x="828135" y="85356"/>
                    <a:pt x="879967" y="156789"/>
                    <a:pt x="879967" y="124332"/>
                  </a:cubicBezTo>
                  <a:cubicBezTo>
                    <a:pt x="879967" y="91875"/>
                    <a:pt x="802029" y="7499"/>
                    <a:pt x="714716" y="7499"/>
                  </a:cubicBezTo>
                  <a:cubicBezTo>
                    <a:pt x="627402" y="7499"/>
                    <a:pt x="601123" y="43126"/>
                    <a:pt x="597717" y="8534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3" name="Google Shape;1443;p45">
              <a:extLst>
                <a:ext uri="{FF2B5EF4-FFF2-40B4-BE49-F238E27FC236}">
                  <a16:creationId xmlns:a16="http://schemas.microsoft.com/office/drawing/2014/main" id="{F96BC324-F91C-26A1-85A1-91CC12F65E3D}"/>
                </a:ext>
              </a:extLst>
            </p:cNvPr>
            <p:cNvSpPr/>
            <p:nvPr/>
          </p:nvSpPr>
          <p:spPr>
            <a:xfrm>
              <a:off x="1160952" y="2919358"/>
              <a:ext cx="726139" cy="1327114"/>
            </a:xfrm>
            <a:custGeom>
              <a:avLst/>
              <a:gdLst/>
              <a:ahLst/>
              <a:cxnLst/>
              <a:rect l="l" t="t" r="r" b="b"/>
              <a:pathLst>
                <a:path w="913382" h="1669326" extrusionOk="0">
                  <a:moveTo>
                    <a:pt x="127364" y="606271"/>
                  </a:moveTo>
                  <a:cubicBezTo>
                    <a:pt x="129956" y="606140"/>
                    <a:pt x="132539" y="605812"/>
                    <a:pt x="135082" y="605289"/>
                  </a:cubicBezTo>
                  <a:cubicBezTo>
                    <a:pt x="185929" y="596600"/>
                    <a:pt x="212224" y="539088"/>
                    <a:pt x="217873" y="525135"/>
                  </a:cubicBezTo>
                  <a:cubicBezTo>
                    <a:pt x="231407" y="528083"/>
                    <a:pt x="290138" y="543867"/>
                    <a:pt x="348996" y="603927"/>
                  </a:cubicBezTo>
                  <a:lnTo>
                    <a:pt x="354371" y="598630"/>
                  </a:lnTo>
                  <a:cubicBezTo>
                    <a:pt x="290249" y="533165"/>
                    <a:pt x="227610" y="519204"/>
                    <a:pt x="217788" y="517362"/>
                  </a:cubicBezTo>
                  <a:cubicBezTo>
                    <a:pt x="195137" y="484491"/>
                    <a:pt x="145968" y="434579"/>
                    <a:pt x="98079" y="428520"/>
                  </a:cubicBezTo>
                  <a:cubicBezTo>
                    <a:pt x="77317" y="425585"/>
                    <a:pt x="56339" y="432206"/>
                    <a:pt x="41024" y="446530"/>
                  </a:cubicBezTo>
                  <a:cubicBezTo>
                    <a:pt x="17713" y="467416"/>
                    <a:pt x="13633" y="498591"/>
                    <a:pt x="29902" y="531960"/>
                  </a:cubicBezTo>
                  <a:cubicBezTo>
                    <a:pt x="49867" y="573117"/>
                    <a:pt x="94373" y="606271"/>
                    <a:pt x="127364" y="606271"/>
                  </a:cubicBezTo>
                  <a:close/>
                  <a:moveTo>
                    <a:pt x="46096" y="452210"/>
                  </a:moveTo>
                  <a:cubicBezTo>
                    <a:pt x="57554" y="441449"/>
                    <a:pt x="72673" y="435444"/>
                    <a:pt x="88392" y="435413"/>
                  </a:cubicBezTo>
                  <a:cubicBezTo>
                    <a:pt x="91304" y="435428"/>
                    <a:pt x="94210" y="435630"/>
                    <a:pt x="97095" y="436019"/>
                  </a:cubicBezTo>
                  <a:cubicBezTo>
                    <a:pt x="139395" y="441393"/>
                    <a:pt x="183466" y="483460"/>
                    <a:pt x="206715" y="514824"/>
                  </a:cubicBezTo>
                  <a:cubicBezTo>
                    <a:pt x="180192" y="509081"/>
                    <a:pt x="107217" y="496908"/>
                    <a:pt x="74017" y="527350"/>
                  </a:cubicBezTo>
                  <a:lnTo>
                    <a:pt x="79161" y="532874"/>
                  </a:lnTo>
                  <a:cubicBezTo>
                    <a:pt x="111831" y="503246"/>
                    <a:pt x="190558" y="518989"/>
                    <a:pt x="210338" y="523477"/>
                  </a:cubicBezTo>
                  <a:cubicBezTo>
                    <a:pt x="203995" y="538358"/>
                    <a:pt x="178773" y="590238"/>
                    <a:pt x="133720" y="598174"/>
                  </a:cubicBezTo>
                  <a:cubicBezTo>
                    <a:pt x="103754" y="603474"/>
                    <a:pt x="56614" y="569724"/>
                    <a:pt x="36714" y="528712"/>
                  </a:cubicBezTo>
                  <a:cubicBezTo>
                    <a:pt x="28086" y="510928"/>
                    <a:pt x="17871" y="477482"/>
                    <a:pt x="46096" y="452207"/>
                  </a:cubicBezTo>
                  <a:close/>
                  <a:moveTo>
                    <a:pt x="660074" y="1383242"/>
                  </a:moveTo>
                  <a:cubicBezTo>
                    <a:pt x="636465" y="1402927"/>
                    <a:pt x="627309" y="1426298"/>
                    <a:pt x="634875" y="1448998"/>
                  </a:cubicBezTo>
                  <a:cubicBezTo>
                    <a:pt x="645543" y="1482216"/>
                    <a:pt x="687540" y="1505372"/>
                    <a:pt x="744437" y="1509534"/>
                  </a:cubicBezTo>
                  <a:cubicBezTo>
                    <a:pt x="757152" y="1510441"/>
                    <a:pt x="768803" y="1510972"/>
                    <a:pt x="779404" y="1510972"/>
                  </a:cubicBezTo>
                  <a:cubicBezTo>
                    <a:pt x="822007" y="1510972"/>
                    <a:pt x="847206" y="1503479"/>
                    <a:pt x="854241" y="1488194"/>
                  </a:cubicBezTo>
                  <a:cubicBezTo>
                    <a:pt x="860147" y="1476238"/>
                    <a:pt x="854316" y="1460423"/>
                    <a:pt x="836988" y="1441204"/>
                  </a:cubicBezTo>
                  <a:cubicBezTo>
                    <a:pt x="832220" y="1436814"/>
                    <a:pt x="719474" y="1333599"/>
                    <a:pt x="660074" y="1383239"/>
                  </a:cubicBezTo>
                  <a:close/>
                  <a:moveTo>
                    <a:pt x="847807" y="1485244"/>
                  </a:moveTo>
                  <a:cubicBezTo>
                    <a:pt x="843570" y="1494019"/>
                    <a:pt x="824496" y="1507794"/>
                    <a:pt x="745199" y="1501966"/>
                  </a:cubicBezTo>
                  <a:cubicBezTo>
                    <a:pt x="692233" y="1498107"/>
                    <a:pt x="651825" y="1476466"/>
                    <a:pt x="642215" y="1446729"/>
                  </a:cubicBezTo>
                  <a:cubicBezTo>
                    <a:pt x="637553" y="1432374"/>
                    <a:pt x="640620" y="1417836"/>
                    <a:pt x="650592" y="1404204"/>
                  </a:cubicBezTo>
                  <a:cubicBezTo>
                    <a:pt x="655091" y="1405900"/>
                    <a:pt x="777443" y="1452230"/>
                    <a:pt x="821779" y="1483428"/>
                  </a:cubicBezTo>
                  <a:lnTo>
                    <a:pt x="826167" y="1477298"/>
                  </a:lnTo>
                  <a:cubicBezTo>
                    <a:pt x="783499" y="1447252"/>
                    <a:pt x="674488" y="1405201"/>
                    <a:pt x="655692" y="1398024"/>
                  </a:cubicBezTo>
                  <a:cubicBezTo>
                    <a:pt x="658559" y="1394833"/>
                    <a:pt x="661639" y="1391841"/>
                    <a:pt x="664915" y="1389070"/>
                  </a:cubicBezTo>
                  <a:cubicBezTo>
                    <a:pt x="674563" y="1381240"/>
                    <a:pt x="686698" y="1377132"/>
                    <a:pt x="699118" y="1377489"/>
                  </a:cubicBezTo>
                  <a:cubicBezTo>
                    <a:pt x="755039" y="1377489"/>
                    <a:pt x="828588" y="1443538"/>
                    <a:pt x="831919" y="1446729"/>
                  </a:cubicBezTo>
                  <a:cubicBezTo>
                    <a:pt x="842207" y="1458226"/>
                    <a:pt x="853257" y="1474194"/>
                    <a:pt x="847807" y="1485241"/>
                  </a:cubicBezTo>
                  <a:close/>
                  <a:moveTo>
                    <a:pt x="255018" y="861350"/>
                  </a:moveTo>
                  <a:lnTo>
                    <a:pt x="255850" y="868916"/>
                  </a:lnTo>
                  <a:cubicBezTo>
                    <a:pt x="254638" y="868994"/>
                    <a:pt x="135914" y="882385"/>
                    <a:pt x="72502" y="936260"/>
                  </a:cubicBezTo>
                  <a:lnTo>
                    <a:pt x="67661" y="930509"/>
                  </a:lnTo>
                  <a:cubicBezTo>
                    <a:pt x="132811" y="875127"/>
                    <a:pt x="250100" y="861879"/>
                    <a:pt x="255018" y="861350"/>
                  </a:cubicBezTo>
                  <a:close/>
                  <a:moveTo>
                    <a:pt x="471582" y="997705"/>
                  </a:moveTo>
                  <a:cubicBezTo>
                    <a:pt x="477293" y="1013109"/>
                    <a:pt x="482124" y="1028826"/>
                    <a:pt x="486045" y="1044781"/>
                  </a:cubicBezTo>
                  <a:lnTo>
                    <a:pt x="493083" y="1042815"/>
                  </a:lnTo>
                  <a:cubicBezTo>
                    <a:pt x="489099" y="1026583"/>
                    <a:pt x="484199" y="1010591"/>
                    <a:pt x="478402" y="994916"/>
                  </a:cubicBezTo>
                  <a:cubicBezTo>
                    <a:pt x="424732" y="851298"/>
                    <a:pt x="300354" y="861184"/>
                    <a:pt x="279322" y="863746"/>
                  </a:cubicBezTo>
                  <a:cubicBezTo>
                    <a:pt x="272315" y="852031"/>
                    <a:pt x="235906" y="803282"/>
                    <a:pt x="133116" y="841450"/>
                  </a:cubicBezTo>
                  <a:cubicBezTo>
                    <a:pt x="56764" y="870128"/>
                    <a:pt x="7958" y="909550"/>
                    <a:pt x="8715" y="942240"/>
                  </a:cubicBezTo>
                  <a:cubicBezTo>
                    <a:pt x="9018" y="953590"/>
                    <a:pt x="15374" y="969178"/>
                    <a:pt x="45639" y="978712"/>
                  </a:cubicBezTo>
                  <a:cubicBezTo>
                    <a:pt x="52084" y="980704"/>
                    <a:pt x="58798" y="981675"/>
                    <a:pt x="65542" y="981590"/>
                  </a:cubicBezTo>
                  <a:cubicBezTo>
                    <a:pt x="140322" y="981590"/>
                    <a:pt x="264234" y="883351"/>
                    <a:pt x="278451" y="871628"/>
                  </a:cubicBezTo>
                  <a:cubicBezTo>
                    <a:pt x="288364" y="869895"/>
                    <a:pt x="416177" y="850003"/>
                    <a:pt x="471582" y="997705"/>
                  </a:cubicBezTo>
                  <a:close/>
                  <a:moveTo>
                    <a:pt x="48054" y="971524"/>
                  </a:moveTo>
                  <a:cubicBezTo>
                    <a:pt x="33826" y="966984"/>
                    <a:pt x="16423" y="958208"/>
                    <a:pt x="16423" y="942012"/>
                  </a:cubicBezTo>
                  <a:cubicBezTo>
                    <a:pt x="15742" y="913562"/>
                    <a:pt x="64858" y="875187"/>
                    <a:pt x="135828" y="848863"/>
                  </a:cubicBezTo>
                  <a:cubicBezTo>
                    <a:pt x="157518" y="840163"/>
                    <a:pt x="180580" y="835375"/>
                    <a:pt x="203941" y="834721"/>
                  </a:cubicBezTo>
                  <a:cubicBezTo>
                    <a:pt x="249343" y="834721"/>
                    <a:pt x="267578" y="858934"/>
                    <a:pt x="272497" y="867030"/>
                  </a:cubicBezTo>
                  <a:cubicBezTo>
                    <a:pt x="252369" y="883066"/>
                    <a:pt x="112079" y="991878"/>
                    <a:pt x="48054" y="971524"/>
                  </a:cubicBezTo>
                  <a:close/>
                  <a:moveTo>
                    <a:pt x="861126" y="714021"/>
                  </a:moveTo>
                  <a:lnTo>
                    <a:pt x="859688" y="721587"/>
                  </a:lnTo>
                  <a:cubicBezTo>
                    <a:pt x="827607" y="717157"/>
                    <a:pt x="794927" y="721579"/>
                    <a:pt x="765177" y="734374"/>
                  </a:cubicBezTo>
                  <a:lnTo>
                    <a:pt x="762154" y="727414"/>
                  </a:lnTo>
                  <a:cubicBezTo>
                    <a:pt x="793246" y="713789"/>
                    <a:pt x="827532" y="709149"/>
                    <a:pt x="861126" y="714021"/>
                  </a:cubicBezTo>
                  <a:close/>
                  <a:moveTo>
                    <a:pt x="369230" y="240896"/>
                  </a:moveTo>
                  <a:lnTo>
                    <a:pt x="361846" y="242549"/>
                  </a:lnTo>
                  <a:lnTo>
                    <a:pt x="355780" y="215451"/>
                  </a:lnTo>
                  <a:lnTo>
                    <a:pt x="363162" y="213796"/>
                  </a:lnTo>
                  <a:close/>
                  <a:moveTo>
                    <a:pt x="527651" y="947765"/>
                  </a:moveTo>
                  <a:cubicBezTo>
                    <a:pt x="513301" y="780753"/>
                    <a:pt x="446696" y="583258"/>
                    <a:pt x="445155" y="578893"/>
                  </a:cubicBezTo>
                  <a:cubicBezTo>
                    <a:pt x="492021" y="574881"/>
                    <a:pt x="527767" y="550860"/>
                    <a:pt x="546494" y="510169"/>
                  </a:cubicBezTo>
                  <a:cubicBezTo>
                    <a:pt x="605894" y="381686"/>
                    <a:pt x="475138" y="201290"/>
                    <a:pt x="425423" y="161563"/>
                  </a:cubicBezTo>
                  <a:cubicBezTo>
                    <a:pt x="401711" y="141438"/>
                    <a:pt x="370178" y="133095"/>
                    <a:pt x="339615" y="138863"/>
                  </a:cubicBezTo>
                  <a:cubicBezTo>
                    <a:pt x="321404" y="141963"/>
                    <a:pt x="305541" y="153072"/>
                    <a:pt x="296409" y="169131"/>
                  </a:cubicBezTo>
                  <a:cubicBezTo>
                    <a:pt x="293078" y="177303"/>
                    <a:pt x="215141" y="369577"/>
                    <a:pt x="247678" y="467116"/>
                  </a:cubicBezTo>
                  <a:cubicBezTo>
                    <a:pt x="266897" y="524925"/>
                    <a:pt x="344611" y="575397"/>
                    <a:pt x="420733" y="579559"/>
                  </a:cubicBezTo>
                  <a:lnTo>
                    <a:pt x="430948" y="579559"/>
                  </a:lnTo>
                  <a:cubicBezTo>
                    <a:pt x="433095" y="579559"/>
                    <a:pt x="435186" y="579453"/>
                    <a:pt x="437294" y="579375"/>
                  </a:cubicBezTo>
                  <a:lnTo>
                    <a:pt x="437607" y="580769"/>
                  </a:lnTo>
                  <a:cubicBezTo>
                    <a:pt x="438289" y="582812"/>
                    <a:pt x="505482" y="780838"/>
                    <a:pt x="519860" y="948446"/>
                  </a:cubicBezTo>
                  <a:cubicBezTo>
                    <a:pt x="524027" y="997037"/>
                    <a:pt x="525773" y="1078212"/>
                    <a:pt x="526162" y="1169110"/>
                  </a:cubicBezTo>
                  <a:cubicBezTo>
                    <a:pt x="510463" y="1013474"/>
                    <a:pt x="486854" y="859814"/>
                    <a:pt x="454707" y="766992"/>
                  </a:cubicBezTo>
                  <a:cubicBezTo>
                    <a:pt x="436455" y="712315"/>
                    <a:pt x="408233" y="661491"/>
                    <a:pt x="371473" y="617090"/>
                  </a:cubicBezTo>
                  <a:lnTo>
                    <a:pt x="365721" y="622011"/>
                  </a:lnTo>
                  <a:cubicBezTo>
                    <a:pt x="401804" y="665769"/>
                    <a:pt x="429438" y="715852"/>
                    <a:pt x="447217" y="769709"/>
                  </a:cubicBezTo>
                  <a:cubicBezTo>
                    <a:pt x="485033" y="878329"/>
                    <a:pt x="510994" y="1070848"/>
                    <a:pt x="526172" y="1251842"/>
                  </a:cubicBezTo>
                  <a:cubicBezTo>
                    <a:pt x="525460" y="1455621"/>
                    <a:pt x="519860" y="1673156"/>
                    <a:pt x="519860" y="1676603"/>
                  </a:cubicBezTo>
                  <a:lnTo>
                    <a:pt x="527425" y="1676603"/>
                  </a:lnTo>
                  <a:cubicBezTo>
                    <a:pt x="527506" y="1673656"/>
                    <a:pt x="531570" y="1518380"/>
                    <a:pt x="533292" y="1347459"/>
                  </a:cubicBezTo>
                  <a:cubicBezTo>
                    <a:pt x="543321" y="1501140"/>
                    <a:pt x="545067" y="1632460"/>
                    <a:pt x="539231" y="1675391"/>
                  </a:cubicBezTo>
                  <a:lnTo>
                    <a:pt x="546797" y="1676375"/>
                  </a:lnTo>
                  <a:cubicBezTo>
                    <a:pt x="553822" y="1624798"/>
                    <a:pt x="549934" y="1446167"/>
                    <a:pt x="533958" y="1253986"/>
                  </a:cubicBezTo>
                  <a:cubicBezTo>
                    <a:pt x="534437" y="1130354"/>
                    <a:pt x="533119" y="1011386"/>
                    <a:pt x="527651" y="947765"/>
                  </a:cubicBezTo>
                  <a:close/>
                  <a:moveTo>
                    <a:pt x="421261" y="571765"/>
                  </a:moveTo>
                  <a:cubicBezTo>
                    <a:pt x="347787" y="567678"/>
                    <a:pt x="273178" y="519553"/>
                    <a:pt x="254790" y="464391"/>
                  </a:cubicBezTo>
                  <a:cubicBezTo>
                    <a:pt x="223540" y="370486"/>
                    <a:pt x="300949" y="177832"/>
                    <a:pt x="303368" y="171854"/>
                  </a:cubicBezTo>
                  <a:cubicBezTo>
                    <a:pt x="311447" y="157755"/>
                    <a:pt x="325410" y="148011"/>
                    <a:pt x="341430" y="145294"/>
                  </a:cubicBezTo>
                  <a:cubicBezTo>
                    <a:pt x="369826" y="140070"/>
                    <a:pt x="399064" y="147972"/>
                    <a:pt x="420961" y="166792"/>
                  </a:cubicBezTo>
                  <a:cubicBezTo>
                    <a:pt x="469469" y="205603"/>
                    <a:pt x="597496" y="381447"/>
                    <a:pt x="539988" y="506235"/>
                  </a:cubicBezTo>
                  <a:cubicBezTo>
                    <a:pt x="517679" y="555082"/>
                    <a:pt x="475838" y="568781"/>
                    <a:pt x="443466" y="571442"/>
                  </a:cubicBezTo>
                  <a:lnTo>
                    <a:pt x="375936" y="269921"/>
                  </a:lnTo>
                  <a:lnTo>
                    <a:pt x="368368" y="271587"/>
                  </a:lnTo>
                  <a:lnTo>
                    <a:pt x="435621" y="571900"/>
                  </a:lnTo>
                  <a:cubicBezTo>
                    <a:pt x="430459" y="572081"/>
                    <a:pt x="425607" y="572001"/>
                    <a:pt x="421261" y="571765"/>
                  </a:cubicBezTo>
                  <a:close/>
                  <a:moveTo>
                    <a:pt x="815480" y="363218"/>
                  </a:moveTo>
                  <a:lnTo>
                    <a:pt x="808621" y="360019"/>
                  </a:lnTo>
                  <a:lnTo>
                    <a:pt x="821131" y="333206"/>
                  </a:lnTo>
                  <a:lnTo>
                    <a:pt x="827990" y="336407"/>
                  </a:lnTo>
                  <a:close/>
                  <a:moveTo>
                    <a:pt x="680471" y="654189"/>
                  </a:moveTo>
                  <a:cubicBezTo>
                    <a:pt x="702006" y="664932"/>
                    <a:pt x="727633" y="670600"/>
                    <a:pt x="755720" y="670600"/>
                  </a:cubicBezTo>
                  <a:cubicBezTo>
                    <a:pt x="768497" y="670559"/>
                    <a:pt x="781251" y="669496"/>
                    <a:pt x="793857" y="667422"/>
                  </a:cubicBezTo>
                  <a:cubicBezTo>
                    <a:pt x="818070" y="663334"/>
                    <a:pt x="840392" y="645778"/>
                    <a:pt x="860144" y="615513"/>
                  </a:cubicBezTo>
                  <a:cubicBezTo>
                    <a:pt x="915910" y="529779"/>
                    <a:pt x="934740" y="368155"/>
                    <a:pt x="913716" y="286275"/>
                  </a:cubicBezTo>
                  <a:cubicBezTo>
                    <a:pt x="905469" y="254116"/>
                    <a:pt x="890184" y="233838"/>
                    <a:pt x="868313" y="226272"/>
                  </a:cubicBezTo>
                  <a:cubicBezTo>
                    <a:pt x="825485" y="211363"/>
                    <a:pt x="773654" y="250102"/>
                    <a:pt x="771458" y="251772"/>
                  </a:cubicBezTo>
                  <a:cubicBezTo>
                    <a:pt x="770020" y="253067"/>
                    <a:pt x="630637" y="380787"/>
                    <a:pt x="614446" y="507229"/>
                  </a:cubicBezTo>
                  <a:cubicBezTo>
                    <a:pt x="607634" y="560501"/>
                    <a:pt x="619515" y="603860"/>
                    <a:pt x="649784" y="632766"/>
                  </a:cubicBezTo>
                  <a:cubicBezTo>
                    <a:pt x="656847" y="639640"/>
                    <a:pt x="664923" y="645517"/>
                    <a:pt x="673706" y="650562"/>
                  </a:cubicBezTo>
                  <a:cubicBezTo>
                    <a:pt x="662931" y="682825"/>
                    <a:pt x="595730" y="887127"/>
                    <a:pt x="578047" y="1020190"/>
                  </a:cubicBezTo>
                  <a:cubicBezTo>
                    <a:pt x="572579" y="1061337"/>
                    <a:pt x="568256" y="1132084"/>
                    <a:pt x="564866" y="1212228"/>
                  </a:cubicBezTo>
                  <a:cubicBezTo>
                    <a:pt x="566135" y="1073757"/>
                    <a:pt x="567684" y="931566"/>
                    <a:pt x="569422" y="828445"/>
                  </a:cubicBezTo>
                  <a:lnTo>
                    <a:pt x="561854" y="828445"/>
                  </a:lnTo>
                  <a:cubicBezTo>
                    <a:pt x="557163" y="1106905"/>
                    <a:pt x="553757" y="1670338"/>
                    <a:pt x="553757" y="1675938"/>
                  </a:cubicBezTo>
                  <a:lnTo>
                    <a:pt x="561325" y="1675938"/>
                  </a:lnTo>
                  <a:cubicBezTo>
                    <a:pt x="561400" y="1670866"/>
                    <a:pt x="566394" y="1164645"/>
                    <a:pt x="585540" y="1021175"/>
                  </a:cubicBezTo>
                  <a:cubicBezTo>
                    <a:pt x="603052" y="889914"/>
                    <a:pt x="668909" y="688933"/>
                    <a:pt x="680471" y="654189"/>
                  </a:cubicBezTo>
                  <a:close/>
                  <a:moveTo>
                    <a:pt x="621709" y="508289"/>
                  </a:moveTo>
                  <a:cubicBezTo>
                    <a:pt x="637372" y="386224"/>
                    <a:pt x="771219" y="262128"/>
                    <a:pt x="776141" y="257587"/>
                  </a:cubicBezTo>
                  <a:cubicBezTo>
                    <a:pt x="779018" y="255468"/>
                    <a:pt x="827824" y="220131"/>
                    <a:pt x="866189" y="233374"/>
                  </a:cubicBezTo>
                  <a:cubicBezTo>
                    <a:pt x="885483" y="240109"/>
                    <a:pt x="899177" y="258499"/>
                    <a:pt x="906746" y="288083"/>
                  </a:cubicBezTo>
                  <a:cubicBezTo>
                    <a:pt x="927026" y="368442"/>
                    <a:pt x="908559" y="527122"/>
                    <a:pt x="853777" y="611332"/>
                  </a:cubicBezTo>
                  <a:cubicBezTo>
                    <a:pt x="835240" y="639860"/>
                    <a:pt x="814666" y="656142"/>
                    <a:pt x="792562" y="659835"/>
                  </a:cubicBezTo>
                  <a:cubicBezTo>
                    <a:pt x="750934" y="666764"/>
                    <a:pt x="712716" y="662231"/>
                    <a:pt x="682999" y="647216"/>
                  </a:cubicBezTo>
                  <a:lnTo>
                    <a:pt x="801348" y="393880"/>
                  </a:lnTo>
                  <a:lnTo>
                    <a:pt x="794463" y="390627"/>
                  </a:lnTo>
                  <a:lnTo>
                    <a:pt x="676366" y="643587"/>
                  </a:lnTo>
                  <a:cubicBezTo>
                    <a:pt x="668570" y="639070"/>
                    <a:pt x="661346" y="633630"/>
                    <a:pt x="654852" y="627383"/>
                  </a:cubicBezTo>
                  <a:cubicBezTo>
                    <a:pt x="626628" y="600215"/>
                    <a:pt x="615203" y="559053"/>
                    <a:pt x="621709" y="508278"/>
                  </a:cubicBezTo>
                  <a:close/>
                  <a:moveTo>
                    <a:pt x="493756" y="1080875"/>
                  </a:moveTo>
                  <a:cubicBezTo>
                    <a:pt x="504679" y="1141971"/>
                    <a:pt x="506432" y="1262184"/>
                    <a:pt x="504938" y="1378694"/>
                  </a:cubicBezTo>
                  <a:cubicBezTo>
                    <a:pt x="500921" y="1365256"/>
                    <a:pt x="492764" y="1352147"/>
                    <a:pt x="480694" y="1339860"/>
                  </a:cubicBezTo>
                  <a:cubicBezTo>
                    <a:pt x="479516" y="1249205"/>
                    <a:pt x="476312" y="1169473"/>
                    <a:pt x="469088" y="1145499"/>
                  </a:cubicBezTo>
                  <a:cubicBezTo>
                    <a:pt x="461444" y="1120830"/>
                    <a:pt x="450851" y="1106387"/>
                    <a:pt x="437457" y="1102443"/>
                  </a:cubicBezTo>
                  <a:cubicBezTo>
                    <a:pt x="429428" y="1100474"/>
                    <a:pt x="421072" y="1102033"/>
                    <a:pt x="414146" y="1106408"/>
                  </a:cubicBezTo>
                  <a:cubicBezTo>
                    <a:pt x="392575" y="1079256"/>
                    <a:pt x="343909" y="1040101"/>
                    <a:pt x="296857" y="1042737"/>
                  </a:cubicBezTo>
                  <a:cubicBezTo>
                    <a:pt x="269238" y="1044631"/>
                    <a:pt x="246235" y="1060218"/>
                    <a:pt x="228754" y="1090033"/>
                  </a:cubicBezTo>
                  <a:cubicBezTo>
                    <a:pt x="205298" y="1130061"/>
                    <a:pt x="207417" y="1169551"/>
                    <a:pt x="234582" y="1198617"/>
                  </a:cubicBezTo>
                  <a:cubicBezTo>
                    <a:pt x="253397" y="1218196"/>
                    <a:pt x="279314" y="1229354"/>
                    <a:pt x="306466" y="1229567"/>
                  </a:cubicBezTo>
                  <a:cubicBezTo>
                    <a:pt x="318202" y="1229647"/>
                    <a:pt x="329801" y="1227031"/>
                    <a:pt x="340366" y="1221923"/>
                  </a:cubicBezTo>
                  <a:cubicBezTo>
                    <a:pt x="395298" y="1194491"/>
                    <a:pt x="413566" y="1126865"/>
                    <a:pt x="416550" y="1114256"/>
                  </a:cubicBezTo>
                  <a:cubicBezTo>
                    <a:pt x="421932" y="1110198"/>
                    <a:pt x="428824" y="1108700"/>
                    <a:pt x="435406" y="1110161"/>
                  </a:cubicBezTo>
                  <a:cubicBezTo>
                    <a:pt x="445999" y="1113187"/>
                    <a:pt x="455158" y="1126277"/>
                    <a:pt x="461825" y="1147995"/>
                  </a:cubicBezTo>
                  <a:cubicBezTo>
                    <a:pt x="468730" y="1170441"/>
                    <a:pt x="471875" y="1245742"/>
                    <a:pt x="473077" y="1332711"/>
                  </a:cubicBezTo>
                  <a:cubicBezTo>
                    <a:pt x="472126" y="1331877"/>
                    <a:pt x="471214" y="1331032"/>
                    <a:pt x="470228" y="1330206"/>
                  </a:cubicBezTo>
                  <a:cubicBezTo>
                    <a:pt x="389185" y="1262632"/>
                    <a:pt x="234595" y="1404059"/>
                    <a:pt x="228089" y="1410112"/>
                  </a:cubicBezTo>
                  <a:cubicBezTo>
                    <a:pt x="204630" y="1436143"/>
                    <a:pt x="197061" y="1457480"/>
                    <a:pt x="204630" y="1473371"/>
                  </a:cubicBezTo>
                  <a:cubicBezTo>
                    <a:pt x="214389" y="1493574"/>
                    <a:pt x="248592" y="1503639"/>
                    <a:pt x="306479" y="1503639"/>
                  </a:cubicBezTo>
                  <a:cubicBezTo>
                    <a:pt x="321010" y="1503639"/>
                    <a:pt x="337126" y="1502958"/>
                    <a:pt x="354682" y="1501748"/>
                  </a:cubicBezTo>
                  <a:cubicBezTo>
                    <a:pt x="404871" y="1498088"/>
                    <a:pt x="446484" y="1483695"/>
                    <a:pt x="473678" y="1461798"/>
                  </a:cubicBezTo>
                  <a:cubicBezTo>
                    <a:pt x="473375" y="1574368"/>
                    <a:pt x="471362" y="1673847"/>
                    <a:pt x="471362" y="1676002"/>
                  </a:cubicBezTo>
                  <a:lnTo>
                    <a:pt x="478928" y="1676002"/>
                  </a:lnTo>
                  <a:cubicBezTo>
                    <a:pt x="479104" y="1667196"/>
                    <a:pt x="481067" y="1566813"/>
                    <a:pt x="481259" y="1455116"/>
                  </a:cubicBezTo>
                  <a:cubicBezTo>
                    <a:pt x="492099" y="1444693"/>
                    <a:pt x="499993" y="1432861"/>
                    <a:pt x="504280" y="1419830"/>
                  </a:cubicBezTo>
                  <a:cubicBezTo>
                    <a:pt x="501718" y="1554548"/>
                    <a:pt x="495647" y="1673904"/>
                    <a:pt x="495647" y="1676230"/>
                  </a:cubicBezTo>
                  <a:lnTo>
                    <a:pt x="503216" y="1676608"/>
                  </a:lnTo>
                  <a:cubicBezTo>
                    <a:pt x="503216" y="1672068"/>
                    <a:pt x="526294" y="1220486"/>
                    <a:pt x="501322" y="1079504"/>
                  </a:cubicBezTo>
                  <a:close/>
                  <a:moveTo>
                    <a:pt x="337424" y="1215044"/>
                  </a:moveTo>
                  <a:cubicBezTo>
                    <a:pt x="308215" y="1229722"/>
                    <a:pt x="264856" y="1219582"/>
                    <a:pt x="240115" y="1193250"/>
                  </a:cubicBezTo>
                  <a:cubicBezTo>
                    <a:pt x="215374" y="1166919"/>
                    <a:pt x="213628" y="1130597"/>
                    <a:pt x="235269" y="1093745"/>
                  </a:cubicBezTo>
                  <a:cubicBezTo>
                    <a:pt x="251387" y="1066290"/>
                    <a:pt x="272349" y="1051598"/>
                    <a:pt x="297691" y="1050161"/>
                  </a:cubicBezTo>
                  <a:lnTo>
                    <a:pt x="301485" y="1050161"/>
                  </a:lnTo>
                  <a:cubicBezTo>
                    <a:pt x="341143" y="1050161"/>
                    <a:pt x="384466" y="1082354"/>
                    <a:pt x="406552" y="1108511"/>
                  </a:cubicBezTo>
                  <a:cubicBezTo>
                    <a:pt x="385167" y="1112039"/>
                    <a:pt x="316342" y="1126515"/>
                    <a:pt x="288006" y="1171910"/>
                  </a:cubicBezTo>
                  <a:lnTo>
                    <a:pt x="294438" y="1175922"/>
                  </a:lnTo>
                  <a:cubicBezTo>
                    <a:pt x="321134" y="1133480"/>
                    <a:pt x="389063" y="1119349"/>
                    <a:pt x="408569" y="1116160"/>
                  </a:cubicBezTo>
                  <a:cubicBezTo>
                    <a:pt x="403643" y="1134141"/>
                    <a:pt x="384577" y="1191416"/>
                    <a:pt x="337421" y="1215028"/>
                  </a:cubicBezTo>
                  <a:close/>
                  <a:moveTo>
                    <a:pt x="354296" y="1494170"/>
                  </a:moveTo>
                  <a:cubicBezTo>
                    <a:pt x="249190" y="1501813"/>
                    <a:pt x="218922" y="1485392"/>
                    <a:pt x="211356" y="1470260"/>
                  </a:cubicBezTo>
                  <a:cubicBezTo>
                    <a:pt x="205075" y="1457395"/>
                    <a:pt x="212566" y="1439008"/>
                    <a:pt x="233603" y="1415549"/>
                  </a:cubicBezTo>
                  <a:lnTo>
                    <a:pt x="233528" y="1415549"/>
                  </a:lnTo>
                  <a:cubicBezTo>
                    <a:pt x="238369" y="1410858"/>
                    <a:pt x="390539" y="1273443"/>
                    <a:pt x="465526" y="1336031"/>
                  </a:cubicBezTo>
                  <a:cubicBezTo>
                    <a:pt x="468262" y="1338316"/>
                    <a:pt x="470787" y="1340647"/>
                    <a:pt x="473206" y="1342999"/>
                  </a:cubicBezTo>
                  <a:cubicBezTo>
                    <a:pt x="473245" y="1346138"/>
                    <a:pt x="473279" y="1349288"/>
                    <a:pt x="473312" y="1352445"/>
                  </a:cubicBezTo>
                  <a:cubicBezTo>
                    <a:pt x="438024" y="1366002"/>
                    <a:pt x="298996" y="1420426"/>
                    <a:pt x="243049" y="1459827"/>
                  </a:cubicBezTo>
                  <a:lnTo>
                    <a:pt x="247440" y="1466043"/>
                  </a:lnTo>
                  <a:cubicBezTo>
                    <a:pt x="300602" y="1428551"/>
                    <a:pt x="434686" y="1375526"/>
                    <a:pt x="473382" y="1360570"/>
                  </a:cubicBezTo>
                  <a:cubicBezTo>
                    <a:pt x="473660" y="1390645"/>
                    <a:pt x="473735" y="1421540"/>
                    <a:pt x="473683" y="1451702"/>
                  </a:cubicBezTo>
                  <a:cubicBezTo>
                    <a:pt x="447849" y="1474764"/>
                    <a:pt x="405246" y="1490448"/>
                    <a:pt x="354296" y="1494170"/>
                  </a:cubicBezTo>
                  <a:close/>
                  <a:moveTo>
                    <a:pt x="497460" y="1416984"/>
                  </a:moveTo>
                  <a:cubicBezTo>
                    <a:pt x="494329" y="1426704"/>
                    <a:pt x="488765" y="1435775"/>
                    <a:pt x="481269" y="1444087"/>
                  </a:cubicBezTo>
                  <a:cubicBezTo>
                    <a:pt x="481287" y="1415396"/>
                    <a:pt x="481184" y="1386145"/>
                    <a:pt x="480899" y="1357657"/>
                  </a:cubicBezTo>
                  <a:cubicBezTo>
                    <a:pt x="482779" y="1356939"/>
                    <a:pt x="483940" y="1356501"/>
                    <a:pt x="484067" y="1356450"/>
                  </a:cubicBezTo>
                  <a:lnTo>
                    <a:pt x="483093" y="1353831"/>
                  </a:lnTo>
                  <a:cubicBezTo>
                    <a:pt x="499113" y="1373961"/>
                    <a:pt x="504252" y="1395804"/>
                    <a:pt x="497460" y="1416984"/>
                  </a:cubicBezTo>
                  <a:close/>
                  <a:moveTo>
                    <a:pt x="619888" y="1290228"/>
                  </a:moveTo>
                  <a:cubicBezTo>
                    <a:pt x="628936" y="1191380"/>
                    <a:pt x="636939" y="1115702"/>
                    <a:pt x="640868" y="1079165"/>
                  </a:cubicBezTo>
                  <a:cubicBezTo>
                    <a:pt x="645790" y="1088459"/>
                    <a:pt x="652972" y="1095840"/>
                    <a:pt x="662501" y="1100689"/>
                  </a:cubicBezTo>
                  <a:cubicBezTo>
                    <a:pt x="671484" y="1105121"/>
                    <a:pt x="681388" y="1107354"/>
                    <a:pt x="691402" y="1107203"/>
                  </a:cubicBezTo>
                  <a:cubicBezTo>
                    <a:pt x="718857" y="1107203"/>
                    <a:pt x="751558" y="1092675"/>
                    <a:pt x="782279" y="1065585"/>
                  </a:cubicBezTo>
                  <a:cubicBezTo>
                    <a:pt x="830632" y="1023589"/>
                    <a:pt x="851666" y="992339"/>
                    <a:pt x="844932" y="972817"/>
                  </a:cubicBezTo>
                  <a:cubicBezTo>
                    <a:pt x="840697" y="960255"/>
                    <a:pt x="825335" y="953132"/>
                    <a:pt x="799530" y="951855"/>
                  </a:cubicBezTo>
                  <a:cubicBezTo>
                    <a:pt x="793282" y="952147"/>
                    <a:pt x="652330" y="958897"/>
                    <a:pt x="635209" y="1027671"/>
                  </a:cubicBezTo>
                  <a:cubicBezTo>
                    <a:pt x="642586" y="949112"/>
                    <a:pt x="652563" y="883856"/>
                    <a:pt x="666052" y="847656"/>
                  </a:cubicBezTo>
                  <a:cubicBezTo>
                    <a:pt x="682318" y="804072"/>
                    <a:pt x="706611" y="771004"/>
                    <a:pt x="738317" y="749288"/>
                  </a:cubicBezTo>
                  <a:lnTo>
                    <a:pt x="734079" y="743072"/>
                  </a:lnTo>
                  <a:cubicBezTo>
                    <a:pt x="701089" y="765772"/>
                    <a:pt x="675739" y="799824"/>
                    <a:pt x="658940" y="844696"/>
                  </a:cubicBezTo>
                  <a:cubicBezTo>
                    <a:pt x="630632" y="920141"/>
                    <a:pt x="617622" y="1114588"/>
                    <a:pt x="611714" y="1296628"/>
                  </a:cubicBezTo>
                  <a:cubicBezTo>
                    <a:pt x="601962" y="1403859"/>
                    <a:pt x="591104" y="1537075"/>
                    <a:pt x="582893" y="1676373"/>
                  </a:cubicBezTo>
                  <a:lnTo>
                    <a:pt x="590459" y="1676826"/>
                  </a:lnTo>
                  <a:cubicBezTo>
                    <a:pt x="595740" y="1586925"/>
                    <a:pt x="602141" y="1499573"/>
                    <a:pt x="608637" y="1420079"/>
                  </a:cubicBezTo>
                  <a:cubicBezTo>
                    <a:pt x="606171" y="1556947"/>
                    <a:pt x="607108" y="1665686"/>
                    <a:pt x="607108" y="1676601"/>
                  </a:cubicBezTo>
                  <a:lnTo>
                    <a:pt x="614674" y="1676526"/>
                  </a:lnTo>
                  <a:cubicBezTo>
                    <a:pt x="614672" y="1673006"/>
                    <a:pt x="613164" y="1487806"/>
                    <a:pt x="619888" y="1290230"/>
                  </a:cubicBezTo>
                  <a:close/>
                  <a:moveTo>
                    <a:pt x="641231" y="1037127"/>
                  </a:moveTo>
                  <a:cubicBezTo>
                    <a:pt x="647209" y="967662"/>
                    <a:pt x="793857" y="959423"/>
                    <a:pt x="799682" y="959423"/>
                  </a:cubicBezTo>
                  <a:cubicBezTo>
                    <a:pt x="815120" y="960255"/>
                    <a:pt x="834186" y="963661"/>
                    <a:pt x="838276" y="975314"/>
                  </a:cubicBezTo>
                  <a:cubicBezTo>
                    <a:pt x="841456" y="984242"/>
                    <a:pt x="837822" y="1007690"/>
                    <a:pt x="777741" y="1059910"/>
                  </a:cubicBezTo>
                  <a:cubicBezTo>
                    <a:pt x="737638" y="1094794"/>
                    <a:pt x="693821" y="1108113"/>
                    <a:pt x="665980" y="1093963"/>
                  </a:cubicBezTo>
                  <a:cubicBezTo>
                    <a:pt x="653837" y="1087767"/>
                    <a:pt x="645986" y="1076806"/>
                    <a:pt x="642668" y="1062265"/>
                  </a:cubicBezTo>
                  <a:cubicBezTo>
                    <a:pt x="642899" y="1060112"/>
                    <a:pt x="643072" y="1058491"/>
                    <a:pt x="643186" y="1057299"/>
                  </a:cubicBezTo>
                  <a:cubicBezTo>
                    <a:pt x="657764" y="1050725"/>
                    <a:pt x="767940" y="1001352"/>
                    <a:pt x="818733" y="992489"/>
                  </a:cubicBezTo>
                  <a:lnTo>
                    <a:pt x="817371" y="984923"/>
                  </a:lnTo>
                  <a:cubicBezTo>
                    <a:pt x="766047" y="994017"/>
                    <a:pt x="659460" y="1041647"/>
                    <a:pt x="641031" y="1049954"/>
                  </a:cubicBezTo>
                  <a:cubicBezTo>
                    <a:pt x="640801" y="1045680"/>
                    <a:pt x="640866" y="1041396"/>
                    <a:pt x="641231" y="1037130"/>
                  </a:cubicBezTo>
                  <a:close/>
                  <a:moveTo>
                    <a:pt x="633344" y="1048485"/>
                  </a:moveTo>
                  <a:cubicBezTo>
                    <a:pt x="633494" y="1053178"/>
                    <a:pt x="634048" y="1057848"/>
                    <a:pt x="635007" y="1062446"/>
                  </a:cubicBezTo>
                  <a:cubicBezTo>
                    <a:pt x="633624" y="1075363"/>
                    <a:pt x="630627" y="1103007"/>
                    <a:pt x="626661" y="1141782"/>
                  </a:cubicBezTo>
                  <a:cubicBezTo>
                    <a:pt x="628573" y="1109573"/>
                    <a:pt x="630790" y="1078238"/>
                    <a:pt x="633344" y="1048488"/>
                  </a:cubicBezTo>
                  <a:close/>
                  <a:moveTo>
                    <a:pt x="580764" y="327427"/>
                  </a:moveTo>
                  <a:cubicBezTo>
                    <a:pt x="587548" y="150560"/>
                    <a:pt x="596872" y="106673"/>
                    <a:pt x="601071" y="95696"/>
                  </a:cubicBezTo>
                  <a:cubicBezTo>
                    <a:pt x="607839" y="107768"/>
                    <a:pt x="627938" y="136879"/>
                    <a:pt x="661276" y="128495"/>
                  </a:cubicBezTo>
                  <a:cubicBezTo>
                    <a:pt x="676939" y="124710"/>
                    <a:pt x="688213" y="113057"/>
                    <a:pt x="699110" y="102010"/>
                  </a:cubicBezTo>
                  <a:cubicBezTo>
                    <a:pt x="716588" y="84152"/>
                    <a:pt x="733466" y="67127"/>
                    <a:pt x="769562" y="76586"/>
                  </a:cubicBezTo>
                  <a:cubicBezTo>
                    <a:pt x="799224" y="84379"/>
                    <a:pt x="827063" y="105642"/>
                    <a:pt x="847349" y="121229"/>
                  </a:cubicBezTo>
                  <a:cubicBezTo>
                    <a:pt x="862330" y="132657"/>
                    <a:pt x="872245" y="140223"/>
                    <a:pt x="879280" y="140223"/>
                  </a:cubicBezTo>
                  <a:cubicBezTo>
                    <a:pt x="880694" y="140363"/>
                    <a:pt x="882119" y="140073"/>
                    <a:pt x="883367" y="139391"/>
                  </a:cubicBezTo>
                  <a:cubicBezTo>
                    <a:pt x="888361" y="136967"/>
                    <a:pt x="888361" y="130310"/>
                    <a:pt x="888361" y="128116"/>
                  </a:cubicBezTo>
                  <a:cubicBezTo>
                    <a:pt x="888361" y="95048"/>
                    <a:pt x="811481" y="7499"/>
                    <a:pt x="719090" y="7499"/>
                  </a:cubicBezTo>
                  <a:cubicBezTo>
                    <a:pt x="643458" y="7499"/>
                    <a:pt x="604171" y="33284"/>
                    <a:pt x="598807" y="86089"/>
                  </a:cubicBezTo>
                  <a:cubicBezTo>
                    <a:pt x="587670" y="93186"/>
                    <a:pt x="579081" y="174524"/>
                    <a:pt x="573198" y="327124"/>
                  </a:cubicBezTo>
                  <a:cubicBezTo>
                    <a:pt x="570020" y="412102"/>
                    <a:pt x="566314" y="569043"/>
                    <a:pt x="562455" y="793548"/>
                  </a:cubicBezTo>
                  <a:lnTo>
                    <a:pt x="570020" y="793548"/>
                  </a:lnTo>
                  <a:cubicBezTo>
                    <a:pt x="573885" y="569040"/>
                    <a:pt x="577519" y="412254"/>
                    <a:pt x="580772" y="327430"/>
                  </a:cubicBezTo>
                  <a:close/>
                  <a:moveTo>
                    <a:pt x="718860" y="15057"/>
                  </a:moveTo>
                  <a:cubicBezTo>
                    <a:pt x="803684" y="15057"/>
                    <a:pt x="880565" y="96403"/>
                    <a:pt x="880565" y="128109"/>
                  </a:cubicBezTo>
                  <a:cubicBezTo>
                    <a:pt x="880565" y="131815"/>
                    <a:pt x="879806" y="132649"/>
                    <a:pt x="879806" y="132649"/>
                  </a:cubicBezTo>
                  <a:cubicBezTo>
                    <a:pt x="876783" y="133859"/>
                    <a:pt x="862555" y="122734"/>
                    <a:pt x="852265" y="115168"/>
                  </a:cubicBezTo>
                  <a:cubicBezTo>
                    <a:pt x="831456" y="99503"/>
                    <a:pt x="802928" y="77485"/>
                    <a:pt x="771753" y="69238"/>
                  </a:cubicBezTo>
                  <a:cubicBezTo>
                    <a:pt x="764874" y="67342"/>
                    <a:pt x="757777" y="66350"/>
                    <a:pt x="750641" y="66285"/>
                  </a:cubicBezTo>
                  <a:lnTo>
                    <a:pt x="750338" y="66285"/>
                  </a:lnTo>
                  <a:cubicBezTo>
                    <a:pt x="723628" y="66285"/>
                    <a:pt x="707888" y="82253"/>
                    <a:pt x="694041" y="96703"/>
                  </a:cubicBezTo>
                  <a:cubicBezTo>
                    <a:pt x="683372" y="107525"/>
                    <a:pt x="673307" y="117740"/>
                    <a:pt x="659535" y="121146"/>
                  </a:cubicBezTo>
                  <a:cubicBezTo>
                    <a:pt x="626869" y="129311"/>
                    <a:pt x="609061" y="95245"/>
                    <a:pt x="605997" y="88687"/>
                  </a:cubicBezTo>
                  <a:cubicBezTo>
                    <a:pt x="609838" y="79549"/>
                    <a:pt x="632455" y="37112"/>
                    <a:pt x="720222" y="42904"/>
                  </a:cubicBezTo>
                  <a:lnTo>
                    <a:pt x="720740" y="35338"/>
                  </a:lnTo>
                  <a:cubicBezTo>
                    <a:pt x="655764" y="31194"/>
                    <a:pt x="624263" y="52433"/>
                    <a:pt x="609665" y="69230"/>
                  </a:cubicBezTo>
                  <a:cubicBezTo>
                    <a:pt x="621251" y="32856"/>
                    <a:pt x="657186" y="15067"/>
                    <a:pt x="718868" y="15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4" name="Google Shape;1444;p45">
              <a:extLst>
                <a:ext uri="{FF2B5EF4-FFF2-40B4-BE49-F238E27FC236}">
                  <a16:creationId xmlns:a16="http://schemas.microsoft.com/office/drawing/2014/main" id="{B61DB03B-1463-6E6B-DD07-F3D3217F318E}"/>
                </a:ext>
              </a:extLst>
            </p:cNvPr>
            <p:cNvSpPr/>
            <p:nvPr/>
          </p:nvSpPr>
          <p:spPr>
            <a:xfrm>
              <a:off x="1460442" y="3595058"/>
              <a:ext cx="250082" cy="126729"/>
            </a:xfrm>
            <a:custGeom>
              <a:avLst/>
              <a:gdLst/>
              <a:ahLst/>
              <a:cxnLst/>
              <a:rect l="l" t="t" r="r" b="b"/>
              <a:pathLst>
                <a:path w="314569" h="159408" extrusionOk="0">
                  <a:moveTo>
                    <a:pt x="188363" y="158235"/>
                  </a:moveTo>
                  <a:cubicBezTo>
                    <a:pt x="237094" y="144010"/>
                    <a:pt x="366868" y="79086"/>
                    <a:pt x="308450" y="32551"/>
                  </a:cubicBezTo>
                  <a:cubicBezTo>
                    <a:pt x="250032" y="-13983"/>
                    <a:pt x="48830" y="12120"/>
                    <a:pt x="16368" y="47683"/>
                  </a:cubicBezTo>
                  <a:cubicBezTo>
                    <a:pt x="-16094" y="83246"/>
                    <a:pt x="65099" y="155588"/>
                    <a:pt x="65099" y="155588"/>
                  </a:cubicBezTo>
                  <a:cubicBezTo>
                    <a:pt x="81292" y="167469"/>
                    <a:pt x="139638" y="172463"/>
                    <a:pt x="188363" y="1582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5" name="Google Shape;1445;p45">
              <a:extLst>
                <a:ext uri="{FF2B5EF4-FFF2-40B4-BE49-F238E27FC236}">
                  <a16:creationId xmlns:a16="http://schemas.microsoft.com/office/drawing/2014/main" id="{BEDA113B-B1D9-2C94-B3E0-67584352CD1B}"/>
                </a:ext>
              </a:extLst>
            </p:cNvPr>
            <p:cNvSpPr/>
            <p:nvPr/>
          </p:nvSpPr>
          <p:spPr>
            <a:xfrm>
              <a:off x="1460442" y="3970748"/>
              <a:ext cx="250082" cy="126791"/>
            </a:xfrm>
            <a:custGeom>
              <a:avLst/>
              <a:gdLst/>
              <a:ahLst/>
              <a:cxnLst/>
              <a:rect l="l" t="t" r="r" b="b"/>
              <a:pathLst>
                <a:path w="314569" h="159486" extrusionOk="0">
                  <a:moveTo>
                    <a:pt x="188363" y="158280"/>
                  </a:moveTo>
                  <a:cubicBezTo>
                    <a:pt x="237094" y="144055"/>
                    <a:pt x="366868" y="79130"/>
                    <a:pt x="308450" y="32594"/>
                  </a:cubicBezTo>
                  <a:cubicBezTo>
                    <a:pt x="250032" y="-13943"/>
                    <a:pt x="48830" y="12012"/>
                    <a:pt x="16368" y="47728"/>
                  </a:cubicBezTo>
                  <a:cubicBezTo>
                    <a:pt x="-16094" y="83443"/>
                    <a:pt x="65099" y="155783"/>
                    <a:pt x="65099" y="155783"/>
                  </a:cubicBezTo>
                  <a:cubicBezTo>
                    <a:pt x="81292" y="167586"/>
                    <a:pt x="139638" y="172505"/>
                    <a:pt x="188363" y="15828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6" name="Google Shape;1446;p45">
              <a:extLst>
                <a:ext uri="{FF2B5EF4-FFF2-40B4-BE49-F238E27FC236}">
                  <a16:creationId xmlns:a16="http://schemas.microsoft.com/office/drawing/2014/main" id="{4FA75918-23A6-3250-9DF8-1FE3387B69F3}"/>
                </a:ext>
              </a:extLst>
            </p:cNvPr>
            <p:cNvSpPr/>
            <p:nvPr/>
          </p:nvSpPr>
          <p:spPr>
            <a:xfrm>
              <a:off x="1522819" y="3849641"/>
              <a:ext cx="169731" cy="86027"/>
            </a:xfrm>
            <a:custGeom>
              <a:avLst/>
              <a:gdLst/>
              <a:ahLst/>
              <a:cxnLst/>
              <a:rect l="l" t="t" r="r" b="b"/>
              <a:pathLst>
                <a:path w="213498" h="108210" extrusionOk="0">
                  <a:moveTo>
                    <a:pt x="130658" y="109743"/>
                  </a:moveTo>
                  <a:cubicBezTo>
                    <a:pt x="163726" y="100056"/>
                    <a:pt x="251653" y="55791"/>
                    <a:pt x="212229" y="24388"/>
                  </a:cubicBezTo>
                  <a:cubicBezTo>
                    <a:pt x="172804" y="-7015"/>
                    <a:pt x="35921" y="10616"/>
                    <a:pt x="13902" y="34829"/>
                  </a:cubicBezTo>
                  <a:cubicBezTo>
                    <a:pt x="-8117" y="59041"/>
                    <a:pt x="46968" y="108153"/>
                    <a:pt x="46968" y="108153"/>
                  </a:cubicBezTo>
                  <a:cubicBezTo>
                    <a:pt x="57939" y="116174"/>
                    <a:pt x="97592" y="119428"/>
                    <a:pt x="130658" y="10974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7" name="Google Shape;1447;p45">
              <a:extLst>
                <a:ext uri="{FF2B5EF4-FFF2-40B4-BE49-F238E27FC236}">
                  <a16:creationId xmlns:a16="http://schemas.microsoft.com/office/drawing/2014/main" id="{081C07A1-FF4A-4F42-C80B-7B652FC7793E}"/>
                </a:ext>
              </a:extLst>
            </p:cNvPr>
            <p:cNvSpPr/>
            <p:nvPr/>
          </p:nvSpPr>
          <p:spPr>
            <a:xfrm>
              <a:off x="1457672" y="3592500"/>
              <a:ext cx="256132" cy="132153"/>
            </a:xfrm>
            <a:custGeom>
              <a:avLst/>
              <a:gdLst/>
              <a:ahLst/>
              <a:cxnLst/>
              <a:rect l="l" t="t" r="r" b="b"/>
              <a:pathLst>
                <a:path w="322179" h="166230" extrusionOk="0">
                  <a:moveTo>
                    <a:pt x="314590" y="32751"/>
                  </a:moveTo>
                  <a:cubicBezTo>
                    <a:pt x="255947" y="-13711"/>
                    <a:pt x="51414" y="11335"/>
                    <a:pt x="17364" y="48566"/>
                  </a:cubicBezTo>
                  <a:cubicBezTo>
                    <a:pt x="11161" y="55365"/>
                    <a:pt x="8065" y="64438"/>
                    <a:pt x="8817" y="73610"/>
                  </a:cubicBezTo>
                  <a:cubicBezTo>
                    <a:pt x="10783" y="111900"/>
                    <a:pt x="64056" y="159861"/>
                    <a:pt x="66318" y="161843"/>
                  </a:cubicBezTo>
                  <a:cubicBezTo>
                    <a:pt x="76305" y="169183"/>
                    <a:pt x="99912" y="173721"/>
                    <a:pt x="127305" y="173721"/>
                  </a:cubicBezTo>
                  <a:cubicBezTo>
                    <a:pt x="149572" y="173908"/>
                    <a:pt x="171757" y="170978"/>
                    <a:pt x="193214" y="165021"/>
                  </a:cubicBezTo>
                  <a:cubicBezTo>
                    <a:pt x="230141" y="154275"/>
                    <a:pt x="321850" y="111066"/>
                    <a:pt x="330250" y="68150"/>
                  </a:cubicBezTo>
                  <a:cubicBezTo>
                    <a:pt x="332819" y="54914"/>
                    <a:pt x="327600" y="42958"/>
                    <a:pt x="314590" y="32751"/>
                  </a:cubicBezTo>
                  <a:close/>
                  <a:moveTo>
                    <a:pt x="322536" y="66725"/>
                  </a:moveTo>
                  <a:cubicBezTo>
                    <a:pt x="315346" y="103047"/>
                    <a:pt x="233019" y="145193"/>
                    <a:pt x="190797" y="157528"/>
                  </a:cubicBezTo>
                  <a:cubicBezTo>
                    <a:pt x="142291" y="171755"/>
                    <a:pt x="86070" y="166383"/>
                    <a:pt x="70936" y="155862"/>
                  </a:cubicBezTo>
                  <a:lnTo>
                    <a:pt x="70936" y="155862"/>
                  </a:lnTo>
                  <a:cubicBezTo>
                    <a:pt x="67908" y="153065"/>
                    <a:pt x="17817" y="107209"/>
                    <a:pt x="16077" y="73460"/>
                  </a:cubicBezTo>
                  <a:cubicBezTo>
                    <a:pt x="15414" y="66293"/>
                    <a:pt x="17804" y="59178"/>
                    <a:pt x="22658" y="53863"/>
                  </a:cubicBezTo>
                  <a:cubicBezTo>
                    <a:pt x="39049" y="35843"/>
                    <a:pt x="102134" y="20432"/>
                    <a:pt x="166372" y="16251"/>
                  </a:cubicBezTo>
                  <a:cubicBezTo>
                    <a:pt x="158537" y="32899"/>
                    <a:pt x="151929" y="50097"/>
                    <a:pt x="146604" y="67710"/>
                  </a:cubicBezTo>
                  <a:lnTo>
                    <a:pt x="154170" y="69828"/>
                  </a:lnTo>
                  <a:cubicBezTo>
                    <a:pt x="159798" y="51664"/>
                    <a:pt x="166805" y="33956"/>
                    <a:pt x="175132" y="16860"/>
                  </a:cubicBezTo>
                  <a:lnTo>
                    <a:pt x="173060" y="15868"/>
                  </a:lnTo>
                  <a:cubicBezTo>
                    <a:pt x="228807" y="12928"/>
                    <a:pt x="284231" y="18645"/>
                    <a:pt x="309594" y="38729"/>
                  </a:cubicBezTo>
                  <a:cubicBezTo>
                    <a:pt x="320335" y="47196"/>
                    <a:pt x="324572" y="56352"/>
                    <a:pt x="322531" y="667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8" name="Google Shape;1448;p45">
              <a:extLst>
                <a:ext uri="{FF2B5EF4-FFF2-40B4-BE49-F238E27FC236}">
                  <a16:creationId xmlns:a16="http://schemas.microsoft.com/office/drawing/2014/main" id="{D38011E2-B7E3-9112-F0D5-6E5AC1D3C66A}"/>
                </a:ext>
              </a:extLst>
            </p:cNvPr>
            <p:cNvSpPr/>
            <p:nvPr/>
          </p:nvSpPr>
          <p:spPr>
            <a:xfrm>
              <a:off x="1457672" y="3968282"/>
              <a:ext cx="256132" cy="132150"/>
            </a:xfrm>
            <a:custGeom>
              <a:avLst/>
              <a:gdLst/>
              <a:ahLst/>
              <a:cxnLst/>
              <a:rect l="l" t="t" r="r" b="b"/>
              <a:pathLst>
                <a:path w="322179" h="166227" extrusionOk="0">
                  <a:moveTo>
                    <a:pt x="314590" y="32744"/>
                  </a:moveTo>
                  <a:cubicBezTo>
                    <a:pt x="255947" y="-13715"/>
                    <a:pt x="51414" y="11332"/>
                    <a:pt x="17364" y="48635"/>
                  </a:cubicBezTo>
                  <a:cubicBezTo>
                    <a:pt x="11161" y="55436"/>
                    <a:pt x="8065" y="64510"/>
                    <a:pt x="8817" y="73684"/>
                  </a:cubicBezTo>
                  <a:cubicBezTo>
                    <a:pt x="10783" y="111971"/>
                    <a:pt x="64056" y="159868"/>
                    <a:pt x="66318" y="161912"/>
                  </a:cubicBezTo>
                  <a:cubicBezTo>
                    <a:pt x="76305" y="169252"/>
                    <a:pt x="99912" y="173715"/>
                    <a:pt x="127305" y="173715"/>
                  </a:cubicBezTo>
                  <a:cubicBezTo>
                    <a:pt x="149570" y="173930"/>
                    <a:pt x="171754" y="171026"/>
                    <a:pt x="193214" y="165090"/>
                  </a:cubicBezTo>
                  <a:cubicBezTo>
                    <a:pt x="230141" y="154346"/>
                    <a:pt x="321850" y="111137"/>
                    <a:pt x="330250" y="68159"/>
                  </a:cubicBezTo>
                  <a:cubicBezTo>
                    <a:pt x="332819" y="54916"/>
                    <a:pt x="327600" y="43035"/>
                    <a:pt x="314590" y="32744"/>
                  </a:cubicBezTo>
                  <a:close/>
                  <a:moveTo>
                    <a:pt x="322536" y="66797"/>
                  </a:moveTo>
                  <a:cubicBezTo>
                    <a:pt x="315346" y="103118"/>
                    <a:pt x="233019" y="145278"/>
                    <a:pt x="190797" y="157599"/>
                  </a:cubicBezTo>
                  <a:cubicBezTo>
                    <a:pt x="142291" y="171824"/>
                    <a:pt x="86070" y="166452"/>
                    <a:pt x="70936" y="155934"/>
                  </a:cubicBezTo>
                  <a:cubicBezTo>
                    <a:pt x="67908" y="153212"/>
                    <a:pt x="17817" y="107281"/>
                    <a:pt x="16077" y="73531"/>
                  </a:cubicBezTo>
                  <a:cubicBezTo>
                    <a:pt x="15403" y="66362"/>
                    <a:pt x="17794" y="59241"/>
                    <a:pt x="22658" y="53932"/>
                  </a:cubicBezTo>
                  <a:cubicBezTo>
                    <a:pt x="39080" y="35876"/>
                    <a:pt x="102390" y="20439"/>
                    <a:pt x="166758" y="16292"/>
                  </a:cubicBezTo>
                  <a:cubicBezTo>
                    <a:pt x="160780" y="28673"/>
                    <a:pt x="137904" y="79356"/>
                    <a:pt x="137904" y="121192"/>
                  </a:cubicBezTo>
                  <a:lnTo>
                    <a:pt x="145454" y="121192"/>
                  </a:lnTo>
                  <a:cubicBezTo>
                    <a:pt x="145454" y="76018"/>
                    <a:pt x="174435" y="17450"/>
                    <a:pt x="174888" y="16846"/>
                  </a:cubicBezTo>
                  <a:lnTo>
                    <a:pt x="173075" y="15927"/>
                  </a:lnTo>
                  <a:cubicBezTo>
                    <a:pt x="228810" y="12989"/>
                    <a:pt x="284218" y="18708"/>
                    <a:pt x="309575" y="38790"/>
                  </a:cubicBezTo>
                  <a:cubicBezTo>
                    <a:pt x="320335" y="47275"/>
                    <a:pt x="324572" y="56429"/>
                    <a:pt x="322531" y="667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9" name="Google Shape;1449;p45">
              <a:extLst>
                <a:ext uri="{FF2B5EF4-FFF2-40B4-BE49-F238E27FC236}">
                  <a16:creationId xmlns:a16="http://schemas.microsoft.com/office/drawing/2014/main" id="{3A8DE7D8-0326-C380-4345-6F0DE114A3CB}"/>
                </a:ext>
              </a:extLst>
            </p:cNvPr>
            <p:cNvSpPr/>
            <p:nvPr/>
          </p:nvSpPr>
          <p:spPr>
            <a:xfrm>
              <a:off x="1519967" y="3846833"/>
              <a:ext cx="175769" cy="91869"/>
            </a:xfrm>
            <a:custGeom>
              <a:avLst/>
              <a:gdLst/>
              <a:ahLst/>
              <a:cxnLst/>
              <a:rect l="l" t="t" r="r" b="b"/>
              <a:pathLst>
                <a:path w="221093" h="115558" extrusionOk="0">
                  <a:moveTo>
                    <a:pt x="218390" y="25426"/>
                  </a:moveTo>
                  <a:cubicBezTo>
                    <a:pt x="176924" y="-7414"/>
                    <a:pt x="38828" y="10064"/>
                    <a:pt x="14916" y="36323"/>
                  </a:cubicBezTo>
                  <a:cubicBezTo>
                    <a:pt x="10464" y="41153"/>
                    <a:pt x="8239" y="47631"/>
                    <a:pt x="8788" y="54179"/>
                  </a:cubicBezTo>
                  <a:cubicBezTo>
                    <a:pt x="10453" y="80435"/>
                    <a:pt x="46700" y="113353"/>
                    <a:pt x="48285" y="114716"/>
                  </a:cubicBezTo>
                  <a:cubicBezTo>
                    <a:pt x="55400" y="119860"/>
                    <a:pt x="71518" y="123038"/>
                    <a:pt x="90284" y="123038"/>
                  </a:cubicBezTo>
                  <a:cubicBezTo>
                    <a:pt x="105558" y="123276"/>
                    <a:pt x="120791" y="121367"/>
                    <a:pt x="135534" y="117363"/>
                  </a:cubicBezTo>
                  <a:cubicBezTo>
                    <a:pt x="160806" y="109945"/>
                    <a:pt x="223611" y="80285"/>
                    <a:pt x="229444" y="50631"/>
                  </a:cubicBezTo>
                  <a:cubicBezTo>
                    <a:pt x="231120" y="40775"/>
                    <a:pt x="226774" y="30868"/>
                    <a:pt x="218390" y="25426"/>
                  </a:cubicBezTo>
                  <a:close/>
                  <a:moveTo>
                    <a:pt x="221796" y="48737"/>
                  </a:moveTo>
                  <a:cubicBezTo>
                    <a:pt x="217105" y="72800"/>
                    <a:pt x="160806" y="101553"/>
                    <a:pt x="133187" y="109650"/>
                  </a:cubicBezTo>
                  <a:cubicBezTo>
                    <a:pt x="100650" y="119184"/>
                    <a:pt x="62816" y="115703"/>
                    <a:pt x="52893" y="108743"/>
                  </a:cubicBezTo>
                  <a:cubicBezTo>
                    <a:pt x="50471" y="106471"/>
                    <a:pt x="17253" y="75903"/>
                    <a:pt x="16113" y="53353"/>
                  </a:cubicBezTo>
                  <a:cubicBezTo>
                    <a:pt x="15654" y="48810"/>
                    <a:pt x="17170" y="44290"/>
                    <a:pt x="20275" y="40944"/>
                  </a:cubicBezTo>
                  <a:cubicBezTo>
                    <a:pt x="31193" y="28962"/>
                    <a:pt x="72883" y="18702"/>
                    <a:pt x="115673" y="15796"/>
                  </a:cubicBezTo>
                  <a:cubicBezTo>
                    <a:pt x="110824" y="26193"/>
                    <a:pt x="96702" y="58823"/>
                    <a:pt x="96702" y="86118"/>
                  </a:cubicBezTo>
                  <a:lnTo>
                    <a:pt x="104271" y="86118"/>
                  </a:lnTo>
                  <a:cubicBezTo>
                    <a:pt x="104271" y="55697"/>
                    <a:pt x="123565" y="16200"/>
                    <a:pt x="124018" y="15819"/>
                  </a:cubicBezTo>
                  <a:lnTo>
                    <a:pt x="123119" y="15366"/>
                  </a:lnTo>
                  <a:cubicBezTo>
                    <a:pt x="160026" y="13612"/>
                    <a:pt x="196474" y="17562"/>
                    <a:pt x="213461" y="30878"/>
                  </a:cubicBezTo>
                  <a:cubicBezTo>
                    <a:pt x="219584" y="34605"/>
                    <a:pt x="222871" y="41646"/>
                    <a:pt x="221796" y="48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0" name="Google Shape;1450;p45">
              <a:extLst>
                <a:ext uri="{FF2B5EF4-FFF2-40B4-BE49-F238E27FC236}">
                  <a16:creationId xmlns:a16="http://schemas.microsoft.com/office/drawing/2014/main" id="{552C874F-0335-89B2-7B72-CEAB18C74703}"/>
                </a:ext>
              </a:extLst>
            </p:cNvPr>
            <p:cNvSpPr/>
            <p:nvPr/>
          </p:nvSpPr>
          <p:spPr>
            <a:xfrm>
              <a:off x="1499816" y="4186432"/>
              <a:ext cx="174575" cy="387169"/>
            </a:xfrm>
            <a:custGeom>
              <a:avLst/>
              <a:gdLst/>
              <a:ahLst/>
              <a:cxnLst/>
              <a:rect l="l" t="t" r="r" b="b"/>
              <a:pathLst>
                <a:path w="219591" h="487005" extrusionOk="0">
                  <a:moveTo>
                    <a:pt x="0" y="0"/>
                  </a:moveTo>
                  <a:lnTo>
                    <a:pt x="219592" y="0"/>
                  </a:lnTo>
                  <a:lnTo>
                    <a:pt x="219592" y="487005"/>
                  </a:lnTo>
                  <a:lnTo>
                    <a:pt x="0" y="48700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1" name="Google Shape;1451;p45">
              <a:extLst>
                <a:ext uri="{FF2B5EF4-FFF2-40B4-BE49-F238E27FC236}">
                  <a16:creationId xmlns:a16="http://schemas.microsoft.com/office/drawing/2014/main" id="{BD6A7EFC-5A25-51B9-9008-F939F95DCC5C}"/>
                </a:ext>
              </a:extLst>
            </p:cNvPr>
            <p:cNvSpPr/>
            <p:nvPr/>
          </p:nvSpPr>
          <p:spPr>
            <a:xfrm>
              <a:off x="1489802" y="4177884"/>
              <a:ext cx="180471" cy="393186"/>
            </a:xfrm>
            <a:custGeom>
              <a:avLst/>
              <a:gdLst/>
              <a:ahLst/>
              <a:cxnLst/>
              <a:rect l="l" t="t" r="r" b="b"/>
              <a:pathLst>
                <a:path w="227007" h="494573" extrusionOk="0">
                  <a:moveTo>
                    <a:pt x="231929" y="502073"/>
                  </a:moveTo>
                  <a:lnTo>
                    <a:pt x="12490" y="502073"/>
                  </a:lnTo>
                  <a:cubicBezTo>
                    <a:pt x="10400" y="502073"/>
                    <a:pt x="8706" y="500379"/>
                    <a:pt x="8706" y="498288"/>
                  </a:cubicBezTo>
                  <a:lnTo>
                    <a:pt x="8706" y="11283"/>
                  </a:lnTo>
                  <a:cubicBezTo>
                    <a:pt x="8706" y="9193"/>
                    <a:pt x="10400" y="7499"/>
                    <a:pt x="12490" y="7499"/>
                  </a:cubicBezTo>
                  <a:lnTo>
                    <a:pt x="231929" y="7499"/>
                  </a:lnTo>
                  <a:cubicBezTo>
                    <a:pt x="234019" y="7499"/>
                    <a:pt x="235713" y="9193"/>
                    <a:pt x="235713" y="11283"/>
                  </a:cubicBezTo>
                  <a:lnTo>
                    <a:pt x="235713" y="498288"/>
                  </a:lnTo>
                  <a:cubicBezTo>
                    <a:pt x="235713" y="500379"/>
                    <a:pt x="234019" y="502073"/>
                    <a:pt x="231929" y="502073"/>
                  </a:cubicBezTo>
                  <a:close/>
                  <a:moveTo>
                    <a:pt x="16121" y="494504"/>
                  </a:moveTo>
                  <a:lnTo>
                    <a:pt x="227995" y="494504"/>
                  </a:lnTo>
                  <a:lnTo>
                    <a:pt x="227995" y="15070"/>
                  </a:lnTo>
                  <a:lnTo>
                    <a:pt x="16121" y="150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2" name="Google Shape;1452;p45">
              <a:extLst>
                <a:ext uri="{FF2B5EF4-FFF2-40B4-BE49-F238E27FC236}">
                  <a16:creationId xmlns:a16="http://schemas.microsoft.com/office/drawing/2014/main" id="{C84CED7F-7586-46BB-8E20-0DF969B7B51A}"/>
                </a:ext>
              </a:extLst>
            </p:cNvPr>
            <p:cNvSpPr/>
            <p:nvPr/>
          </p:nvSpPr>
          <p:spPr>
            <a:xfrm>
              <a:off x="2743332" y="3470562"/>
              <a:ext cx="606498" cy="533830"/>
            </a:xfrm>
            <a:custGeom>
              <a:avLst/>
              <a:gdLst/>
              <a:ahLst/>
              <a:cxnLst/>
              <a:rect l="l" t="t" r="r" b="b"/>
              <a:pathLst>
                <a:path w="762890" h="671484" extrusionOk="0">
                  <a:moveTo>
                    <a:pt x="734747" y="7499"/>
                  </a:moveTo>
                  <a:lnTo>
                    <a:pt x="45558" y="7499"/>
                  </a:lnTo>
                  <a:cubicBezTo>
                    <a:pt x="25207" y="7498"/>
                    <a:pt x="8708" y="23995"/>
                    <a:pt x="8706" y="44346"/>
                  </a:cubicBezTo>
                  <a:cubicBezTo>
                    <a:pt x="8706" y="44347"/>
                    <a:pt x="8706" y="44348"/>
                    <a:pt x="8706" y="44349"/>
                  </a:cubicBezTo>
                  <a:lnTo>
                    <a:pt x="8706" y="642134"/>
                  </a:lnTo>
                  <a:cubicBezTo>
                    <a:pt x="8708" y="662487"/>
                    <a:pt x="25206" y="678984"/>
                    <a:pt x="45558" y="678984"/>
                  </a:cubicBezTo>
                  <a:lnTo>
                    <a:pt x="734747" y="678984"/>
                  </a:lnTo>
                  <a:cubicBezTo>
                    <a:pt x="755082" y="678943"/>
                    <a:pt x="771555" y="662469"/>
                    <a:pt x="771597" y="642134"/>
                  </a:cubicBezTo>
                  <a:lnTo>
                    <a:pt x="771597" y="44349"/>
                  </a:lnTo>
                  <a:cubicBezTo>
                    <a:pt x="771555" y="24015"/>
                    <a:pt x="755082" y="7541"/>
                    <a:pt x="734747" y="74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3" name="Google Shape;1453;p45">
              <a:extLst>
                <a:ext uri="{FF2B5EF4-FFF2-40B4-BE49-F238E27FC236}">
                  <a16:creationId xmlns:a16="http://schemas.microsoft.com/office/drawing/2014/main" id="{A18CBCEA-F1C4-E9DA-575E-4E751DD21D67}"/>
                </a:ext>
              </a:extLst>
            </p:cNvPr>
            <p:cNvSpPr/>
            <p:nvPr/>
          </p:nvSpPr>
          <p:spPr>
            <a:xfrm>
              <a:off x="2732700" y="3453250"/>
              <a:ext cx="594820" cy="519575"/>
            </a:xfrm>
            <a:custGeom>
              <a:avLst/>
              <a:gdLst/>
              <a:ahLst/>
              <a:cxnLst/>
              <a:rect l="l" t="t" r="r" b="b"/>
              <a:pathLst>
                <a:path w="755327" h="663994" extrusionOk="0">
                  <a:moveTo>
                    <a:pt x="722259" y="0"/>
                  </a:moveTo>
                  <a:cubicBezTo>
                    <a:pt x="740522" y="0"/>
                    <a:pt x="755328" y="0"/>
                    <a:pt x="755328" y="0"/>
                  </a:cubicBezTo>
                  <a:lnTo>
                    <a:pt x="755328" y="663994"/>
                  </a:lnTo>
                  <a:cubicBezTo>
                    <a:pt x="755328" y="663994"/>
                    <a:pt x="740522" y="663994"/>
                    <a:pt x="722259" y="663994"/>
                  </a:cubicBezTo>
                  <a:lnTo>
                    <a:pt x="33068" y="663994"/>
                  </a:lnTo>
                  <a:cubicBezTo>
                    <a:pt x="14805" y="663994"/>
                    <a:pt x="0" y="663994"/>
                    <a:pt x="0" y="663994"/>
                  </a:cubicBezTo>
                  <a:lnTo>
                    <a:pt x="0" y="0"/>
                  </a:lnTo>
                  <a:cubicBezTo>
                    <a:pt x="0" y="0"/>
                    <a:pt x="14805" y="0"/>
                    <a:pt x="33068"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4" name="Google Shape;1454;p45">
              <a:extLst>
                <a:ext uri="{FF2B5EF4-FFF2-40B4-BE49-F238E27FC236}">
                  <a16:creationId xmlns:a16="http://schemas.microsoft.com/office/drawing/2014/main" id="{8201C0AA-A036-3DB8-CFA5-E24E65899696}"/>
                </a:ext>
              </a:extLst>
            </p:cNvPr>
            <p:cNvSpPr/>
            <p:nvPr/>
          </p:nvSpPr>
          <p:spPr>
            <a:xfrm>
              <a:off x="2727281" y="3444954"/>
              <a:ext cx="600366" cy="66712"/>
            </a:xfrm>
            <a:custGeom>
              <a:avLst/>
              <a:gdLst/>
              <a:ahLst/>
              <a:cxnLst/>
              <a:rect l="l" t="t" r="r" b="b"/>
              <a:pathLst>
                <a:path w="755177" h="83915" extrusionOk="0">
                  <a:moveTo>
                    <a:pt x="763883" y="91414"/>
                  </a:moveTo>
                  <a:lnTo>
                    <a:pt x="763883" y="40565"/>
                  </a:lnTo>
                  <a:cubicBezTo>
                    <a:pt x="763883" y="22303"/>
                    <a:pt x="749078" y="7499"/>
                    <a:pt x="730818" y="7499"/>
                  </a:cubicBezTo>
                  <a:cubicBezTo>
                    <a:pt x="730818" y="7499"/>
                    <a:pt x="730815" y="7499"/>
                    <a:pt x="730815" y="7499"/>
                  </a:cubicBezTo>
                  <a:lnTo>
                    <a:pt x="41774" y="7499"/>
                  </a:lnTo>
                  <a:cubicBezTo>
                    <a:pt x="23514" y="7498"/>
                    <a:pt x="8709" y="22300"/>
                    <a:pt x="8706" y="40562"/>
                  </a:cubicBezTo>
                  <a:cubicBezTo>
                    <a:pt x="8706" y="40563"/>
                    <a:pt x="8706" y="40564"/>
                    <a:pt x="8706" y="40565"/>
                  </a:cubicBezTo>
                  <a:lnTo>
                    <a:pt x="8706" y="9141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5" name="Google Shape;1455;p45">
              <a:extLst>
                <a:ext uri="{FF2B5EF4-FFF2-40B4-BE49-F238E27FC236}">
                  <a16:creationId xmlns:a16="http://schemas.microsoft.com/office/drawing/2014/main" id="{59938EA3-6D8D-FBDF-8348-390AA7DFEA89}"/>
                </a:ext>
              </a:extLst>
            </p:cNvPr>
            <p:cNvSpPr/>
            <p:nvPr/>
          </p:nvSpPr>
          <p:spPr>
            <a:xfrm>
              <a:off x="2724275" y="3441947"/>
              <a:ext cx="606502" cy="533892"/>
            </a:xfrm>
            <a:custGeom>
              <a:avLst/>
              <a:gdLst/>
              <a:ahLst/>
              <a:cxnLst/>
              <a:rect l="l" t="t" r="r" b="b"/>
              <a:pathLst>
                <a:path w="762895" h="671562" extrusionOk="0">
                  <a:moveTo>
                    <a:pt x="734752" y="7499"/>
                  </a:moveTo>
                  <a:lnTo>
                    <a:pt x="45558" y="7499"/>
                  </a:lnTo>
                  <a:cubicBezTo>
                    <a:pt x="25223" y="7541"/>
                    <a:pt x="8750" y="24014"/>
                    <a:pt x="8706" y="44349"/>
                  </a:cubicBezTo>
                  <a:lnTo>
                    <a:pt x="8706" y="642209"/>
                  </a:lnTo>
                  <a:cubicBezTo>
                    <a:pt x="8750" y="662544"/>
                    <a:pt x="25223" y="679020"/>
                    <a:pt x="45558" y="679062"/>
                  </a:cubicBezTo>
                  <a:lnTo>
                    <a:pt x="734752" y="679062"/>
                  </a:lnTo>
                  <a:cubicBezTo>
                    <a:pt x="755103" y="679062"/>
                    <a:pt x="771602" y="662563"/>
                    <a:pt x="771602" y="642212"/>
                  </a:cubicBezTo>
                  <a:cubicBezTo>
                    <a:pt x="771602" y="642212"/>
                    <a:pt x="771602" y="642209"/>
                    <a:pt x="771602" y="642209"/>
                  </a:cubicBezTo>
                  <a:lnTo>
                    <a:pt x="771602" y="44349"/>
                  </a:lnTo>
                  <a:cubicBezTo>
                    <a:pt x="771604" y="23999"/>
                    <a:pt x="755108" y="7501"/>
                    <a:pt x="734757" y="7499"/>
                  </a:cubicBezTo>
                  <a:cubicBezTo>
                    <a:pt x="734755" y="7499"/>
                    <a:pt x="734755" y="7499"/>
                    <a:pt x="734752" y="7499"/>
                  </a:cubicBezTo>
                  <a:close/>
                  <a:moveTo>
                    <a:pt x="16274" y="44349"/>
                  </a:moveTo>
                  <a:cubicBezTo>
                    <a:pt x="16316" y="28193"/>
                    <a:pt x="29404" y="15108"/>
                    <a:pt x="45558" y="15065"/>
                  </a:cubicBezTo>
                  <a:lnTo>
                    <a:pt x="734599" y="15065"/>
                  </a:lnTo>
                  <a:cubicBezTo>
                    <a:pt x="750756" y="15106"/>
                    <a:pt x="763842" y="28193"/>
                    <a:pt x="763883" y="44349"/>
                  </a:cubicBezTo>
                  <a:lnTo>
                    <a:pt x="763883" y="91414"/>
                  </a:lnTo>
                  <a:lnTo>
                    <a:pt x="16274" y="91414"/>
                  </a:lnTo>
                  <a:close/>
                  <a:moveTo>
                    <a:pt x="734752" y="671421"/>
                  </a:moveTo>
                  <a:lnTo>
                    <a:pt x="45558" y="671421"/>
                  </a:lnTo>
                  <a:cubicBezTo>
                    <a:pt x="29386" y="671421"/>
                    <a:pt x="16274" y="658310"/>
                    <a:pt x="16274" y="642137"/>
                  </a:cubicBezTo>
                  <a:lnTo>
                    <a:pt x="16274" y="98985"/>
                  </a:lnTo>
                  <a:lnTo>
                    <a:pt x="764046" y="98985"/>
                  </a:lnTo>
                  <a:lnTo>
                    <a:pt x="764046" y="642137"/>
                  </a:lnTo>
                  <a:cubicBezTo>
                    <a:pt x="764044" y="658310"/>
                    <a:pt x="750933" y="671421"/>
                    <a:pt x="734760" y="671418"/>
                  </a:cubicBezTo>
                  <a:cubicBezTo>
                    <a:pt x="734757" y="671418"/>
                    <a:pt x="734755" y="671418"/>
                    <a:pt x="734752" y="6714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6" name="Google Shape;1456;p45">
              <a:extLst>
                <a:ext uri="{FF2B5EF4-FFF2-40B4-BE49-F238E27FC236}">
                  <a16:creationId xmlns:a16="http://schemas.microsoft.com/office/drawing/2014/main" id="{6F437597-E009-747A-DCF3-F7C323316C8E}"/>
                </a:ext>
              </a:extLst>
            </p:cNvPr>
            <p:cNvSpPr/>
            <p:nvPr/>
          </p:nvSpPr>
          <p:spPr>
            <a:xfrm>
              <a:off x="3159361" y="3468385"/>
              <a:ext cx="32123" cy="32123"/>
            </a:xfrm>
            <a:custGeom>
              <a:avLst/>
              <a:gdLst/>
              <a:ahLst/>
              <a:cxnLst/>
              <a:rect l="l" t="t" r="r" b="b"/>
              <a:pathLst>
                <a:path w="40406" h="40406" extrusionOk="0">
                  <a:moveTo>
                    <a:pt x="40406" y="20203"/>
                  </a:moveTo>
                  <a:cubicBezTo>
                    <a:pt x="40406" y="31361"/>
                    <a:pt x="31361" y="40406"/>
                    <a:pt x="20203" y="40406"/>
                  </a:cubicBezTo>
                  <a:cubicBezTo>
                    <a:pt x="9045" y="40406"/>
                    <a:pt x="0" y="31361"/>
                    <a:pt x="0" y="20203"/>
                  </a:cubicBezTo>
                  <a:cubicBezTo>
                    <a:pt x="0" y="9045"/>
                    <a:pt x="9045" y="0"/>
                    <a:pt x="20203" y="0"/>
                  </a:cubicBezTo>
                  <a:cubicBezTo>
                    <a:pt x="31361" y="0"/>
                    <a:pt x="40406" y="9045"/>
                    <a:pt x="40406" y="2020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7" name="Google Shape;1457;p45">
              <a:extLst>
                <a:ext uri="{FF2B5EF4-FFF2-40B4-BE49-F238E27FC236}">
                  <a16:creationId xmlns:a16="http://schemas.microsoft.com/office/drawing/2014/main" id="{9BB861DE-CFEE-C3A0-2764-C0139224F975}"/>
                </a:ext>
              </a:extLst>
            </p:cNvPr>
            <p:cNvSpPr/>
            <p:nvPr/>
          </p:nvSpPr>
          <p:spPr>
            <a:xfrm>
              <a:off x="3203819" y="3463825"/>
              <a:ext cx="32246" cy="32246"/>
            </a:xfrm>
            <a:custGeom>
              <a:avLst/>
              <a:gdLst/>
              <a:ahLst/>
              <a:cxnLst/>
              <a:rect l="l" t="t" r="r" b="b"/>
              <a:pathLst>
                <a:path w="40561" h="40561" extrusionOk="0">
                  <a:moveTo>
                    <a:pt x="49268" y="27857"/>
                  </a:moveTo>
                  <a:cubicBezTo>
                    <a:pt x="49312" y="16657"/>
                    <a:pt x="40264" y="7542"/>
                    <a:pt x="29065" y="7499"/>
                  </a:cubicBezTo>
                  <a:cubicBezTo>
                    <a:pt x="17865" y="7456"/>
                    <a:pt x="8750" y="16502"/>
                    <a:pt x="8706" y="27702"/>
                  </a:cubicBezTo>
                  <a:cubicBezTo>
                    <a:pt x="8665" y="38903"/>
                    <a:pt x="17709" y="48018"/>
                    <a:pt x="28909" y="48060"/>
                  </a:cubicBezTo>
                  <a:cubicBezTo>
                    <a:pt x="28909" y="48060"/>
                    <a:pt x="28912" y="48060"/>
                    <a:pt x="28912" y="48060"/>
                  </a:cubicBezTo>
                  <a:lnTo>
                    <a:pt x="29065" y="48060"/>
                  </a:lnTo>
                  <a:cubicBezTo>
                    <a:pt x="40223" y="48060"/>
                    <a:pt x="49268" y="39015"/>
                    <a:pt x="49268" y="2785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8" name="Google Shape;1458;p45">
              <a:extLst>
                <a:ext uri="{FF2B5EF4-FFF2-40B4-BE49-F238E27FC236}">
                  <a16:creationId xmlns:a16="http://schemas.microsoft.com/office/drawing/2014/main" id="{001C1915-08AC-6161-77F6-B8BA92B73796}"/>
                </a:ext>
              </a:extLst>
            </p:cNvPr>
            <p:cNvSpPr/>
            <p:nvPr/>
          </p:nvSpPr>
          <p:spPr>
            <a:xfrm>
              <a:off x="3261142" y="3468385"/>
              <a:ext cx="32123" cy="32123"/>
            </a:xfrm>
            <a:custGeom>
              <a:avLst/>
              <a:gdLst/>
              <a:ahLst/>
              <a:cxnLst/>
              <a:rect l="l" t="t" r="r" b="b"/>
              <a:pathLst>
                <a:path w="40406" h="40406" extrusionOk="0">
                  <a:moveTo>
                    <a:pt x="40406" y="20203"/>
                  </a:moveTo>
                  <a:cubicBezTo>
                    <a:pt x="40406" y="31361"/>
                    <a:pt x="31361" y="40406"/>
                    <a:pt x="20203" y="40406"/>
                  </a:cubicBezTo>
                  <a:cubicBezTo>
                    <a:pt x="9045" y="40406"/>
                    <a:pt x="0" y="31361"/>
                    <a:pt x="0" y="20203"/>
                  </a:cubicBezTo>
                  <a:cubicBezTo>
                    <a:pt x="0" y="9045"/>
                    <a:pt x="9045" y="0"/>
                    <a:pt x="20203" y="0"/>
                  </a:cubicBezTo>
                  <a:cubicBezTo>
                    <a:pt x="31361" y="0"/>
                    <a:pt x="40406" y="9045"/>
                    <a:pt x="40406" y="2020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9" name="Google Shape;1459;p45">
              <a:extLst>
                <a:ext uri="{FF2B5EF4-FFF2-40B4-BE49-F238E27FC236}">
                  <a16:creationId xmlns:a16="http://schemas.microsoft.com/office/drawing/2014/main" id="{1FEE8C0A-1CC8-619B-49E6-EFFDB4C53229}"/>
                </a:ext>
              </a:extLst>
            </p:cNvPr>
            <p:cNvSpPr/>
            <p:nvPr/>
          </p:nvSpPr>
          <p:spPr>
            <a:xfrm>
              <a:off x="3150017" y="3460942"/>
              <a:ext cx="139985" cy="38139"/>
            </a:xfrm>
            <a:custGeom>
              <a:avLst/>
              <a:gdLst/>
              <a:ahLst/>
              <a:cxnLst/>
              <a:rect l="l" t="t" r="r" b="b"/>
              <a:pathLst>
                <a:path w="176082" h="47974" extrusionOk="0">
                  <a:moveTo>
                    <a:pt x="32693" y="55474"/>
                  </a:moveTo>
                  <a:cubicBezTo>
                    <a:pt x="19445" y="55474"/>
                    <a:pt x="8706" y="44734"/>
                    <a:pt x="8706" y="31486"/>
                  </a:cubicBezTo>
                  <a:cubicBezTo>
                    <a:pt x="8706" y="18239"/>
                    <a:pt x="19445" y="7499"/>
                    <a:pt x="32693" y="7499"/>
                  </a:cubicBezTo>
                  <a:cubicBezTo>
                    <a:pt x="45942" y="7499"/>
                    <a:pt x="56680" y="18239"/>
                    <a:pt x="56680" y="31486"/>
                  </a:cubicBezTo>
                  <a:cubicBezTo>
                    <a:pt x="56680" y="44734"/>
                    <a:pt x="45942" y="55474"/>
                    <a:pt x="32693" y="55474"/>
                  </a:cubicBezTo>
                  <a:close/>
                  <a:moveTo>
                    <a:pt x="32693" y="15067"/>
                  </a:moveTo>
                  <a:cubicBezTo>
                    <a:pt x="23625" y="15067"/>
                    <a:pt x="16272" y="22420"/>
                    <a:pt x="16272" y="31489"/>
                  </a:cubicBezTo>
                  <a:cubicBezTo>
                    <a:pt x="16272" y="40558"/>
                    <a:pt x="23625" y="47910"/>
                    <a:pt x="32693" y="47910"/>
                  </a:cubicBezTo>
                  <a:cubicBezTo>
                    <a:pt x="41761" y="47910"/>
                    <a:pt x="49115" y="40558"/>
                    <a:pt x="49115" y="31489"/>
                  </a:cubicBezTo>
                  <a:cubicBezTo>
                    <a:pt x="49117" y="22421"/>
                    <a:pt x="41766" y="15069"/>
                    <a:pt x="32698" y="15067"/>
                  </a:cubicBezTo>
                  <a:cubicBezTo>
                    <a:pt x="32696" y="15067"/>
                    <a:pt x="32696" y="15067"/>
                    <a:pt x="32693" y="15067"/>
                  </a:cubicBezTo>
                  <a:close/>
                  <a:moveTo>
                    <a:pt x="96786" y="55474"/>
                  </a:moveTo>
                  <a:cubicBezTo>
                    <a:pt x="83538" y="55474"/>
                    <a:pt x="72799" y="44734"/>
                    <a:pt x="72799" y="31486"/>
                  </a:cubicBezTo>
                  <a:cubicBezTo>
                    <a:pt x="72799" y="18239"/>
                    <a:pt x="83538" y="7499"/>
                    <a:pt x="96786" y="7499"/>
                  </a:cubicBezTo>
                  <a:cubicBezTo>
                    <a:pt x="110035" y="7499"/>
                    <a:pt x="120773" y="18239"/>
                    <a:pt x="120773" y="31486"/>
                  </a:cubicBezTo>
                  <a:cubicBezTo>
                    <a:pt x="120773" y="44734"/>
                    <a:pt x="110035" y="55474"/>
                    <a:pt x="96786" y="55474"/>
                  </a:cubicBezTo>
                  <a:close/>
                  <a:moveTo>
                    <a:pt x="96786" y="15067"/>
                  </a:moveTo>
                  <a:cubicBezTo>
                    <a:pt x="87718" y="15066"/>
                    <a:pt x="80365" y="22417"/>
                    <a:pt x="80362" y="31486"/>
                  </a:cubicBezTo>
                  <a:cubicBezTo>
                    <a:pt x="80359" y="40556"/>
                    <a:pt x="87713" y="47909"/>
                    <a:pt x="96781" y="47910"/>
                  </a:cubicBezTo>
                  <a:cubicBezTo>
                    <a:pt x="105849" y="47912"/>
                    <a:pt x="113202" y="40561"/>
                    <a:pt x="113205" y="31491"/>
                  </a:cubicBezTo>
                  <a:cubicBezTo>
                    <a:pt x="113205" y="31491"/>
                    <a:pt x="113205" y="31490"/>
                    <a:pt x="113205" y="31489"/>
                  </a:cubicBezTo>
                  <a:cubicBezTo>
                    <a:pt x="113208" y="22421"/>
                    <a:pt x="105857" y="15069"/>
                    <a:pt x="96789" y="15067"/>
                  </a:cubicBezTo>
                  <a:cubicBezTo>
                    <a:pt x="96789" y="15067"/>
                    <a:pt x="96786" y="15067"/>
                    <a:pt x="96786" y="15067"/>
                  </a:cubicBezTo>
                  <a:close/>
                  <a:moveTo>
                    <a:pt x="160801" y="55474"/>
                  </a:moveTo>
                  <a:cubicBezTo>
                    <a:pt x="147553" y="55474"/>
                    <a:pt x="136814" y="44734"/>
                    <a:pt x="136814" y="31486"/>
                  </a:cubicBezTo>
                  <a:cubicBezTo>
                    <a:pt x="136814" y="18239"/>
                    <a:pt x="147553" y="7499"/>
                    <a:pt x="160801" y="7499"/>
                  </a:cubicBezTo>
                  <a:cubicBezTo>
                    <a:pt x="174050" y="7499"/>
                    <a:pt x="184789" y="18239"/>
                    <a:pt x="184789" y="31486"/>
                  </a:cubicBezTo>
                  <a:cubicBezTo>
                    <a:pt x="184789" y="44734"/>
                    <a:pt x="174050" y="55474"/>
                    <a:pt x="160801" y="55474"/>
                  </a:cubicBezTo>
                  <a:close/>
                  <a:moveTo>
                    <a:pt x="160801" y="15067"/>
                  </a:moveTo>
                  <a:cubicBezTo>
                    <a:pt x="151733" y="15066"/>
                    <a:pt x="144380" y="22417"/>
                    <a:pt x="144377" y="31486"/>
                  </a:cubicBezTo>
                  <a:cubicBezTo>
                    <a:pt x="144375" y="40556"/>
                    <a:pt x="151728" y="47909"/>
                    <a:pt x="160796" y="47910"/>
                  </a:cubicBezTo>
                  <a:cubicBezTo>
                    <a:pt x="169864" y="47912"/>
                    <a:pt x="177218" y="40561"/>
                    <a:pt x="177220" y="31491"/>
                  </a:cubicBezTo>
                  <a:cubicBezTo>
                    <a:pt x="177220" y="31491"/>
                    <a:pt x="177220" y="31490"/>
                    <a:pt x="177220" y="31489"/>
                  </a:cubicBezTo>
                  <a:cubicBezTo>
                    <a:pt x="177220" y="22421"/>
                    <a:pt x="169869" y="15069"/>
                    <a:pt x="160801" y="15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0" name="Google Shape;1460;p45">
              <a:extLst>
                <a:ext uri="{FF2B5EF4-FFF2-40B4-BE49-F238E27FC236}">
                  <a16:creationId xmlns:a16="http://schemas.microsoft.com/office/drawing/2014/main" id="{B5EEC561-4A04-E5A4-5BF2-E331C32AB76A}"/>
                </a:ext>
              </a:extLst>
            </p:cNvPr>
            <p:cNvSpPr/>
            <p:nvPr/>
          </p:nvSpPr>
          <p:spPr>
            <a:xfrm>
              <a:off x="2792208" y="3544804"/>
              <a:ext cx="478006" cy="195751"/>
            </a:xfrm>
            <a:custGeom>
              <a:avLst/>
              <a:gdLst/>
              <a:ahLst/>
              <a:cxnLst/>
              <a:rect l="l" t="t" r="r" b="b"/>
              <a:pathLst>
                <a:path w="601266" h="246228" extrusionOk="0">
                  <a:moveTo>
                    <a:pt x="8706" y="253728"/>
                  </a:moveTo>
                  <a:lnTo>
                    <a:pt x="8706" y="28611"/>
                  </a:lnTo>
                  <a:cubicBezTo>
                    <a:pt x="8706" y="16952"/>
                    <a:pt x="18157" y="7501"/>
                    <a:pt x="29816" y="7499"/>
                  </a:cubicBezTo>
                  <a:lnTo>
                    <a:pt x="588860" y="7499"/>
                  </a:lnTo>
                  <a:cubicBezTo>
                    <a:pt x="600518" y="7500"/>
                    <a:pt x="609970" y="16952"/>
                    <a:pt x="609972" y="28611"/>
                  </a:cubicBezTo>
                  <a:lnTo>
                    <a:pt x="609972" y="28611"/>
                  </a:lnTo>
                  <a:lnTo>
                    <a:pt x="609972" y="160131"/>
                  </a:lnTo>
                  <a:cubicBezTo>
                    <a:pt x="609928" y="171760"/>
                    <a:pt x="600490" y="181165"/>
                    <a:pt x="588860" y="181165"/>
                  </a:cubicBezTo>
                  <a:lnTo>
                    <a:pt x="54702" y="181165"/>
                  </a:lnTo>
                  <a:close/>
                  <a:moveTo>
                    <a:pt x="29818" y="15067"/>
                  </a:moveTo>
                  <a:cubicBezTo>
                    <a:pt x="22338" y="15066"/>
                    <a:pt x="16273" y="21129"/>
                    <a:pt x="16272" y="28609"/>
                  </a:cubicBezTo>
                  <a:cubicBezTo>
                    <a:pt x="16272" y="28609"/>
                    <a:pt x="16272" y="28610"/>
                    <a:pt x="16272" y="28611"/>
                  </a:cubicBezTo>
                  <a:lnTo>
                    <a:pt x="16272" y="28611"/>
                  </a:lnTo>
                  <a:lnTo>
                    <a:pt x="16272" y="228228"/>
                  </a:lnTo>
                  <a:lnTo>
                    <a:pt x="50777" y="174200"/>
                  </a:lnTo>
                  <a:lnTo>
                    <a:pt x="588860" y="174200"/>
                  </a:lnTo>
                  <a:cubicBezTo>
                    <a:pt x="596309" y="174198"/>
                    <a:pt x="602362" y="168181"/>
                    <a:pt x="602404" y="160731"/>
                  </a:cubicBezTo>
                  <a:lnTo>
                    <a:pt x="602404" y="28611"/>
                  </a:lnTo>
                  <a:cubicBezTo>
                    <a:pt x="602404" y="21131"/>
                    <a:pt x="596340" y="15067"/>
                    <a:pt x="588860" y="15067"/>
                  </a:cubicBezTo>
                  <a:lnTo>
                    <a:pt x="29818" y="150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1" name="Google Shape;1461;p45">
              <a:extLst>
                <a:ext uri="{FF2B5EF4-FFF2-40B4-BE49-F238E27FC236}">
                  <a16:creationId xmlns:a16="http://schemas.microsoft.com/office/drawing/2014/main" id="{77E88360-C133-387E-EB7E-0B9A2315B7CB}"/>
                </a:ext>
              </a:extLst>
            </p:cNvPr>
            <p:cNvSpPr/>
            <p:nvPr/>
          </p:nvSpPr>
          <p:spPr>
            <a:xfrm>
              <a:off x="2792086" y="3755576"/>
              <a:ext cx="478006" cy="195745"/>
            </a:xfrm>
            <a:custGeom>
              <a:avLst/>
              <a:gdLst/>
              <a:ahLst/>
              <a:cxnLst/>
              <a:rect l="l" t="t" r="r" b="b"/>
              <a:pathLst>
                <a:path w="601266" h="246220" extrusionOk="0">
                  <a:moveTo>
                    <a:pt x="609972" y="253720"/>
                  </a:moveTo>
                  <a:lnTo>
                    <a:pt x="563816" y="181380"/>
                  </a:lnTo>
                  <a:lnTo>
                    <a:pt x="29818" y="181380"/>
                  </a:lnTo>
                  <a:cubicBezTo>
                    <a:pt x="18158" y="181380"/>
                    <a:pt x="8706" y="171929"/>
                    <a:pt x="8706" y="160268"/>
                  </a:cubicBezTo>
                  <a:lnTo>
                    <a:pt x="8706" y="160268"/>
                  </a:lnTo>
                  <a:lnTo>
                    <a:pt x="8706" y="28606"/>
                  </a:lnTo>
                  <a:cubicBezTo>
                    <a:pt x="8709" y="16948"/>
                    <a:pt x="18160" y="7499"/>
                    <a:pt x="29818" y="7499"/>
                  </a:cubicBezTo>
                  <a:lnTo>
                    <a:pt x="588860" y="7499"/>
                  </a:lnTo>
                  <a:cubicBezTo>
                    <a:pt x="600518" y="7496"/>
                    <a:pt x="609970" y="16948"/>
                    <a:pt x="609972" y="28606"/>
                  </a:cubicBezTo>
                  <a:cubicBezTo>
                    <a:pt x="609972" y="28606"/>
                    <a:pt x="609972" y="28609"/>
                    <a:pt x="609972" y="28609"/>
                  </a:cubicBezTo>
                  <a:lnTo>
                    <a:pt x="609972" y="28609"/>
                  </a:lnTo>
                  <a:close/>
                  <a:moveTo>
                    <a:pt x="29818" y="15060"/>
                  </a:moveTo>
                  <a:cubicBezTo>
                    <a:pt x="22338" y="15060"/>
                    <a:pt x="16274" y="21123"/>
                    <a:pt x="16274" y="28603"/>
                  </a:cubicBezTo>
                  <a:lnTo>
                    <a:pt x="16274" y="28603"/>
                  </a:lnTo>
                  <a:lnTo>
                    <a:pt x="16274" y="160265"/>
                  </a:lnTo>
                  <a:cubicBezTo>
                    <a:pt x="16274" y="167746"/>
                    <a:pt x="22338" y="173809"/>
                    <a:pt x="29818" y="173812"/>
                  </a:cubicBezTo>
                  <a:lnTo>
                    <a:pt x="567901" y="173812"/>
                  </a:lnTo>
                  <a:lnTo>
                    <a:pt x="602409" y="227842"/>
                  </a:lnTo>
                  <a:lnTo>
                    <a:pt x="602409" y="28606"/>
                  </a:lnTo>
                  <a:cubicBezTo>
                    <a:pt x="602409" y="21126"/>
                    <a:pt x="596343" y="15060"/>
                    <a:pt x="588863" y="15060"/>
                  </a:cubicBezTo>
                  <a:lnTo>
                    <a:pt x="29818" y="1506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2" name="Google Shape;1462;p45">
              <a:extLst>
                <a:ext uri="{FF2B5EF4-FFF2-40B4-BE49-F238E27FC236}">
                  <a16:creationId xmlns:a16="http://schemas.microsoft.com/office/drawing/2014/main" id="{6865979B-2527-97F1-910D-C7A9C149FC6D}"/>
                </a:ext>
              </a:extLst>
            </p:cNvPr>
            <p:cNvSpPr/>
            <p:nvPr/>
          </p:nvSpPr>
          <p:spPr>
            <a:xfrm>
              <a:off x="2842793" y="3579639"/>
              <a:ext cx="80368" cy="80368"/>
            </a:xfrm>
            <a:custGeom>
              <a:avLst/>
              <a:gdLst/>
              <a:ahLst/>
              <a:cxnLst/>
              <a:rect l="l" t="t" r="r" b="b"/>
              <a:pathLst>
                <a:path w="101092" h="101092" extrusionOk="0">
                  <a:moveTo>
                    <a:pt x="101093" y="50547"/>
                  </a:moveTo>
                  <a:cubicBezTo>
                    <a:pt x="101093" y="78463"/>
                    <a:pt x="78463" y="101093"/>
                    <a:pt x="50546" y="101093"/>
                  </a:cubicBezTo>
                  <a:cubicBezTo>
                    <a:pt x="22630" y="101093"/>
                    <a:pt x="0" y="78463"/>
                    <a:pt x="0" y="50547"/>
                  </a:cubicBezTo>
                  <a:cubicBezTo>
                    <a:pt x="0" y="22631"/>
                    <a:pt x="22630" y="0"/>
                    <a:pt x="50546" y="0"/>
                  </a:cubicBezTo>
                  <a:cubicBezTo>
                    <a:pt x="78463" y="0"/>
                    <a:pt x="101093" y="22631"/>
                    <a:pt x="101093" y="5054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3" name="Google Shape;1463;p45">
              <a:extLst>
                <a:ext uri="{FF2B5EF4-FFF2-40B4-BE49-F238E27FC236}">
                  <a16:creationId xmlns:a16="http://schemas.microsoft.com/office/drawing/2014/main" id="{1B98AE00-7130-2541-A4D1-08EDBB0A83D0}"/>
                </a:ext>
              </a:extLst>
            </p:cNvPr>
            <p:cNvSpPr/>
            <p:nvPr/>
          </p:nvSpPr>
          <p:spPr>
            <a:xfrm>
              <a:off x="2852924" y="3584663"/>
              <a:ext cx="46922" cy="68577"/>
            </a:xfrm>
            <a:custGeom>
              <a:avLst/>
              <a:gdLst/>
              <a:ahLst/>
              <a:cxnLst/>
              <a:rect l="l" t="t" r="r" b="b"/>
              <a:pathLst>
                <a:path w="59021" h="86261" extrusionOk="0">
                  <a:moveTo>
                    <a:pt x="37990" y="7499"/>
                  </a:moveTo>
                  <a:cubicBezTo>
                    <a:pt x="49607" y="7498"/>
                    <a:pt x="59026" y="16914"/>
                    <a:pt x="59027" y="28531"/>
                  </a:cubicBezTo>
                  <a:cubicBezTo>
                    <a:pt x="59027" y="28532"/>
                    <a:pt x="59027" y="28533"/>
                    <a:pt x="59027" y="28534"/>
                  </a:cubicBezTo>
                  <a:cubicBezTo>
                    <a:pt x="59027" y="40152"/>
                    <a:pt x="49609" y="49571"/>
                    <a:pt x="37990" y="49571"/>
                  </a:cubicBezTo>
                  <a:cubicBezTo>
                    <a:pt x="26372" y="49569"/>
                    <a:pt x="16955" y="40151"/>
                    <a:pt x="16955" y="28534"/>
                  </a:cubicBezTo>
                  <a:cubicBezTo>
                    <a:pt x="16955" y="16917"/>
                    <a:pt x="26373" y="7499"/>
                    <a:pt x="37990" y="7499"/>
                  </a:cubicBezTo>
                  <a:close/>
                  <a:moveTo>
                    <a:pt x="38218" y="93751"/>
                  </a:moveTo>
                  <a:cubicBezTo>
                    <a:pt x="48814" y="93769"/>
                    <a:pt x="59144" y="90430"/>
                    <a:pt x="67727" y="84216"/>
                  </a:cubicBezTo>
                  <a:cubicBezTo>
                    <a:pt x="67700" y="67919"/>
                    <a:pt x="54468" y="54733"/>
                    <a:pt x="38171" y="54759"/>
                  </a:cubicBezTo>
                  <a:cubicBezTo>
                    <a:pt x="38169" y="54759"/>
                    <a:pt x="38166" y="54759"/>
                    <a:pt x="38164" y="54759"/>
                  </a:cubicBezTo>
                  <a:cubicBezTo>
                    <a:pt x="21906" y="54787"/>
                    <a:pt x="8734" y="67958"/>
                    <a:pt x="8706" y="84216"/>
                  </a:cubicBezTo>
                  <a:cubicBezTo>
                    <a:pt x="17293" y="90425"/>
                    <a:pt x="27621" y="93766"/>
                    <a:pt x="38218" y="9376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4" name="Google Shape;1464;p45">
              <a:extLst>
                <a:ext uri="{FF2B5EF4-FFF2-40B4-BE49-F238E27FC236}">
                  <a16:creationId xmlns:a16="http://schemas.microsoft.com/office/drawing/2014/main" id="{38C0FB6D-1D4F-F514-85BA-C1DB6F876A94}"/>
                </a:ext>
              </a:extLst>
            </p:cNvPr>
            <p:cNvSpPr/>
            <p:nvPr/>
          </p:nvSpPr>
          <p:spPr>
            <a:xfrm>
              <a:off x="2833206" y="3569873"/>
              <a:ext cx="86385" cy="86373"/>
            </a:xfrm>
            <a:custGeom>
              <a:avLst/>
              <a:gdLst/>
              <a:ahLst/>
              <a:cxnLst/>
              <a:rect l="l" t="t" r="r" b="b"/>
              <a:pathLst>
                <a:path w="108661" h="108645" extrusionOk="0">
                  <a:moveTo>
                    <a:pt x="117367" y="61830"/>
                  </a:moveTo>
                  <a:cubicBezTo>
                    <a:pt x="117367" y="31823"/>
                    <a:pt x="93041" y="7499"/>
                    <a:pt x="63034" y="7499"/>
                  </a:cubicBezTo>
                  <a:cubicBezTo>
                    <a:pt x="33027" y="7499"/>
                    <a:pt x="8706" y="31823"/>
                    <a:pt x="8706" y="61830"/>
                  </a:cubicBezTo>
                  <a:cubicBezTo>
                    <a:pt x="8706" y="82981"/>
                    <a:pt x="20820" y="101267"/>
                    <a:pt x="38464" y="110242"/>
                  </a:cubicBezTo>
                  <a:cubicBezTo>
                    <a:pt x="38565" y="110294"/>
                    <a:pt x="38669" y="110338"/>
                    <a:pt x="38772" y="110387"/>
                  </a:cubicBezTo>
                  <a:cubicBezTo>
                    <a:pt x="41203" y="111612"/>
                    <a:pt x="43722" y="112651"/>
                    <a:pt x="46310" y="113495"/>
                  </a:cubicBezTo>
                  <a:lnTo>
                    <a:pt x="46387" y="113524"/>
                  </a:lnTo>
                  <a:cubicBezTo>
                    <a:pt x="48826" y="114293"/>
                    <a:pt x="51316" y="114891"/>
                    <a:pt x="53839" y="115311"/>
                  </a:cubicBezTo>
                  <a:cubicBezTo>
                    <a:pt x="54357" y="115402"/>
                    <a:pt x="54896" y="115477"/>
                    <a:pt x="55429" y="115552"/>
                  </a:cubicBezTo>
                  <a:cubicBezTo>
                    <a:pt x="57947" y="115927"/>
                    <a:pt x="60488" y="116124"/>
                    <a:pt x="63034" y="116145"/>
                  </a:cubicBezTo>
                  <a:cubicBezTo>
                    <a:pt x="65549" y="116122"/>
                    <a:pt x="68058" y="115925"/>
                    <a:pt x="70545" y="115554"/>
                  </a:cubicBezTo>
                  <a:cubicBezTo>
                    <a:pt x="71152" y="115471"/>
                    <a:pt x="71750" y="115383"/>
                    <a:pt x="72359" y="115280"/>
                  </a:cubicBezTo>
                  <a:cubicBezTo>
                    <a:pt x="74776" y="114876"/>
                    <a:pt x="77164" y="114306"/>
                    <a:pt x="79505" y="113578"/>
                  </a:cubicBezTo>
                  <a:cubicBezTo>
                    <a:pt x="79800" y="113485"/>
                    <a:pt x="80080" y="113361"/>
                    <a:pt x="80375" y="113259"/>
                  </a:cubicBezTo>
                  <a:cubicBezTo>
                    <a:pt x="82516" y="112526"/>
                    <a:pt x="84610" y="111661"/>
                    <a:pt x="86643" y="110669"/>
                  </a:cubicBezTo>
                  <a:cubicBezTo>
                    <a:pt x="87112" y="110441"/>
                    <a:pt x="87583" y="110232"/>
                    <a:pt x="88047" y="109991"/>
                  </a:cubicBezTo>
                  <a:cubicBezTo>
                    <a:pt x="90202" y="108867"/>
                    <a:pt x="92279" y="107600"/>
                    <a:pt x="94263" y="106196"/>
                  </a:cubicBezTo>
                  <a:cubicBezTo>
                    <a:pt x="94439" y="106074"/>
                    <a:pt x="94639" y="105989"/>
                    <a:pt x="94812" y="105865"/>
                  </a:cubicBezTo>
                  <a:cubicBezTo>
                    <a:pt x="94890" y="105808"/>
                    <a:pt x="94919" y="105714"/>
                    <a:pt x="94991" y="105652"/>
                  </a:cubicBezTo>
                  <a:cubicBezTo>
                    <a:pt x="108514" y="95776"/>
                    <a:pt x="117341" y="79855"/>
                    <a:pt x="117367" y="61830"/>
                  </a:cubicBezTo>
                  <a:close/>
                  <a:moveTo>
                    <a:pt x="16272" y="61830"/>
                  </a:moveTo>
                  <a:cubicBezTo>
                    <a:pt x="16272" y="36003"/>
                    <a:pt x="37208" y="15066"/>
                    <a:pt x="63034" y="15065"/>
                  </a:cubicBezTo>
                  <a:cubicBezTo>
                    <a:pt x="88817" y="15100"/>
                    <a:pt x="109724" y="35966"/>
                    <a:pt x="109809" y="61749"/>
                  </a:cubicBezTo>
                  <a:lnTo>
                    <a:pt x="109809" y="61825"/>
                  </a:lnTo>
                  <a:cubicBezTo>
                    <a:pt x="109816" y="74527"/>
                    <a:pt x="104637" y="86680"/>
                    <a:pt x="95470" y="95473"/>
                  </a:cubicBezTo>
                  <a:cubicBezTo>
                    <a:pt x="92672" y="83188"/>
                    <a:pt x="83168" y="73540"/>
                    <a:pt x="70926" y="70556"/>
                  </a:cubicBezTo>
                  <a:cubicBezTo>
                    <a:pt x="80743" y="67246"/>
                    <a:pt x="87855" y="58069"/>
                    <a:pt x="87855" y="47139"/>
                  </a:cubicBezTo>
                  <a:lnTo>
                    <a:pt x="87855" y="46988"/>
                  </a:lnTo>
                  <a:cubicBezTo>
                    <a:pt x="87815" y="33241"/>
                    <a:pt x="76639" y="22130"/>
                    <a:pt x="62892" y="22170"/>
                  </a:cubicBezTo>
                  <a:cubicBezTo>
                    <a:pt x="62889" y="22170"/>
                    <a:pt x="62886" y="22170"/>
                    <a:pt x="62884" y="22170"/>
                  </a:cubicBezTo>
                  <a:cubicBezTo>
                    <a:pt x="49135" y="22209"/>
                    <a:pt x="38022" y="33387"/>
                    <a:pt x="38063" y="47136"/>
                  </a:cubicBezTo>
                  <a:cubicBezTo>
                    <a:pt x="38063" y="47140"/>
                    <a:pt x="38063" y="47144"/>
                    <a:pt x="38063" y="47149"/>
                  </a:cubicBezTo>
                  <a:cubicBezTo>
                    <a:pt x="38096" y="58110"/>
                    <a:pt x="45255" y="67292"/>
                    <a:pt x="55108" y="70584"/>
                  </a:cubicBezTo>
                  <a:cubicBezTo>
                    <a:pt x="42888" y="73576"/>
                    <a:pt x="33404" y="83211"/>
                    <a:pt x="30606" y="95478"/>
                  </a:cubicBezTo>
                  <a:cubicBezTo>
                    <a:pt x="21441" y="86685"/>
                    <a:pt x="16263" y="74532"/>
                    <a:pt x="16272" y="61830"/>
                  </a:cubicBezTo>
                  <a:close/>
                  <a:moveTo>
                    <a:pt x="86591" y="102179"/>
                  </a:moveTo>
                  <a:cubicBezTo>
                    <a:pt x="85827" y="102622"/>
                    <a:pt x="85063" y="103054"/>
                    <a:pt x="84278" y="103453"/>
                  </a:cubicBezTo>
                  <a:cubicBezTo>
                    <a:pt x="83398" y="103904"/>
                    <a:pt x="82514" y="104347"/>
                    <a:pt x="81600" y="104748"/>
                  </a:cubicBezTo>
                  <a:cubicBezTo>
                    <a:pt x="80061" y="105422"/>
                    <a:pt x="78487" y="106010"/>
                    <a:pt x="76883" y="106512"/>
                  </a:cubicBezTo>
                  <a:cubicBezTo>
                    <a:pt x="76119" y="106750"/>
                    <a:pt x="75329" y="106916"/>
                    <a:pt x="74552" y="107113"/>
                  </a:cubicBezTo>
                  <a:cubicBezTo>
                    <a:pt x="73431" y="107398"/>
                    <a:pt x="72302" y="107649"/>
                    <a:pt x="71164" y="107849"/>
                  </a:cubicBezTo>
                  <a:cubicBezTo>
                    <a:pt x="70310" y="107999"/>
                    <a:pt x="69452" y="108141"/>
                    <a:pt x="68574" y="108245"/>
                  </a:cubicBezTo>
                  <a:cubicBezTo>
                    <a:pt x="67336" y="108390"/>
                    <a:pt x="66093" y="108460"/>
                    <a:pt x="64850" y="108504"/>
                  </a:cubicBezTo>
                  <a:cubicBezTo>
                    <a:pt x="64244" y="108527"/>
                    <a:pt x="63650" y="108595"/>
                    <a:pt x="63037" y="108595"/>
                  </a:cubicBezTo>
                  <a:cubicBezTo>
                    <a:pt x="62423" y="108595"/>
                    <a:pt x="61832" y="108527"/>
                    <a:pt x="61224" y="108504"/>
                  </a:cubicBezTo>
                  <a:cubicBezTo>
                    <a:pt x="59980" y="108455"/>
                    <a:pt x="58740" y="108385"/>
                    <a:pt x="57499" y="108245"/>
                  </a:cubicBezTo>
                  <a:cubicBezTo>
                    <a:pt x="56629" y="108141"/>
                    <a:pt x="55769" y="107986"/>
                    <a:pt x="54909" y="107849"/>
                  </a:cubicBezTo>
                  <a:cubicBezTo>
                    <a:pt x="53772" y="107649"/>
                    <a:pt x="52645" y="107398"/>
                    <a:pt x="51521" y="107113"/>
                  </a:cubicBezTo>
                  <a:cubicBezTo>
                    <a:pt x="50744" y="106916"/>
                    <a:pt x="49949" y="106750"/>
                    <a:pt x="49190" y="106512"/>
                  </a:cubicBezTo>
                  <a:cubicBezTo>
                    <a:pt x="47586" y="106010"/>
                    <a:pt x="46011" y="105422"/>
                    <a:pt x="44471" y="104748"/>
                  </a:cubicBezTo>
                  <a:cubicBezTo>
                    <a:pt x="43561" y="104355"/>
                    <a:pt x="42676" y="103912"/>
                    <a:pt x="41795" y="103453"/>
                  </a:cubicBezTo>
                  <a:cubicBezTo>
                    <a:pt x="41018" y="103054"/>
                    <a:pt x="40241" y="102622"/>
                    <a:pt x="39482" y="102179"/>
                  </a:cubicBezTo>
                  <a:cubicBezTo>
                    <a:pt x="38783" y="101770"/>
                    <a:pt x="38081" y="101360"/>
                    <a:pt x="37410" y="100917"/>
                  </a:cubicBezTo>
                  <a:cubicBezTo>
                    <a:pt x="38432" y="88311"/>
                    <a:pt x="48464" y="78319"/>
                    <a:pt x="61073" y="77347"/>
                  </a:cubicBezTo>
                  <a:cubicBezTo>
                    <a:pt x="75194" y="76265"/>
                    <a:pt x="87534" y="86801"/>
                    <a:pt x="88676" y="100917"/>
                  </a:cubicBezTo>
                  <a:cubicBezTo>
                    <a:pt x="87993" y="101360"/>
                    <a:pt x="87291" y="101770"/>
                    <a:pt x="86591" y="102179"/>
                  </a:cubicBezTo>
                  <a:close/>
                  <a:moveTo>
                    <a:pt x="80282" y="47149"/>
                  </a:moveTo>
                  <a:lnTo>
                    <a:pt x="80282" y="47224"/>
                  </a:lnTo>
                  <a:cubicBezTo>
                    <a:pt x="80240" y="56794"/>
                    <a:pt x="72449" y="64518"/>
                    <a:pt x="62879" y="64477"/>
                  </a:cubicBezTo>
                  <a:cubicBezTo>
                    <a:pt x="62879" y="64477"/>
                    <a:pt x="62879" y="64477"/>
                    <a:pt x="62879" y="64477"/>
                  </a:cubicBezTo>
                  <a:cubicBezTo>
                    <a:pt x="53309" y="64435"/>
                    <a:pt x="45584" y="56644"/>
                    <a:pt x="45626" y="47074"/>
                  </a:cubicBezTo>
                  <a:cubicBezTo>
                    <a:pt x="45626" y="47074"/>
                    <a:pt x="45626" y="47074"/>
                    <a:pt x="45626" y="47074"/>
                  </a:cubicBezTo>
                  <a:cubicBezTo>
                    <a:pt x="45667" y="37504"/>
                    <a:pt x="53459" y="29779"/>
                    <a:pt x="63029" y="29821"/>
                  </a:cubicBezTo>
                  <a:cubicBezTo>
                    <a:pt x="63029" y="29821"/>
                    <a:pt x="63029" y="29821"/>
                    <a:pt x="63029" y="29821"/>
                  </a:cubicBezTo>
                  <a:lnTo>
                    <a:pt x="63029" y="30199"/>
                  </a:lnTo>
                  <a:cubicBezTo>
                    <a:pt x="72424" y="30238"/>
                    <a:pt x="80077" y="37756"/>
                    <a:pt x="80282" y="4714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5" name="Google Shape;1465;p45">
              <a:extLst>
                <a:ext uri="{FF2B5EF4-FFF2-40B4-BE49-F238E27FC236}">
                  <a16:creationId xmlns:a16="http://schemas.microsoft.com/office/drawing/2014/main" id="{D941372C-7367-E6CA-E1AF-42546F59FA3F}"/>
                </a:ext>
              </a:extLst>
            </p:cNvPr>
            <p:cNvSpPr/>
            <p:nvPr/>
          </p:nvSpPr>
          <p:spPr>
            <a:xfrm>
              <a:off x="2944782" y="3576607"/>
              <a:ext cx="284480" cy="69542"/>
            </a:xfrm>
            <a:custGeom>
              <a:avLst/>
              <a:gdLst/>
              <a:ahLst/>
              <a:cxnLst/>
              <a:rect l="l" t="t" r="r" b="b"/>
              <a:pathLst>
                <a:path w="357837" h="87474" extrusionOk="0">
                  <a:moveTo>
                    <a:pt x="8706" y="7499"/>
                  </a:moveTo>
                  <a:lnTo>
                    <a:pt x="180398" y="7499"/>
                  </a:lnTo>
                  <a:lnTo>
                    <a:pt x="180398" y="15065"/>
                  </a:lnTo>
                  <a:lnTo>
                    <a:pt x="8706" y="15065"/>
                  </a:lnTo>
                  <a:close/>
                  <a:moveTo>
                    <a:pt x="12332" y="63948"/>
                  </a:moveTo>
                  <a:lnTo>
                    <a:pt x="366544" y="63948"/>
                  </a:lnTo>
                  <a:lnTo>
                    <a:pt x="366544" y="56383"/>
                  </a:lnTo>
                  <a:lnTo>
                    <a:pt x="12337" y="56383"/>
                  </a:lnTo>
                  <a:close/>
                  <a:moveTo>
                    <a:pt x="12332" y="94973"/>
                  </a:moveTo>
                  <a:lnTo>
                    <a:pt x="366544" y="94973"/>
                  </a:lnTo>
                  <a:lnTo>
                    <a:pt x="366544" y="87405"/>
                  </a:lnTo>
                  <a:lnTo>
                    <a:pt x="12337" y="8740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6" name="Google Shape;1466;p45">
              <a:extLst>
                <a:ext uri="{FF2B5EF4-FFF2-40B4-BE49-F238E27FC236}">
                  <a16:creationId xmlns:a16="http://schemas.microsoft.com/office/drawing/2014/main" id="{BEB16F4E-E481-EF95-01EA-23E3BD3A96AE}"/>
                </a:ext>
              </a:extLst>
            </p:cNvPr>
            <p:cNvSpPr/>
            <p:nvPr/>
          </p:nvSpPr>
          <p:spPr>
            <a:xfrm>
              <a:off x="2842793" y="3794734"/>
              <a:ext cx="80368" cy="80368"/>
            </a:xfrm>
            <a:custGeom>
              <a:avLst/>
              <a:gdLst/>
              <a:ahLst/>
              <a:cxnLst/>
              <a:rect l="l" t="t" r="r" b="b"/>
              <a:pathLst>
                <a:path w="101092" h="101092" extrusionOk="0">
                  <a:moveTo>
                    <a:pt x="101093" y="50547"/>
                  </a:moveTo>
                  <a:cubicBezTo>
                    <a:pt x="101093" y="78463"/>
                    <a:pt x="78463" y="101093"/>
                    <a:pt x="50546" y="101093"/>
                  </a:cubicBezTo>
                  <a:cubicBezTo>
                    <a:pt x="22630" y="101093"/>
                    <a:pt x="0" y="78463"/>
                    <a:pt x="0" y="50547"/>
                  </a:cubicBezTo>
                  <a:cubicBezTo>
                    <a:pt x="0" y="22631"/>
                    <a:pt x="22630" y="0"/>
                    <a:pt x="50546" y="0"/>
                  </a:cubicBezTo>
                  <a:cubicBezTo>
                    <a:pt x="78463" y="0"/>
                    <a:pt x="101093" y="22631"/>
                    <a:pt x="101093" y="505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7" name="Google Shape;1467;p45">
              <a:extLst>
                <a:ext uri="{FF2B5EF4-FFF2-40B4-BE49-F238E27FC236}">
                  <a16:creationId xmlns:a16="http://schemas.microsoft.com/office/drawing/2014/main" id="{2BE20A69-D7DB-50D1-5A3A-8DE18EFCBBAB}"/>
                </a:ext>
              </a:extLst>
            </p:cNvPr>
            <p:cNvSpPr/>
            <p:nvPr/>
          </p:nvSpPr>
          <p:spPr>
            <a:xfrm>
              <a:off x="2852924" y="3799696"/>
              <a:ext cx="46922" cy="68640"/>
            </a:xfrm>
            <a:custGeom>
              <a:avLst/>
              <a:gdLst/>
              <a:ahLst/>
              <a:cxnLst/>
              <a:rect l="l" t="t" r="r" b="b"/>
              <a:pathLst>
                <a:path w="59021" h="86339" extrusionOk="0">
                  <a:moveTo>
                    <a:pt x="37990" y="7499"/>
                  </a:moveTo>
                  <a:cubicBezTo>
                    <a:pt x="49609" y="7499"/>
                    <a:pt x="59027" y="16917"/>
                    <a:pt x="59027" y="28536"/>
                  </a:cubicBezTo>
                  <a:cubicBezTo>
                    <a:pt x="59027" y="40153"/>
                    <a:pt x="49610" y="49571"/>
                    <a:pt x="37993" y="49571"/>
                  </a:cubicBezTo>
                  <a:cubicBezTo>
                    <a:pt x="37992" y="49571"/>
                    <a:pt x="37991" y="49571"/>
                    <a:pt x="37990" y="49571"/>
                  </a:cubicBezTo>
                  <a:cubicBezTo>
                    <a:pt x="26373" y="49571"/>
                    <a:pt x="16955" y="40153"/>
                    <a:pt x="16955" y="28536"/>
                  </a:cubicBezTo>
                  <a:cubicBezTo>
                    <a:pt x="16954" y="16919"/>
                    <a:pt x="26370" y="7502"/>
                    <a:pt x="37987" y="7499"/>
                  </a:cubicBezTo>
                  <a:cubicBezTo>
                    <a:pt x="37988" y="7499"/>
                    <a:pt x="37989" y="7499"/>
                    <a:pt x="37990" y="7499"/>
                  </a:cubicBezTo>
                  <a:close/>
                  <a:moveTo>
                    <a:pt x="38218" y="93839"/>
                  </a:moveTo>
                  <a:cubicBezTo>
                    <a:pt x="48822" y="93828"/>
                    <a:pt x="59152" y="90464"/>
                    <a:pt x="67727" y="84227"/>
                  </a:cubicBezTo>
                  <a:cubicBezTo>
                    <a:pt x="67699" y="67930"/>
                    <a:pt x="54464" y="54741"/>
                    <a:pt x="38166" y="54769"/>
                  </a:cubicBezTo>
                  <a:cubicBezTo>
                    <a:pt x="38165" y="54769"/>
                    <a:pt x="38164" y="54769"/>
                    <a:pt x="38164" y="54769"/>
                  </a:cubicBezTo>
                  <a:cubicBezTo>
                    <a:pt x="21907" y="54800"/>
                    <a:pt x="8736" y="67971"/>
                    <a:pt x="8706" y="84227"/>
                  </a:cubicBezTo>
                  <a:cubicBezTo>
                    <a:pt x="17287" y="90456"/>
                    <a:pt x="27614" y="93818"/>
                    <a:pt x="38218" y="9383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8" name="Google Shape;1468;p45">
              <a:extLst>
                <a:ext uri="{FF2B5EF4-FFF2-40B4-BE49-F238E27FC236}">
                  <a16:creationId xmlns:a16="http://schemas.microsoft.com/office/drawing/2014/main" id="{B34F73C2-D469-9215-F068-4412D69934C9}"/>
                </a:ext>
              </a:extLst>
            </p:cNvPr>
            <p:cNvSpPr/>
            <p:nvPr/>
          </p:nvSpPr>
          <p:spPr>
            <a:xfrm>
              <a:off x="2833206" y="3784969"/>
              <a:ext cx="86385" cy="86383"/>
            </a:xfrm>
            <a:custGeom>
              <a:avLst/>
              <a:gdLst/>
              <a:ahLst/>
              <a:cxnLst/>
              <a:rect l="l" t="t" r="r" b="b"/>
              <a:pathLst>
                <a:path w="108661" h="108658" extrusionOk="0">
                  <a:moveTo>
                    <a:pt x="117367" y="61830"/>
                  </a:moveTo>
                  <a:cubicBezTo>
                    <a:pt x="117367" y="31823"/>
                    <a:pt x="93041" y="7496"/>
                    <a:pt x="63034" y="7499"/>
                  </a:cubicBezTo>
                  <a:cubicBezTo>
                    <a:pt x="33027" y="7502"/>
                    <a:pt x="8706" y="31823"/>
                    <a:pt x="8706" y="61830"/>
                  </a:cubicBezTo>
                  <a:cubicBezTo>
                    <a:pt x="8706" y="82981"/>
                    <a:pt x="20820" y="101265"/>
                    <a:pt x="38467" y="110242"/>
                  </a:cubicBezTo>
                  <a:cubicBezTo>
                    <a:pt x="38565" y="110291"/>
                    <a:pt x="38669" y="110335"/>
                    <a:pt x="38770" y="110387"/>
                  </a:cubicBezTo>
                  <a:cubicBezTo>
                    <a:pt x="41203" y="111620"/>
                    <a:pt x="43727" y="112664"/>
                    <a:pt x="46320" y="113511"/>
                  </a:cubicBezTo>
                  <a:cubicBezTo>
                    <a:pt x="46341" y="113521"/>
                    <a:pt x="46363" y="113529"/>
                    <a:pt x="46385" y="113534"/>
                  </a:cubicBezTo>
                  <a:cubicBezTo>
                    <a:pt x="48824" y="114306"/>
                    <a:pt x="51315" y="114904"/>
                    <a:pt x="53839" y="115324"/>
                  </a:cubicBezTo>
                  <a:cubicBezTo>
                    <a:pt x="54357" y="115414"/>
                    <a:pt x="54896" y="115490"/>
                    <a:pt x="55429" y="115565"/>
                  </a:cubicBezTo>
                  <a:cubicBezTo>
                    <a:pt x="57947" y="115940"/>
                    <a:pt x="60488" y="116137"/>
                    <a:pt x="63034" y="116158"/>
                  </a:cubicBezTo>
                  <a:cubicBezTo>
                    <a:pt x="65549" y="116135"/>
                    <a:pt x="68058" y="115938"/>
                    <a:pt x="70545" y="115567"/>
                  </a:cubicBezTo>
                  <a:cubicBezTo>
                    <a:pt x="71152" y="115484"/>
                    <a:pt x="71747" y="115396"/>
                    <a:pt x="72359" y="115290"/>
                  </a:cubicBezTo>
                  <a:cubicBezTo>
                    <a:pt x="74780" y="114883"/>
                    <a:pt x="77172" y="114311"/>
                    <a:pt x="79515" y="113578"/>
                  </a:cubicBezTo>
                  <a:cubicBezTo>
                    <a:pt x="79805" y="113485"/>
                    <a:pt x="80080" y="113363"/>
                    <a:pt x="80370" y="113265"/>
                  </a:cubicBezTo>
                  <a:cubicBezTo>
                    <a:pt x="82518" y="112534"/>
                    <a:pt x="84617" y="111669"/>
                    <a:pt x="86656" y="110675"/>
                  </a:cubicBezTo>
                  <a:cubicBezTo>
                    <a:pt x="87122" y="110449"/>
                    <a:pt x="87589" y="110242"/>
                    <a:pt x="88047" y="110004"/>
                  </a:cubicBezTo>
                  <a:cubicBezTo>
                    <a:pt x="90202" y="108880"/>
                    <a:pt x="92279" y="107610"/>
                    <a:pt x="94263" y="106207"/>
                  </a:cubicBezTo>
                  <a:cubicBezTo>
                    <a:pt x="94439" y="106085"/>
                    <a:pt x="94639" y="105999"/>
                    <a:pt x="94812" y="105872"/>
                  </a:cubicBezTo>
                  <a:cubicBezTo>
                    <a:pt x="94888" y="105821"/>
                    <a:pt x="94913" y="105727"/>
                    <a:pt x="94986" y="105668"/>
                  </a:cubicBezTo>
                  <a:cubicBezTo>
                    <a:pt x="108514" y="95781"/>
                    <a:pt x="117341" y="79854"/>
                    <a:pt x="117367" y="61830"/>
                  </a:cubicBezTo>
                  <a:close/>
                  <a:moveTo>
                    <a:pt x="16272" y="61830"/>
                  </a:moveTo>
                  <a:cubicBezTo>
                    <a:pt x="16272" y="36004"/>
                    <a:pt x="37208" y="15067"/>
                    <a:pt x="63034" y="15065"/>
                  </a:cubicBezTo>
                  <a:lnTo>
                    <a:pt x="63034" y="15065"/>
                  </a:lnTo>
                  <a:cubicBezTo>
                    <a:pt x="88848" y="15101"/>
                    <a:pt x="109768" y="36016"/>
                    <a:pt x="109809" y="61830"/>
                  </a:cubicBezTo>
                  <a:cubicBezTo>
                    <a:pt x="109816" y="74532"/>
                    <a:pt x="104636" y="86685"/>
                    <a:pt x="95470" y="95478"/>
                  </a:cubicBezTo>
                  <a:cubicBezTo>
                    <a:pt x="92664" y="83149"/>
                    <a:pt x="83109" y="73480"/>
                    <a:pt x="70815" y="70527"/>
                  </a:cubicBezTo>
                  <a:cubicBezTo>
                    <a:pt x="80691" y="67256"/>
                    <a:pt x="87866" y="58048"/>
                    <a:pt x="87866" y="47074"/>
                  </a:cubicBezTo>
                  <a:cubicBezTo>
                    <a:pt x="87867" y="33367"/>
                    <a:pt x="76757" y="22255"/>
                    <a:pt x="63050" y="22252"/>
                  </a:cubicBezTo>
                  <a:cubicBezTo>
                    <a:pt x="63048" y="22252"/>
                    <a:pt x="63046" y="22252"/>
                    <a:pt x="63044" y="22252"/>
                  </a:cubicBezTo>
                  <a:cubicBezTo>
                    <a:pt x="49337" y="22255"/>
                    <a:pt x="38226" y="33367"/>
                    <a:pt x="38226" y="47074"/>
                  </a:cubicBezTo>
                  <a:cubicBezTo>
                    <a:pt x="38226" y="58053"/>
                    <a:pt x="45406" y="67261"/>
                    <a:pt x="55290" y="70533"/>
                  </a:cubicBezTo>
                  <a:cubicBezTo>
                    <a:pt x="42991" y="73480"/>
                    <a:pt x="33429" y="83147"/>
                    <a:pt x="30618" y="95478"/>
                  </a:cubicBezTo>
                  <a:cubicBezTo>
                    <a:pt x="21449" y="86687"/>
                    <a:pt x="16267" y="74532"/>
                    <a:pt x="16272" y="61830"/>
                  </a:cubicBezTo>
                  <a:close/>
                  <a:moveTo>
                    <a:pt x="86591" y="102179"/>
                  </a:moveTo>
                  <a:cubicBezTo>
                    <a:pt x="85827" y="102622"/>
                    <a:pt x="85063" y="103054"/>
                    <a:pt x="84278" y="103453"/>
                  </a:cubicBezTo>
                  <a:cubicBezTo>
                    <a:pt x="83398" y="103904"/>
                    <a:pt x="82514" y="104347"/>
                    <a:pt x="81600" y="104748"/>
                  </a:cubicBezTo>
                  <a:cubicBezTo>
                    <a:pt x="80061" y="105422"/>
                    <a:pt x="78487" y="106010"/>
                    <a:pt x="76883" y="106512"/>
                  </a:cubicBezTo>
                  <a:cubicBezTo>
                    <a:pt x="76119" y="106748"/>
                    <a:pt x="75329" y="106914"/>
                    <a:pt x="74552" y="107113"/>
                  </a:cubicBezTo>
                  <a:cubicBezTo>
                    <a:pt x="73431" y="107395"/>
                    <a:pt x="72302" y="107649"/>
                    <a:pt x="71164" y="107849"/>
                  </a:cubicBezTo>
                  <a:cubicBezTo>
                    <a:pt x="70310" y="107999"/>
                    <a:pt x="69452" y="108141"/>
                    <a:pt x="68574" y="108242"/>
                  </a:cubicBezTo>
                  <a:cubicBezTo>
                    <a:pt x="67336" y="108390"/>
                    <a:pt x="66093" y="108460"/>
                    <a:pt x="64850" y="108501"/>
                  </a:cubicBezTo>
                  <a:cubicBezTo>
                    <a:pt x="64244" y="108522"/>
                    <a:pt x="63650" y="108592"/>
                    <a:pt x="63037" y="108592"/>
                  </a:cubicBezTo>
                  <a:cubicBezTo>
                    <a:pt x="62423" y="108592"/>
                    <a:pt x="61832" y="108522"/>
                    <a:pt x="61224" y="108501"/>
                  </a:cubicBezTo>
                  <a:cubicBezTo>
                    <a:pt x="59980" y="108452"/>
                    <a:pt x="58740" y="108382"/>
                    <a:pt x="57499" y="108242"/>
                  </a:cubicBezTo>
                  <a:cubicBezTo>
                    <a:pt x="56629" y="108141"/>
                    <a:pt x="55769" y="107999"/>
                    <a:pt x="54909" y="107849"/>
                  </a:cubicBezTo>
                  <a:cubicBezTo>
                    <a:pt x="53772" y="107649"/>
                    <a:pt x="52645" y="107395"/>
                    <a:pt x="51521" y="107113"/>
                  </a:cubicBezTo>
                  <a:cubicBezTo>
                    <a:pt x="50744" y="106914"/>
                    <a:pt x="49949" y="106748"/>
                    <a:pt x="49190" y="106512"/>
                  </a:cubicBezTo>
                  <a:cubicBezTo>
                    <a:pt x="47586" y="106010"/>
                    <a:pt x="46011" y="105422"/>
                    <a:pt x="44471" y="104748"/>
                  </a:cubicBezTo>
                  <a:cubicBezTo>
                    <a:pt x="43561" y="104355"/>
                    <a:pt x="42676" y="103912"/>
                    <a:pt x="41795" y="103453"/>
                  </a:cubicBezTo>
                  <a:cubicBezTo>
                    <a:pt x="41018" y="103054"/>
                    <a:pt x="40241" y="102622"/>
                    <a:pt x="39482" y="102179"/>
                  </a:cubicBezTo>
                  <a:cubicBezTo>
                    <a:pt x="38783" y="101770"/>
                    <a:pt x="38081" y="101360"/>
                    <a:pt x="37410" y="100917"/>
                  </a:cubicBezTo>
                  <a:cubicBezTo>
                    <a:pt x="38432" y="88311"/>
                    <a:pt x="48464" y="78319"/>
                    <a:pt x="61073" y="77347"/>
                  </a:cubicBezTo>
                  <a:cubicBezTo>
                    <a:pt x="75194" y="76265"/>
                    <a:pt x="87534" y="86801"/>
                    <a:pt x="88676" y="100917"/>
                  </a:cubicBezTo>
                  <a:cubicBezTo>
                    <a:pt x="87993" y="101360"/>
                    <a:pt x="87291" y="101770"/>
                    <a:pt x="86591" y="102179"/>
                  </a:cubicBezTo>
                  <a:close/>
                  <a:moveTo>
                    <a:pt x="63034" y="64324"/>
                  </a:moveTo>
                  <a:cubicBezTo>
                    <a:pt x="53507" y="64324"/>
                    <a:pt x="45784" y="56600"/>
                    <a:pt x="45784" y="47074"/>
                  </a:cubicBezTo>
                  <a:cubicBezTo>
                    <a:pt x="45782" y="37547"/>
                    <a:pt x="53504" y="29823"/>
                    <a:pt x="63031" y="29821"/>
                  </a:cubicBezTo>
                  <a:cubicBezTo>
                    <a:pt x="63032" y="29821"/>
                    <a:pt x="63033" y="29821"/>
                    <a:pt x="63034" y="29821"/>
                  </a:cubicBezTo>
                  <a:cubicBezTo>
                    <a:pt x="72561" y="29823"/>
                    <a:pt x="80283" y="37547"/>
                    <a:pt x="80282" y="47074"/>
                  </a:cubicBezTo>
                  <a:cubicBezTo>
                    <a:pt x="80283" y="56600"/>
                    <a:pt x="72562" y="64321"/>
                    <a:pt x="63037" y="64324"/>
                  </a:cubicBezTo>
                  <a:cubicBezTo>
                    <a:pt x="63036" y="64324"/>
                    <a:pt x="63035" y="64324"/>
                    <a:pt x="63034" y="643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9" name="Google Shape;1469;p45">
              <a:extLst>
                <a:ext uri="{FF2B5EF4-FFF2-40B4-BE49-F238E27FC236}">
                  <a16:creationId xmlns:a16="http://schemas.microsoft.com/office/drawing/2014/main" id="{C16D2E66-F2BA-0866-BD32-58D204D78BB1}"/>
                </a:ext>
              </a:extLst>
            </p:cNvPr>
            <p:cNvSpPr/>
            <p:nvPr/>
          </p:nvSpPr>
          <p:spPr>
            <a:xfrm>
              <a:off x="2944782" y="3791702"/>
              <a:ext cx="284480" cy="63106"/>
            </a:xfrm>
            <a:custGeom>
              <a:avLst/>
              <a:gdLst/>
              <a:ahLst/>
              <a:cxnLst/>
              <a:rect l="l" t="t" r="r" b="b"/>
              <a:pathLst>
                <a:path w="357837" h="79379" extrusionOk="0">
                  <a:moveTo>
                    <a:pt x="8706" y="7499"/>
                  </a:moveTo>
                  <a:lnTo>
                    <a:pt x="180398" y="7499"/>
                  </a:lnTo>
                  <a:lnTo>
                    <a:pt x="180398" y="15065"/>
                  </a:lnTo>
                  <a:lnTo>
                    <a:pt x="8706" y="15065"/>
                  </a:lnTo>
                  <a:close/>
                  <a:moveTo>
                    <a:pt x="12332" y="55854"/>
                  </a:moveTo>
                  <a:lnTo>
                    <a:pt x="366544" y="55854"/>
                  </a:lnTo>
                  <a:lnTo>
                    <a:pt x="366544" y="48278"/>
                  </a:lnTo>
                  <a:lnTo>
                    <a:pt x="12337" y="48278"/>
                  </a:lnTo>
                  <a:close/>
                  <a:moveTo>
                    <a:pt x="12332" y="86879"/>
                  </a:moveTo>
                  <a:lnTo>
                    <a:pt x="366544" y="86879"/>
                  </a:lnTo>
                  <a:lnTo>
                    <a:pt x="366544" y="79313"/>
                  </a:lnTo>
                  <a:lnTo>
                    <a:pt x="12337" y="793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0" name="Google Shape;1470;p45">
              <a:extLst>
                <a:ext uri="{FF2B5EF4-FFF2-40B4-BE49-F238E27FC236}">
                  <a16:creationId xmlns:a16="http://schemas.microsoft.com/office/drawing/2014/main" id="{F721846C-6B13-A038-2011-021D7E99E509}"/>
                </a:ext>
              </a:extLst>
            </p:cNvPr>
            <p:cNvSpPr/>
            <p:nvPr/>
          </p:nvSpPr>
          <p:spPr>
            <a:xfrm>
              <a:off x="1851564" y="3164342"/>
              <a:ext cx="796905" cy="451172"/>
            </a:xfrm>
            <a:custGeom>
              <a:avLst/>
              <a:gdLst/>
              <a:ahLst/>
              <a:cxnLst/>
              <a:rect l="l" t="t" r="r" b="b"/>
              <a:pathLst>
                <a:path w="1002396" h="567512" extrusionOk="0">
                  <a:moveTo>
                    <a:pt x="1011101" y="26718"/>
                  </a:moveTo>
                  <a:cubicBezTo>
                    <a:pt x="1011018" y="16021"/>
                    <a:pt x="1002277" y="7417"/>
                    <a:pt x="991580" y="7500"/>
                  </a:cubicBezTo>
                  <a:lnTo>
                    <a:pt x="28075" y="7500"/>
                  </a:lnTo>
                  <a:cubicBezTo>
                    <a:pt x="17378" y="7502"/>
                    <a:pt x="8706" y="16174"/>
                    <a:pt x="8706" y="26871"/>
                  </a:cubicBezTo>
                  <a:lnTo>
                    <a:pt x="8706" y="544746"/>
                  </a:lnTo>
                  <a:cubicBezTo>
                    <a:pt x="8708" y="561461"/>
                    <a:pt x="22257" y="575011"/>
                    <a:pt x="38974" y="575011"/>
                  </a:cubicBezTo>
                  <a:lnTo>
                    <a:pt x="980825" y="575011"/>
                  </a:lnTo>
                  <a:cubicBezTo>
                    <a:pt x="997394" y="575014"/>
                    <a:pt x="1010886" y="561692"/>
                    <a:pt x="1011094" y="545124"/>
                  </a:cubicBezTo>
                  <a:lnTo>
                    <a:pt x="1011094" y="26858"/>
                  </a:lnTo>
                  <a:cubicBezTo>
                    <a:pt x="1011104" y="26807"/>
                    <a:pt x="1011104" y="26757"/>
                    <a:pt x="1011101" y="267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1" name="Google Shape;1471;p45">
              <a:extLst>
                <a:ext uri="{FF2B5EF4-FFF2-40B4-BE49-F238E27FC236}">
                  <a16:creationId xmlns:a16="http://schemas.microsoft.com/office/drawing/2014/main" id="{2F3FFDE1-D3ED-5A4C-DFD2-37D8785DE83E}"/>
                </a:ext>
              </a:extLst>
            </p:cNvPr>
            <p:cNvSpPr/>
            <p:nvPr/>
          </p:nvSpPr>
          <p:spPr>
            <a:xfrm>
              <a:off x="1939581" y="3309270"/>
              <a:ext cx="162302" cy="155083"/>
            </a:xfrm>
            <a:custGeom>
              <a:avLst/>
              <a:gdLst/>
              <a:ahLst/>
              <a:cxnLst/>
              <a:rect l="l" t="t" r="r" b="b"/>
              <a:pathLst>
                <a:path w="204154" h="195073" extrusionOk="0">
                  <a:moveTo>
                    <a:pt x="0" y="0"/>
                  </a:moveTo>
                  <a:lnTo>
                    <a:pt x="204155" y="0"/>
                  </a:lnTo>
                  <a:lnTo>
                    <a:pt x="204155" y="195074"/>
                  </a:lnTo>
                  <a:lnTo>
                    <a:pt x="0" y="195074"/>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2" name="Google Shape;1472;p45">
              <a:extLst>
                <a:ext uri="{FF2B5EF4-FFF2-40B4-BE49-F238E27FC236}">
                  <a16:creationId xmlns:a16="http://schemas.microsoft.com/office/drawing/2014/main" id="{D7C62F45-2571-836E-3F08-8F96481F6424}"/>
                </a:ext>
              </a:extLst>
            </p:cNvPr>
            <p:cNvSpPr/>
            <p:nvPr/>
          </p:nvSpPr>
          <p:spPr>
            <a:xfrm>
              <a:off x="1936517" y="3306265"/>
              <a:ext cx="168439" cy="161100"/>
            </a:xfrm>
            <a:custGeom>
              <a:avLst/>
              <a:gdLst/>
              <a:ahLst/>
              <a:cxnLst/>
              <a:rect l="l" t="t" r="r" b="b"/>
              <a:pathLst>
                <a:path w="211873" h="202641" extrusionOk="0">
                  <a:moveTo>
                    <a:pt x="220579" y="210141"/>
                  </a:moveTo>
                  <a:lnTo>
                    <a:pt x="8706" y="210141"/>
                  </a:lnTo>
                  <a:lnTo>
                    <a:pt x="8706" y="7499"/>
                  </a:lnTo>
                  <a:lnTo>
                    <a:pt x="220579" y="7499"/>
                  </a:lnTo>
                  <a:close/>
                  <a:moveTo>
                    <a:pt x="16272" y="202575"/>
                  </a:moveTo>
                  <a:lnTo>
                    <a:pt x="213011" y="202575"/>
                  </a:lnTo>
                  <a:lnTo>
                    <a:pt x="213011" y="15067"/>
                  </a:lnTo>
                  <a:lnTo>
                    <a:pt x="16272" y="15067"/>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3" name="Google Shape;1473;p45">
              <a:extLst>
                <a:ext uri="{FF2B5EF4-FFF2-40B4-BE49-F238E27FC236}">
                  <a16:creationId xmlns:a16="http://schemas.microsoft.com/office/drawing/2014/main" id="{09B762AC-ACF7-CA1E-27DA-9CFC89B1A30B}"/>
                </a:ext>
              </a:extLst>
            </p:cNvPr>
            <p:cNvSpPr/>
            <p:nvPr/>
          </p:nvSpPr>
          <p:spPr>
            <a:xfrm>
              <a:off x="1835823" y="3138782"/>
              <a:ext cx="790459" cy="445161"/>
            </a:xfrm>
            <a:custGeom>
              <a:avLst/>
              <a:gdLst/>
              <a:ahLst/>
              <a:cxnLst/>
              <a:rect l="l" t="t" r="r" b="b"/>
              <a:pathLst>
                <a:path w="994288" h="559951" extrusionOk="0">
                  <a:moveTo>
                    <a:pt x="24519" y="7499"/>
                  </a:moveTo>
                  <a:lnTo>
                    <a:pt x="987407" y="7499"/>
                  </a:lnTo>
                  <a:cubicBezTo>
                    <a:pt x="996016" y="7499"/>
                    <a:pt x="1002994" y="14477"/>
                    <a:pt x="1002994" y="23087"/>
                  </a:cubicBezTo>
                  <a:lnTo>
                    <a:pt x="1002994" y="541344"/>
                  </a:lnTo>
                  <a:cubicBezTo>
                    <a:pt x="1002994" y="555761"/>
                    <a:pt x="991308" y="567449"/>
                    <a:pt x="976891" y="567450"/>
                  </a:cubicBezTo>
                  <a:lnTo>
                    <a:pt x="34812" y="567450"/>
                  </a:lnTo>
                  <a:cubicBezTo>
                    <a:pt x="20395" y="567450"/>
                    <a:pt x="8706" y="555762"/>
                    <a:pt x="8706" y="541344"/>
                  </a:cubicBezTo>
                  <a:lnTo>
                    <a:pt x="8706" y="541344"/>
                  </a:lnTo>
                  <a:lnTo>
                    <a:pt x="8706" y="23087"/>
                  </a:lnTo>
                  <a:cubicBezTo>
                    <a:pt x="8703" y="14479"/>
                    <a:pt x="15681" y="7502"/>
                    <a:pt x="24288" y="7499"/>
                  </a:cubicBezTo>
                  <a:cubicBezTo>
                    <a:pt x="24288" y="7499"/>
                    <a:pt x="24291" y="7499"/>
                    <a:pt x="24291" y="749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4" name="Google Shape;1474;p45">
              <a:extLst>
                <a:ext uri="{FF2B5EF4-FFF2-40B4-BE49-F238E27FC236}">
                  <a16:creationId xmlns:a16="http://schemas.microsoft.com/office/drawing/2014/main" id="{A9748D37-7112-2D4B-3E0C-2AF0E127EB1C}"/>
                </a:ext>
              </a:extLst>
            </p:cNvPr>
            <p:cNvSpPr/>
            <p:nvPr/>
          </p:nvSpPr>
          <p:spPr>
            <a:xfrm>
              <a:off x="1835823" y="3138782"/>
              <a:ext cx="790459" cy="72550"/>
            </a:xfrm>
            <a:custGeom>
              <a:avLst/>
              <a:gdLst/>
              <a:ahLst/>
              <a:cxnLst/>
              <a:rect l="l" t="t" r="r" b="b"/>
              <a:pathLst>
                <a:path w="994288" h="91258" extrusionOk="0">
                  <a:moveTo>
                    <a:pt x="24519" y="7499"/>
                  </a:moveTo>
                  <a:lnTo>
                    <a:pt x="987407" y="7499"/>
                  </a:lnTo>
                  <a:cubicBezTo>
                    <a:pt x="996016" y="7499"/>
                    <a:pt x="1002994" y="14477"/>
                    <a:pt x="1002994" y="23087"/>
                  </a:cubicBezTo>
                  <a:lnTo>
                    <a:pt x="1002994" y="98757"/>
                  </a:lnTo>
                  <a:lnTo>
                    <a:pt x="8706" y="98757"/>
                  </a:lnTo>
                  <a:lnTo>
                    <a:pt x="8706" y="23087"/>
                  </a:lnTo>
                  <a:cubicBezTo>
                    <a:pt x="8703" y="14479"/>
                    <a:pt x="15681" y="7502"/>
                    <a:pt x="24288" y="7499"/>
                  </a:cubicBezTo>
                  <a:cubicBezTo>
                    <a:pt x="24288" y="7499"/>
                    <a:pt x="24291" y="7499"/>
                    <a:pt x="24291" y="7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5" name="Google Shape;1475;p45">
              <a:extLst>
                <a:ext uri="{FF2B5EF4-FFF2-40B4-BE49-F238E27FC236}">
                  <a16:creationId xmlns:a16="http://schemas.microsoft.com/office/drawing/2014/main" id="{39E850D8-7914-A970-7966-ED3D694795C8}"/>
                </a:ext>
              </a:extLst>
            </p:cNvPr>
            <p:cNvSpPr/>
            <p:nvPr/>
          </p:nvSpPr>
          <p:spPr>
            <a:xfrm>
              <a:off x="1832515" y="3135780"/>
              <a:ext cx="796776" cy="451174"/>
            </a:xfrm>
            <a:custGeom>
              <a:avLst/>
              <a:gdLst/>
              <a:ahLst/>
              <a:cxnLst/>
              <a:rect l="l" t="t" r="r" b="b"/>
              <a:pathLst>
                <a:path w="1002234" h="567514" extrusionOk="0">
                  <a:moveTo>
                    <a:pt x="991569" y="7499"/>
                  </a:moveTo>
                  <a:lnTo>
                    <a:pt x="28078" y="7499"/>
                  </a:lnTo>
                  <a:cubicBezTo>
                    <a:pt x="17378" y="7499"/>
                    <a:pt x="8706" y="16171"/>
                    <a:pt x="8706" y="26871"/>
                  </a:cubicBezTo>
                  <a:lnTo>
                    <a:pt x="8706" y="544745"/>
                  </a:lnTo>
                  <a:cubicBezTo>
                    <a:pt x="8706" y="561462"/>
                    <a:pt x="22258" y="575013"/>
                    <a:pt x="38974" y="575013"/>
                  </a:cubicBezTo>
                  <a:lnTo>
                    <a:pt x="981051" y="575013"/>
                  </a:lnTo>
                  <a:cubicBezTo>
                    <a:pt x="997472" y="574810"/>
                    <a:pt x="1010736" y="561546"/>
                    <a:pt x="1010941" y="545123"/>
                  </a:cubicBezTo>
                  <a:lnTo>
                    <a:pt x="1010941" y="26866"/>
                  </a:lnTo>
                  <a:cubicBezTo>
                    <a:pt x="1010938" y="16168"/>
                    <a:pt x="1002266" y="7499"/>
                    <a:pt x="991569" y="7499"/>
                  </a:cubicBezTo>
                  <a:close/>
                  <a:moveTo>
                    <a:pt x="16878" y="26871"/>
                  </a:moveTo>
                  <a:cubicBezTo>
                    <a:pt x="16878" y="25293"/>
                    <a:pt x="17191" y="23729"/>
                    <a:pt x="17805" y="22276"/>
                  </a:cubicBezTo>
                  <a:cubicBezTo>
                    <a:pt x="18701" y="20173"/>
                    <a:pt x="20185" y="18372"/>
                    <a:pt x="22081" y="17096"/>
                  </a:cubicBezTo>
                  <a:cubicBezTo>
                    <a:pt x="23358" y="16233"/>
                    <a:pt x="24793" y="15630"/>
                    <a:pt x="26303" y="15321"/>
                  </a:cubicBezTo>
                  <a:cubicBezTo>
                    <a:pt x="27086" y="15161"/>
                    <a:pt x="27883" y="15080"/>
                    <a:pt x="28684" y="15080"/>
                  </a:cubicBezTo>
                  <a:lnTo>
                    <a:pt x="991569" y="15080"/>
                  </a:lnTo>
                  <a:cubicBezTo>
                    <a:pt x="998089" y="15080"/>
                    <a:pt x="1003372" y="20364"/>
                    <a:pt x="1003375" y="26884"/>
                  </a:cubicBezTo>
                  <a:lnTo>
                    <a:pt x="1003375" y="98845"/>
                  </a:lnTo>
                  <a:lnTo>
                    <a:pt x="16878" y="98845"/>
                  </a:lnTo>
                  <a:close/>
                  <a:moveTo>
                    <a:pt x="981652" y="567823"/>
                  </a:moveTo>
                  <a:lnTo>
                    <a:pt x="39578" y="567823"/>
                  </a:lnTo>
                  <a:cubicBezTo>
                    <a:pt x="27042" y="567823"/>
                    <a:pt x="16878" y="557660"/>
                    <a:pt x="16878" y="545123"/>
                  </a:cubicBezTo>
                  <a:lnTo>
                    <a:pt x="16878" y="106396"/>
                  </a:lnTo>
                  <a:lnTo>
                    <a:pt x="1003979" y="106396"/>
                  </a:lnTo>
                  <a:lnTo>
                    <a:pt x="1003979" y="545123"/>
                  </a:lnTo>
                  <a:cubicBezTo>
                    <a:pt x="1003981" y="557516"/>
                    <a:pt x="994043" y="567621"/>
                    <a:pt x="981652" y="56782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6" name="Google Shape;1476;p45">
              <a:extLst>
                <a:ext uri="{FF2B5EF4-FFF2-40B4-BE49-F238E27FC236}">
                  <a16:creationId xmlns:a16="http://schemas.microsoft.com/office/drawing/2014/main" id="{480F489B-3C01-287B-33F4-069D0548DA00}"/>
                </a:ext>
              </a:extLst>
            </p:cNvPr>
            <p:cNvSpPr/>
            <p:nvPr/>
          </p:nvSpPr>
          <p:spPr>
            <a:xfrm>
              <a:off x="2455128" y="3166077"/>
              <a:ext cx="32123" cy="32123"/>
            </a:xfrm>
            <a:custGeom>
              <a:avLst/>
              <a:gdLst/>
              <a:ahLst/>
              <a:cxnLst/>
              <a:rect l="l" t="t" r="r" b="b"/>
              <a:pathLst>
                <a:path w="40406" h="40406" extrusionOk="0">
                  <a:moveTo>
                    <a:pt x="40406" y="20203"/>
                  </a:moveTo>
                  <a:cubicBezTo>
                    <a:pt x="40406" y="31361"/>
                    <a:pt x="31361" y="40406"/>
                    <a:pt x="20203" y="40406"/>
                  </a:cubicBezTo>
                  <a:cubicBezTo>
                    <a:pt x="9045" y="40406"/>
                    <a:pt x="0" y="31361"/>
                    <a:pt x="0" y="20203"/>
                  </a:cubicBezTo>
                  <a:cubicBezTo>
                    <a:pt x="0" y="9045"/>
                    <a:pt x="9045" y="0"/>
                    <a:pt x="20203" y="0"/>
                  </a:cubicBezTo>
                  <a:cubicBezTo>
                    <a:pt x="31361" y="0"/>
                    <a:pt x="40406" y="9045"/>
                    <a:pt x="40406" y="2020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7" name="Google Shape;1477;p45">
              <a:extLst>
                <a:ext uri="{FF2B5EF4-FFF2-40B4-BE49-F238E27FC236}">
                  <a16:creationId xmlns:a16="http://schemas.microsoft.com/office/drawing/2014/main" id="{7093C625-B0E7-AD7C-ACBF-2E4B9F118BC9}"/>
                </a:ext>
              </a:extLst>
            </p:cNvPr>
            <p:cNvSpPr/>
            <p:nvPr/>
          </p:nvSpPr>
          <p:spPr>
            <a:xfrm>
              <a:off x="2506044" y="3166077"/>
              <a:ext cx="32123" cy="32123"/>
            </a:xfrm>
            <a:custGeom>
              <a:avLst/>
              <a:gdLst/>
              <a:ahLst/>
              <a:cxnLst/>
              <a:rect l="l" t="t" r="r" b="b"/>
              <a:pathLst>
                <a:path w="40406" h="40406" extrusionOk="0">
                  <a:moveTo>
                    <a:pt x="40406" y="20203"/>
                  </a:moveTo>
                  <a:cubicBezTo>
                    <a:pt x="40406" y="31361"/>
                    <a:pt x="31361" y="40406"/>
                    <a:pt x="20203" y="40406"/>
                  </a:cubicBezTo>
                  <a:cubicBezTo>
                    <a:pt x="9045" y="40406"/>
                    <a:pt x="0" y="31361"/>
                    <a:pt x="0" y="20203"/>
                  </a:cubicBezTo>
                  <a:cubicBezTo>
                    <a:pt x="0" y="9045"/>
                    <a:pt x="9045" y="0"/>
                    <a:pt x="20203" y="0"/>
                  </a:cubicBezTo>
                  <a:cubicBezTo>
                    <a:pt x="31361" y="0"/>
                    <a:pt x="40406" y="9045"/>
                    <a:pt x="40406" y="2020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8" name="Google Shape;1478;p45">
              <a:extLst>
                <a:ext uri="{FF2B5EF4-FFF2-40B4-BE49-F238E27FC236}">
                  <a16:creationId xmlns:a16="http://schemas.microsoft.com/office/drawing/2014/main" id="{8A48F1A0-F611-1A8D-2E48-713A4258DA42}"/>
                </a:ext>
              </a:extLst>
            </p:cNvPr>
            <p:cNvSpPr/>
            <p:nvPr/>
          </p:nvSpPr>
          <p:spPr>
            <a:xfrm>
              <a:off x="2556904" y="3166077"/>
              <a:ext cx="32123" cy="32123"/>
            </a:xfrm>
            <a:custGeom>
              <a:avLst/>
              <a:gdLst/>
              <a:ahLst/>
              <a:cxnLst/>
              <a:rect l="l" t="t" r="r" b="b"/>
              <a:pathLst>
                <a:path w="40406" h="40406" extrusionOk="0">
                  <a:moveTo>
                    <a:pt x="40406" y="20203"/>
                  </a:moveTo>
                  <a:cubicBezTo>
                    <a:pt x="40406" y="31361"/>
                    <a:pt x="31361" y="40406"/>
                    <a:pt x="20203" y="40406"/>
                  </a:cubicBezTo>
                  <a:cubicBezTo>
                    <a:pt x="9045" y="40406"/>
                    <a:pt x="0" y="31361"/>
                    <a:pt x="0" y="20203"/>
                  </a:cubicBezTo>
                  <a:cubicBezTo>
                    <a:pt x="0" y="9045"/>
                    <a:pt x="9045" y="0"/>
                    <a:pt x="20203" y="0"/>
                  </a:cubicBezTo>
                  <a:cubicBezTo>
                    <a:pt x="31361" y="0"/>
                    <a:pt x="40406" y="9045"/>
                    <a:pt x="40406" y="2020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9" name="Google Shape;1479;p45">
              <a:extLst>
                <a:ext uri="{FF2B5EF4-FFF2-40B4-BE49-F238E27FC236}">
                  <a16:creationId xmlns:a16="http://schemas.microsoft.com/office/drawing/2014/main" id="{60224DDE-9E36-58CF-51E7-7649065D0209}"/>
                </a:ext>
              </a:extLst>
            </p:cNvPr>
            <p:cNvSpPr/>
            <p:nvPr/>
          </p:nvSpPr>
          <p:spPr>
            <a:xfrm>
              <a:off x="2444858" y="3156998"/>
              <a:ext cx="140104" cy="38259"/>
            </a:xfrm>
            <a:custGeom>
              <a:avLst/>
              <a:gdLst/>
              <a:ahLst/>
              <a:cxnLst/>
              <a:rect l="l" t="t" r="r" b="b"/>
              <a:pathLst>
                <a:path w="176232" h="48124" extrusionOk="0">
                  <a:moveTo>
                    <a:pt x="32844" y="55624"/>
                  </a:moveTo>
                  <a:cubicBezTo>
                    <a:pt x="19554" y="55665"/>
                    <a:pt x="8748" y="44927"/>
                    <a:pt x="8706" y="31637"/>
                  </a:cubicBezTo>
                  <a:cubicBezTo>
                    <a:pt x="8665" y="18347"/>
                    <a:pt x="19403" y="7541"/>
                    <a:pt x="32693" y="7499"/>
                  </a:cubicBezTo>
                  <a:cubicBezTo>
                    <a:pt x="45983" y="7458"/>
                    <a:pt x="56789" y="18196"/>
                    <a:pt x="56831" y="31486"/>
                  </a:cubicBezTo>
                  <a:lnTo>
                    <a:pt x="56831" y="31637"/>
                  </a:lnTo>
                  <a:cubicBezTo>
                    <a:pt x="56831" y="44885"/>
                    <a:pt x="46092" y="55624"/>
                    <a:pt x="32844" y="55624"/>
                  </a:cubicBezTo>
                  <a:close/>
                  <a:moveTo>
                    <a:pt x="32844" y="15143"/>
                  </a:moveTo>
                  <a:cubicBezTo>
                    <a:pt x="23734" y="15099"/>
                    <a:pt x="16311" y="22447"/>
                    <a:pt x="16267" y="31559"/>
                  </a:cubicBezTo>
                  <a:cubicBezTo>
                    <a:pt x="16267" y="31559"/>
                    <a:pt x="16267" y="31562"/>
                    <a:pt x="16267" y="31562"/>
                  </a:cubicBezTo>
                  <a:cubicBezTo>
                    <a:pt x="16223" y="40671"/>
                    <a:pt x="23571" y="48094"/>
                    <a:pt x="32683" y="48138"/>
                  </a:cubicBezTo>
                  <a:cubicBezTo>
                    <a:pt x="32686" y="48138"/>
                    <a:pt x="32686" y="48138"/>
                    <a:pt x="32688" y="48138"/>
                  </a:cubicBezTo>
                  <a:cubicBezTo>
                    <a:pt x="41798" y="48185"/>
                    <a:pt x="49218" y="40837"/>
                    <a:pt x="49265" y="31727"/>
                  </a:cubicBezTo>
                  <a:cubicBezTo>
                    <a:pt x="49265" y="31725"/>
                    <a:pt x="49265" y="31722"/>
                    <a:pt x="49265" y="31720"/>
                  </a:cubicBezTo>
                  <a:lnTo>
                    <a:pt x="49265" y="31642"/>
                  </a:lnTo>
                  <a:cubicBezTo>
                    <a:pt x="49265" y="22561"/>
                    <a:pt x="41927" y="15189"/>
                    <a:pt x="32846" y="15148"/>
                  </a:cubicBezTo>
                  <a:close/>
                  <a:moveTo>
                    <a:pt x="96934" y="55624"/>
                  </a:moveTo>
                  <a:cubicBezTo>
                    <a:pt x="83644" y="55665"/>
                    <a:pt x="72838" y="44927"/>
                    <a:pt x="72796" y="31637"/>
                  </a:cubicBezTo>
                  <a:cubicBezTo>
                    <a:pt x="72755" y="18347"/>
                    <a:pt x="83494" y="7541"/>
                    <a:pt x="96784" y="7499"/>
                  </a:cubicBezTo>
                  <a:cubicBezTo>
                    <a:pt x="110074" y="7458"/>
                    <a:pt x="120880" y="18196"/>
                    <a:pt x="120921" y="31486"/>
                  </a:cubicBezTo>
                  <a:lnTo>
                    <a:pt x="120921" y="31637"/>
                  </a:lnTo>
                  <a:cubicBezTo>
                    <a:pt x="120880" y="44867"/>
                    <a:pt x="110164" y="55582"/>
                    <a:pt x="96934" y="55624"/>
                  </a:cubicBezTo>
                  <a:close/>
                  <a:moveTo>
                    <a:pt x="96934" y="15143"/>
                  </a:moveTo>
                  <a:cubicBezTo>
                    <a:pt x="87824" y="15096"/>
                    <a:pt x="80404" y="22444"/>
                    <a:pt x="80357" y="31554"/>
                  </a:cubicBezTo>
                  <a:cubicBezTo>
                    <a:pt x="80357" y="31556"/>
                    <a:pt x="80357" y="31559"/>
                    <a:pt x="80357" y="31562"/>
                  </a:cubicBezTo>
                  <a:cubicBezTo>
                    <a:pt x="80310" y="40671"/>
                    <a:pt x="87659" y="48092"/>
                    <a:pt x="96768" y="48138"/>
                  </a:cubicBezTo>
                  <a:cubicBezTo>
                    <a:pt x="96771" y="48138"/>
                    <a:pt x="96773" y="48138"/>
                    <a:pt x="96776" y="48138"/>
                  </a:cubicBezTo>
                  <a:cubicBezTo>
                    <a:pt x="105885" y="48182"/>
                    <a:pt x="113309" y="40834"/>
                    <a:pt x="113353" y="31722"/>
                  </a:cubicBezTo>
                  <a:cubicBezTo>
                    <a:pt x="113353" y="31722"/>
                    <a:pt x="113353" y="31720"/>
                    <a:pt x="113353" y="31720"/>
                  </a:cubicBezTo>
                  <a:lnTo>
                    <a:pt x="113353" y="31642"/>
                  </a:lnTo>
                  <a:cubicBezTo>
                    <a:pt x="113309" y="22579"/>
                    <a:pt x="105994" y="15233"/>
                    <a:pt x="96931" y="15148"/>
                  </a:cubicBezTo>
                  <a:close/>
                  <a:moveTo>
                    <a:pt x="160952" y="55624"/>
                  </a:moveTo>
                  <a:cubicBezTo>
                    <a:pt x="147662" y="55665"/>
                    <a:pt x="136856" y="44927"/>
                    <a:pt x="136812" y="31637"/>
                  </a:cubicBezTo>
                  <a:cubicBezTo>
                    <a:pt x="136773" y="18347"/>
                    <a:pt x="147509" y="7543"/>
                    <a:pt x="160799" y="7499"/>
                  </a:cubicBezTo>
                  <a:cubicBezTo>
                    <a:pt x="174089" y="7458"/>
                    <a:pt x="184895" y="18196"/>
                    <a:pt x="184939" y="31486"/>
                  </a:cubicBezTo>
                  <a:lnTo>
                    <a:pt x="184939" y="31637"/>
                  </a:lnTo>
                  <a:cubicBezTo>
                    <a:pt x="184939" y="44885"/>
                    <a:pt x="174200" y="55624"/>
                    <a:pt x="160952" y="55624"/>
                  </a:cubicBezTo>
                  <a:close/>
                  <a:moveTo>
                    <a:pt x="160952" y="15143"/>
                  </a:moveTo>
                  <a:cubicBezTo>
                    <a:pt x="151842" y="15096"/>
                    <a:pt x="144421" y="22444"/>
                    <a:pt x="144375" y="31554"/>
                  </a:cubicBezTo>
                  <a:cubicBezTo>
                    <a:pt x="144375" y="31556"/>
                    <a:pt x="144375" y="31559"/>
                    <a:pt x="144375" y="31562"/>
                  </a:cubicBezTo>
                  <a:cubicBezTo>
                    <a:pt x="144331" y="40671"/>
                    <a:pt x="151679" y="48094"/>
                    <a:pt x="160791" y="48138"/>
                  </a:cubicBezTo>
                  <a:cubicBezTo>
                    <a:pt x="160791" y="48138"/>
                    <a:pt x="160794" y="48138"/>
                    <a:pt x="160794" y="48138"/>
                  </a:cubicBezTo>
                  <a:cubicBezTo>
                    <a:pt x="169903" y="48185"/>
                    <a:pt x="177324" y="40837"/>
                    <a:pt x="177371" y="31727"/>
                  </a:cubicBezTo>
                  <a:cubicBezTo>
                    <a:pt x="177371" y="31725"/>
                    <a:pt x="177371" y="31722"/>
                    <a:pt x="177371" y="31720"/>
                  </a:cubicBezTo>
                  <a:lnTo>
                    <a:pt x="177371" y="31642"/>
                  </a:lnTo>
                  <a:cubicBezTo>
                    <a:pt x="177371" y="22561"/>
                    <a:pt x="170033" y="15189"/>
                    <a:pt x="160952" y="15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0" name="Google Shape;1480;p45">
              <a:extLst>
                <a:ext uri="{FF2B5EF4-FFF2-40B4-BE49-F238E27FC236}">
                  <a16:creationId xmlns:a16="http://schemas.microsoft.com/office/drawing/2014/main" id="{15817A91-443C-AE4A-F0A2-8BD89E508081}"/>
                </a:ext>
              </a:extLst>
            </p:cNvPr>
            <p:cNvSpPr/>
            <p:nvPr/>
          </p:nvSpPr>
          <p:spPr>
            <a:xfrm>
              <a:off x="1917460" y="3277710"/>
              <a:ext cx="645181" cy="175538"/>
            </a:xfrm>
            <a:custGeom>
              <a:avLst/>
              <a:gdLst/>
              <a:ahLst/>
              <a:cxnLst/>
              <a:rect l="l" t="t" r="r" b="b"/>
              <a:pathLst>
                <a:path w="811549" h="220803" extrusionOk="0">
                  <a:moveTo>
                    <a:pt x="220579" y="210141"/>
                  </a:moveTo>
                  <a:lnTo>
                    <a:pt x="8706" y="210141"/>
                  </a:lnTo>
                  <a:lnTo>
                    <a:pt x="8706" y="7499"/>
                  </a:lnTo>
                  <a:lnTo>
                    <a:pt x="220579" y="7499"/>
                  </a:lnTo>
                  <a:close/>
                  <a:moveTo>
                    <a:pt x="16272" y="202575"/>
                  </a:moveTo>
                  <a:lnTo>
                    <a:pt x="213011" y="202575"/>
                  </a:lnTo>
                  <a:lnTo>
                    <a:pt x="213011" y="15080"/>
                  </a:lnTo>
                  <a:lnTo>
                    <a:pt x="16272" y="15080"/>
                  </a:lnTo>
                  <a:close/>
                  <a:moveTo>
                    <a:pt x="284822" y="37767"/>
                  </a:moveTo>
                  <a:lnTo>
                    <a:pt x="820255" y="37767"/>
                  </a:lnTo>
                  <a:lnTo>
                    <a:pt x="820255" y="30202"/>
                  </a:lnTo>
                  <a:lnTo>
                    <a:pt x="284822" y="30202"/>
                  </a:lnTo>
                  <a:close/>
                  <a:moveTo>
                    <a:pt x="284822" y="101254"/>
                  </a:moveTo>
                  <a:lnTo>
                    <a:pt x="820255" y="101254"/>
                  </a:lnTo>
                  <a:lnTo>
                    <a:pt x="820255" y="93686"/>
                  </a:lnTo>
                  <a:lnTo>
                    <a:pt x="284822" y="93686"/>
                  </a:lnTo>
                  <a:close/>
                  <a:moveTo>
                    <a:pt x="284822" y="164741"/>
                  </a:moveTo>
                  <a:lnTo>
                    <a:pt x="820255" y="164741"/>
                  </a:lnTo>
                  <a:lnTo>
                    <a:pt x="820255" y="157173"/>
                  </a:lnTo>
                  <a:lnTo>
                    <a:pt x="284822" y="157173"/>
                  </a:lnTo>
                  <a:close/>
                  <a:moveTo>
                    <a:pt x="284822" y="228303"/>
                  </a:moveTo>
                  <a:lnTo>
                    <a:pt x="820255" y="228303"/>
                  </a:lnTo>
                  <a:lnTo>
                    <a:pt x="820255" y="220737"/>
                  </a:lnTo>
                  <a:lnTo>
                    <a:pt x="284822" y="22073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1" name="Google Shape;1481;p45">
              <a:extLst>
                <a:ext uri="{FF2B5EF4-FFF2-40B4-BE49-F238E27FC236}">
                  <a16:creationId xmlns:a16="http://schemas.microsoft.com/office/drawing/2014/main" id="{142E9E49-AA67-9FE9-9AB0-93230C4FBAF9}"/>
                </a:ext>
              </a:extLst>
            </p:cNvPr>
            <p:cNvSpPr/>
            <p:nvPr/>
          </p:nvSpPr>
          <p:spPr>
            <a:xfrm>
              <a:off x="2743332" y="2838024"/>
              <a:ext cx="606502" cy="533832"/>
            </a:xfrm>
            <a:custGeom>
              <a:avLst/>
              <a:gdLst/>
              <a:ahLst/>
              <a:cxnLst/>
              <a:rect l="l" t="t" r="r" b="b"/>
              <a:pathLst>
                <a:path w="762895" h="671487" extrusionOk="0">
                  <a:moveTo>
                    <a:pt x="734747" y="7499"/>
                  </a:moveTo>
                  <a:lnTo>
                    <a:pt x="45558" y="7499"/>
                  </a:lnTo>
                  <a:cubicBezTo>
                    <a:pt x="25205" y="7499"/>
                    <a:pt x="8706" y="23998"/>
                    <a:pt x="8706" y="44352"/>
                  </a:cubicBezTo>
                  <a:lnTo>
                    <a:pt x="8706" y="642134"/>
                  </a:lnTo>
                  <a:cubicBezTo>
                    <a:pt x="8747" y="662470"/>
                    <a:pt x="25222" y="678945"/>
                    <a:pt x="45558" y="678987"/>
                  </a:cubicBezTo>
                  <a:lnTo>
                    <a:pt x="734747" y="678987"/>
                  </a:lnTo>
                  <a:cubicBezTo>
                    <a:pt x="755085" y="678947"/>
                    <a:pt x="771560" y="662471"/>
                    <a:pt x="771602" y="642134"/>
                  </a:cubicBezTo>
                  <a:lnTo>
                    <a:pt x="771602" y="44352"/>
                  </a:lnTo>
                  <a:cubicBezTo>
                    <a:pt x="771560" y="24014"/>
                    <a:pt x="755085" y="7538"/>
                    <a:pt x="734747" y="74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2" name="Google Shape;1482;p45">
              <a:extLst>
                <a:ext uri="{FF2B5EF4-FFF2-40B4-BE49-F238E27FC236}">
                  <a16:creationId xmlns:a16="http://schemas.microsoft.com/office/drawing/2014/main" id="{66E98174-46F4-A605-516B-F7A9DC5946BF}"/>
                </a:ext>
              </a:extLst>
            </p:cNvPr>
            <p:cNvSpPr/>
            <p:nvPr/>
          </p:nvSpPr>
          <p:spPr>
            <a:xfrm>
              <a:off x="2734042" y="2818149"/>
              <a:ext cx="600485" cy="527875"/>
            </a:xfrm>
            <a:custGeom>
              <a:avLst/>
              <a:gdLst/>
              <a:ahLst/>
              <a:cxnLst/>
              <a:rect l="l" t="t" r="r" b="b"/>
              <a:pathLst>
                <a:path w="755327" h="663994" extrusionOk="0">
                  <a:moveTo>
                    <a:pt x="722259" y="0"/>
                  </a:moveTo>
                  <a:cubicBezTo>
                    <a:pt x="740522" y="0"/>
                    <a:pt x="755328" y="0"/>
                    <a:pt x="755328" y="0"/>
                  </a:cubicBezTo>
                  <a:lnTo>
                    <a:pt x="755328" y="663994"/>
                  </a:lnTo>
                  <a:cubicBezTo>
                    <a:pt x="755328" y="663994"/>
                    <a:pt x="740522" y="663994"/>
                    <a:pt x="722259" y="663994"/>
                  </a:cubicBezTo>
                  <a:lnTo>
                    <a:pt x="33068" y="663994"/>
                  </a:lnTo>
                  <a:cubicBezTo>
                    <a:pt x="14805" y="663994"/>
                    <a:pt x="0" y="663994"/>
                    <a:pt x="0" y="663994"/>
                  </a:cubicBezTo>
                  <a:lnTo>
                    <a:pt x="0" y="0"/>
                  </a:lnTo>
                  <a:cubicBezTo>
                    <a:pt x="0" y="0"/>
                    <a:pt x="14805" y="0"/>
                    <a:pt x="33068"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3" name="Google Shape;1483;p45">
              <a:extLst>
                <a:ext uri="{FF2B5EF4-FFF2-40B4-BE49-F238E27FC236}">
                  <a16:creationId xmlns:a16="http://schemas.microsoft.com/office/drawing/2014/main" id="{84E69F15-593C-D677-412C-9A9624D046D9}"/>
                </a:ext>
              </a:extLst>
            </p:cNvPr>
            <p:cNvSpPr/>
            <p:nvPr/>
          </p:nvSpPr>
          <p:spPr>
            <a:xfrm>
              <a:off x="2724277" y="2809289"/>
              <a:ext cx="606500" cy="533889"/>
            </a:xfrm>
            <a:custGeom>
              <a:avLst/>
              <a:gdLst/>
              <a:ahLst/>
              <a:cxnLst/>
              <a:rect l="l" t="t" r="r" b="b"/>
              <a:pathLst>
                <a:path w="762893" h="671559" extrusionOk="0">
                  <a:moveTo>
                    <a:pt x="734749" y="679059"/>
                  </a:moveTo>
                  <a:lnTo>
                    <a:pt x="45556" y="679059"/>
                  </a:lnTo>
                  <a:cubicBezTo>
                    <a:pt x="25221" y="679018"/>
                    <a:pt x="8747" y="662544"/>
                    <a:pt x="8706" y="642209"/>
                  </a:cubicBezTo>
                  <a:lnTo>
                    <a:pt x="8706" y="44424"/>
                  </a:lnTo>
                  <a:cubicBezTo>
                    <a:pt x="8706" y="24060"/>
                    <a:pt x="25192" y="7540"/>
                    <a:pt x="45556" y="7499"/>
                  </a:cubicBezTo>
                  <a:lnTo>
                    <a:pt x="734749" y="7499"/>
                  </a:lnTo>
                  <a:cubicBezTo>
                    <a:pt x="755113" y="7540"/>
                    <a:pt x="771599" y="24060"/>
                    <a:pt x="771599" y="44424"/>
                  </a:cubicBezTo>
                  <a:lnTo>
                    <a:pt x="771599" y="642209"/>
                  </a:lnTo>
                  <a:cubicBezTo>
                    <a:pt x="771558" y="662544"/>
                    <a:pt x="755085" y="679018"/>
                    <a:pt x="734749" y="679059"/>
                  </a:cubicBezTo>
                  <a:close/>
                  <a:moveTo>
                    <a:pt x="45556" y="14990"/>
                  </a:moveTo>
                  <a:cubicBezTo>
                    <a:pt x="29370" y="15031"/>
                    <a:pt x="16272" y="28163"/>
                    <a:pt x="16272" y="44349"/>
                  </a:cubicBezTo>
                  <a:lnTo>
                    <a:pt x="16272" y="642134"/>
                  </a:lnTo>
                  <a:cubicBezTo>
                    <a:pt x="16313" y="658290"/>
                    <a:pt x="29401" y="671375"/>
                    <a:pt x="45556" y="671418"/>
                  </a:cubicBezTo>
                  <a:lnTo>
                    <a:pt x="734749" y="671418"/>
                  </a:lnTo>
                  <a:cubicBezTo>
                    <a:pt x="750904" y="671375"/>
                    <a:pt x="763992" y="658290"/>
                    <a:pt x="764034" y="642134"/>
                  </a:cubicBezTo>
                  <a:lnTo>
                    <a:pt x="764034" y="44349"/>
                  </a:lnTo>
                  <a:cubicBezTo>
                    <a:pt x="764034" y="28163"/>
                    <a:pt x="750935" y="15031"/>
                    <a:pt x="734749" y="149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4" name="Google Shape;1484;p45">
              <a:extLst>
                <a:ext uri="{FF2B5EF4-FFF2-40B4-BE49-F238E27FC236}">
                  <a16:creationId xmlns:a16="http://schemas.microsoft.com/office/drawing/2014/main" id="{EE5083BD-D381-1EB3-C552-CC701E609043}"/>
                </a:ext>
              </a:extLst>
            </p:cNvPr>
            <p:cNvSpPr/>
            <p:nvPr/>
          </p:nvSpPr>
          <p:spPr>
            <a:xfrm>
              <a:off x="2803690" y="2993482"/>
              <a:ext cx="290736" cy="286105"/>
            </a:xfrm>
            <a:custGeom>
              <a:avLst/>
              <a:gdLst/>
              <a:ahLst/>
              <a:cxnLst/>
              <a:rect l="l" t="t" r="r" b="b"/>
              <a:pathLst>
                <a:path w="365706" h="359881" extrusionOk="0">
                  <a:moveTo>
                    <a:pt x="8706" y="45258"/>
                  </a:moveTo>
                  <a:lnTo>
                    <a:pt x="78396" y="45258"/>
                  </a:lnTo>
                  <a:lnTo>
                    <a:pt x="78396" y="367380"/>
                  </a:lnTo>
                  <a:lnTo>
                    <a:pt x="8706" y="367380"/>
                  </a:lnTo>
                  <a:close/>
                  <a:moveTo>
                    <a:pt x="304722" y="367380"/>
                  </a:moveTo>
                  <a:lnTo>
                    <a:pt x="374412" y="367380"/>
                  </a:lnTo>
                  <a:lnTo>
                    <a:pt x="374412" y="7499"/>
                  </a:lnTo>
                  <a:lnTo>
                    <a:pt x="304722" y="749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5" name="Google Shape;1485;p45">
              <a:extLst>
                <a:ext uri="{FF2B5EF4-FFF2-40B4-BE49-F238E27FC236}">
                  <a16:creationId xmlns:a16="http://schemas.microsoft.com/office/drawing/2014/main" id="{47E69A77-3C30-FD4B-E916-2D8431865DD9}"/>
                </a:ext>
              </a:extLst>
            </p:cNvPr>
            <p:cNvSpPr/>
            <p:nvPr/>
          </p:nvSpPr>
          <p:spPr>
            <a:xfrm>
              <a:off x="2882080" y="3028110"/>
              <a:ext cx="290739" cy="251516"/>
            </a:xfrm>
            <a:custGeom>
              <a:avLst/>
              <a:gdLst/>
              <a:ahLst/>
              <a:cxnLst/>
              <a:rect l="l" t="t" r="r" b="b"/>
              <a:pathLst>
                <a:path w="365709" h="316372" extrusionOk="0">
                  <a:moveTo>
                    <a:pt x="8706" y="53883"/>
                  </a:moveTo>
                  <a:lnTo>
                    <a:pt x="78396" y="53883"/>
                  </a:lnTo>
                  <a:lnTo>
                    <a:pt x="78396" y="323793"/>
                  </a:lnTo>
                  <a:lnTo>
                    <a:pt x="8706" y="323793"/>
                  </a:lnTo>
                  <a:close/>
                  <a:moveTo>
                    <a:pt x="304714" y="323871"/>
                  </a:moveTo>
                  <a:lnTo>
                    <a:pt x="374415" y="323871"/>
                  </a:lnTo>
                  <a:lnTo>
                    <a:pt x="374415" y="7499"/>
                  </a:lnTo>
                  <a:lnTo>
                    <a:pt x="304714" y="749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6" name="Google Shape;1486;p45">
              <a:extLst>
                <a:ext uri="{FF2B5EF4-FFF2-40B4-BE49-F238E27FC236}">
                  <a16:creationId xmlns:a16="http://schemas.microsoft.com/office/drawing/2014/main" id="{59D61FF1-DA57-32E9-A61E-9D1956681F29}"/>
                </a:ext>
              </a:extLst>
            </p:cNvPr>
            <p:cNvSpPr/>
            <p:nvPr/>
          </p:nvSpPr>
          <p:spPr>
            <a:xfrm>
              <a:off x="2960473" y="2908174"/>
              <a:ext cx="290739" cy="371534"/>
            </a:xfrm>
            <a:custGeom>
              <a:avLst/>
              <a:gdLst/>
              <a:ahLst/>
              <a:cxnLst/>
              <a:rect l="l" t="t" r="r" b="b"/>
              <a:pathLst>
                <a:path w="365709" h="467338" extrusionOk="0">
                  <a:moveTo>
                    <a:pt x="8706" y="248434"/>
                  </a:moveTo>
                  <a:lnTo>
                    <a:pt x="78396" y="248434"/>
                  </a:lnTo>
                  <a:lnTo>
                    <a:pt x="78396" y="474837"/>
                  </a:lnTo>
                  <a:lnTo>
                    <a:pt x="8706" y="474837"/>
                  </a:lnTo>
                  <a:close/>
                  <a:moveTo>
                    <a:pt x="304725" y="474760"/>
                  </a:moveTo>
                  <a:lnTo>
                    <a:pt x="374415" y="474760"/>
                  </a:lnTo>
                  <a:lnTo>
                    <a:pt x="374415" y="7499"/>
                  </a:lnTo>
                  <a:lnTo>
                    <a:pt x="304725" y="749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7" name="Google Shape;1487;p45">
              <a:extLst>
                <a:ext uri="{FF2B5EF4-FFF2-40B4-BE49-F238E27FC236}">
                  <a16:creationId xmlns:a16="http://schemas.microsoft.com/office/drawing/2014/main" id="{1F4A0082-F05F-8B6A-AE15-06B473088FEC}"/>
                </a:ext>
              </a:extLst>
            </p:cNvPr>
            <p:cNvSpPr/>
            <p:nvPr/>
          </p:nvSpPr>
          <p:spPr>
            <a:xfrm>
              <a:off x="2800684" y="2905172"/>
              <a:ext cx="453644" cy="377561"/>
            </a:xfrm>
            <a:custGeom>
              <a:avLst/>
              <a:gdLst/>
              <a:ahLst/>
              <a:cxnLst/>
              <a:rect l="l" t="t" r="r" b="b"/>
              <a:pathLst>
                <a:path w="570622" h="474919" extrusionOk="0">
                  <a:moveTo>
                    <a:pt x="82108" y="482398"/>
                  </a:moveTo>
                  <a:lnTo>
                    <a:pt x="12490" y="482398"/>
                  </a:lnTo>
                  <a:cubicBezTo>
                    <a:pt x="10401" y="482398"/>
                    <a:pt x="8707" y="480705"/>
                    <a:pt x="8706" y="478616"/>
                  </a:cubicBezTo>
                  <a:lnTo>
                    <a:pt x="8706" y="156416"/>
                  </a:lnTo>
                  <a:cubicBezTo>
                    <a:pt x="8706" y="154326"/>
                    <a:pt x="10400" y="152632"/>
                    <a:pt x="12490" y="152632"/>
                  </a:cubicBezTo>
                  <a:lnTo>
                    <a:pt x="82108" y="152632"/>
                  </a:lnTo>
                  <a:cubicBezTo>
                    <a:pt x="84198" y="152632"/>
                    <a:pt x="85892" y="154326"/>
                    <a:pt x="85892" y="156416"/>
                  </a:cubicBezTo>
                  <a:lnTo>
                    <a:pt x="85892" y="478629"/>
                  </a:lnTo>
                  <a:cubicBezTo>
                    <a:pt x="85883" y="480713"/>
                    <a:pt x="84192" y="482398"/>
                    <a:pt x="82108" y="482398"/>
                  </a:cubicBezTo>
                  <a:close/>
                  <a:moveTo>
                    <a:pt x="16272" y="474832"/>
                  </a:moveTo>
                  <a:lnTo>
                    <a:pt x="78321" y="474832"/>
                  </a:lnTo>
                  <a:lnTo>
                    <a:pt x="78321" y="160200"/>
                  </a:lnTo>
                  <a:lnTo>
                    <a:pt x="16272" y="160200"/>
                  </a:lnTo>
                  <a:close/>
                  <a:moveTo>
                    <a:pt x="180776" y="482398"/>
                  </a:moveTo>
                  <a:lnTo>
                    <a:pt x="111539" y="482398"/>
                  </a:lnTo>
                  <a:cubicBezTo>
                    <a:pt x="109450" y="482401"/>
                    <a:pt x="107753" y="480709"/>
                    <a:pt x="107750" y="478619"/>
                  </a:cubicBezTo>
                  <a:cubicBezTo>
                    <a:pt x="107750" y="478618"/>
                    <a:pt x="107750" y="478617"/>
                    <a:pt x="107750" y="478616"/>
                  </a:cubicBezTo>
                  <a:lnTo>
                    <a:pt x="107750" y="208553"/>
                  </a:lnTo>
                  <a:cubicBezTo>
                    <a:pt x="107750" y="206463"/>
                    <a:pt x="109444" y="204769"/>
                    <a:pt x="111534" y="204769"/>
                  </a:cubicBezTo>
                  <a:lnTo>
                    <a:pt x="181155" y="204769"/>
                  </a:lnTo>
                  <a:cubicBezTo>
                    <a:pt x="183244" y="204772"/>
                    <a:pt x="184936" y="206463"/>
                    <a:pt x="184936" y="208553"/>
                  </a:cubicBezTo>
                  <a:lnTo>
                    <a:pt x="184936" y="478463"/>
                  </a:lnTo>
                  <a:cubicBezTo>
                    <a:pt x="185031" y="480550"/>
                    <a:pt x="183417" y="482318"/>
                    <a:pt x="181331" y="482413"/>
                  </a:cubicBezTo>
                  <a:cubicBezTo>
                    <a:pt x="181330" y="482413"/>
                    <a:pt x="181329" y="482413"/>
                    <a:pt x="181328" y="482413"/>
                  </a:cubicBezTo>
                  <a:cubicBezTo>
                    <a:pt x="181144" y="482423"/>
                    <a:pt x="180960" y="482418"/>
                    <a:pt x="180776" y="482398"/>
                  </a:cubicBezTo>
                  <a:close/>
                  <a:moveTo>
                    <a:pt x="114946" y="474832"/>
                  </a:moveTo>
                  <a:lnTo>
                    <a:pt x="176995" y="474832"/>
                  </a:lnTo>
                  <a:lnTo>
                    <a:pt x="176995" y="212488"/>
                  </a:lnTo>
                  <a:lnTo>
                    <a:pt x="114946" y="212488"/>
                  </a:lnTo>
                  <a:close/>
                  <a:moveTo>
                    <a:pt x="279450" y="482398"/>
                  </a:moveTo>
                  <a:lnTo>
                    <a:pt x="209910" y="482398"/>
                  </a:lnTo>
                  <a:cubicBezTo>
                    <a:pt x="207821" y="482398"/>
                    <a:pt x="206127" y="480705"/>
                    <a:pt x="206126" y="478616"/>
                  </a:cubicBezTo>
                  <a:lnTo>
                    <a:pt x="206126" y="252212"/>
                  </a:lnTo>
                  <a:cubicBezTo>
                    <a:pt x="206127" y="250125"/>
                    <a:pt x="207821" y="248431"/>
                    <a:pt x="209910" y="248431"/>
                  </a:cubicBezTo>
                  <a:lnTo>
                    <a:pt x="279525" y="248431"/>
                  </a:lnTo>
                  <a:cubicBezTo>
                    <a:pt x="281614" y="248431"/>
                    <a:pt x="283308" y="250125"/>
                    <a:pt x="283310" y="252212"/>
                  </a:cubicBezTo>
                  <a:lnTo>
                    <a:pt x="283310" y="478616"/>
                  </a:lnTo>
                  <a:cubicBezTo>
                    <a:pt x="283308" y="480706"/>
                    <a:pt x="281615" y="482399"/>
                    <a:pt x="279525" y="482400"/>
                  </a:cubicBezTo>
                  <a:close/>
                  <a:moveTo>
                    <a:pt x="213617" y="474832"/>
                  </a:moveTo>
                  <a:lnTo>
                    <a:pt x="275666" y="474832"/>
                  </a:lnTo>
                  <a:lnTo>
                    <a:pt x="275666" y="255997"/>
                  </a:lnTo>
                  <a:lnTo>
                    <a:pt x="213617" y="255997"/>
                  </a:lnTo>
                  <a:close/>
                  <a:moveTo>
                    <a:pt x="378121" y="482398"/>
                  </a:moveTo>
                  <a:lnTo>
                    <a:pt x="308278" y="482398"/>
                  </a:lnTo>
                  <a:cubicBezTo>
                    <a:pt x="306190" y="482398"/>
                    <a:pt x="304497" y="480705"/>
                    <a:pt x="304497" y="478616"/>
                  </a:cubicBezTo>
                  <a:lnTo>
                    <a:pt x="304497" y="118657"/>
                  </a:lnTo>
                  <a:cubicBezTo>
                    <a:pt x="304497" y="116570"/>
                    <a:pt x="306190" y="114876"/>
                    <a:pt x="308278" y="114873"/>
                  </a:cubicBezTo>
                  <a:lnTo>
                    <a:pt x="377901" y="114873"/>
                  </a:lnTo>
                  <a:cubicBezTo>
                    <a:pt x="379990" y="114876"/>
                    <a:pt x="381683" y="116570"/>
                    <a:pt x="381683" y="118657"/>
                  </a:cubicBezTo>
                  <a:lnTo>
                    <a:pt x="381683" y="478616"/>
                  </a:lnTo>
                  <a:cubicBezTo>
                    <a:pt x="381688" y="480622"/>
                    <a:pt x="380124" y="482282"/>
                    <a:pt x="378121" y="482398"/>
                  </a:cubicBezTo>
                  <a:close/>
                  <a:moveTo>
                    <a:pt x="312291" y="474832"/>
                  </a:moveTo>
                  <a:lnTo>
                    <a:pt x="374337" y="474832"/>
                  </a:lnTo>
                  <a:lnTo>
                    <a:pt x="374337" y="122441"/>
                  </a:lnTo>
                  <a:lnTo>
                    <a:pt x="312291" y="122441"/>
                  </a:lnTo>
                  <a:close/>
                  <a:moveTo>
                    <a:pt x="476795" y="482398"/>
                  </a:moveTo>
                  <a:lnTo>
                    <a:pt x="407170" y="482398"/>
                  </a:lnTo>
                  <a:cubicBezTo>
                    <a:pt x="405081" y="482398"/>
                    <a:pt x="403388" y="480705"/>
                    <a:pt x="403388" y="478616"/>
                  </a:cubicBezTo>
                  <a:lnTo>
                    <a:pt x="403388" y="162244"/>
                  </a:lnTo>
                  <a:cubicBezTo>
                    <a:pt x="403388" y="160156"/>
                    <a:pt x="405081" y="158463"/>
                    <a:pt x="407170" y="158460"/>
                  </a:cubicBezTo>
                  <a:lnTo>
                    <a:pt x="476787" y="158460"/>
                  </a:lnTo>
                  <a:cubicBezTo>
                    <a:pt x="478875" y="158463"/>
                    <a:pt x="480569" y="160156"/>
                    <a:pt x="480569" y="162244"/>
                  </a:cubicBezTo>
                  <a:lnTo>
                    <a:pt x="480569" y="478616"/>
                  </a:lnTo>
                  <a:cubicBezTo>
                    <a:pt x="480569" y="480702"/>
                    <a:pt x="478880" y="482393"/>
                    <a:pt x="476795" y="482398"/>
                  </a:cubicBezTo>
                  <a:close/>
                  <a:moveTo>
                    <a:pt x="410962" y="474832"/>
                  </a:moveTo>
                  <a:lnTo>
                    <a:pt x="473011" y="474832"/>
                  </a:lnTo>
                  <a:lnTo>
                    <a:pt x="473011" y="166026"/>
                  </a:lnTo>
                  <a:lnTo>
                    <a:pt x="410962" y="166026"/>
                  </a:lnTo>
                  <a:close/>
                  <a:moveTo>
                    <a:pt x="575542" y="482398"/>
                  </a:moveTo>
                  <a:lnTo>
                    <a:pt x="505854" y="482398"/>
                  </a:lnTo>
                  <a:cubicBezTo>
                    <a:pt x="503766" y="482398"/>
                    <a:pt x="502072" y="480705"/>
                    <a:pt x="502070" y="478616"/>
                  </a:cubicBezTo>
                  <a:lnTo>
                    <a:pt x="502070" y="11283"/>
                  </a:lnTo>
                  <a:cubicBezTo>
                    <a:pt x="502070" y="9193"/>
                    <a:pt x="503764" y="7499"/>
                    <a:pt x="505854" y="7499"/>
                  </a:cubicBezTo>
                  <a:lnTo>
                    <a:pt x="575544" y="7499"/>
                  </a:lnTo>
                  <a:cubicBezTo>
                    <a:pt x="577616" y="7540"/>
                    <a:pt x="579287" y="9211"/>
                    <a:pt x="579328" y="11283"/>
                  </a:cubicBezTo>
                  <a:lnTo>
                    <a:pt x="579328" y="478616"/>
                  </a:lnTo>
                  <a:cubicBezTo>
                    <a:pt x="579287" y="480689"/>
                    <a:pt x="577614" y="482359"/>
                    <a:pt x="575542" y="482398"/>
                  </a:cubicBezTo>
                  <a:close/>
                  <a:moveTo>
                    <a:pt x="509636" y="474832"/>
                  </a:moveTo>
                  <a:lnTo>
                    <a:pt x="571760" y="474832"/>
                  </a:lnTo>
                  <a:lnTo>
                    <a:pt x="571760" y="15067"/>
                  </a:lnTo>
                  <a:lnTo>
                    <a:pt x="509636" y="150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8" name="Google Shape;1488;p45">
              <a:extLst>
                <a:ext uri="{FF2B5EF4-FFF2-40B4-BE49-F238E27FC236}">
                  <a16:creationId xmlns:a16="http://schemas.microsoft.com/office/drawing/2014/main" id="{E270AD70-85D8-3721-65E5-9327D063DBFB}"/>
                </a:ext>
              </a:extLst>
            </p:cNvPr>
            <p:cNvSpPr/>
            <p:nvPr/>
          </p:nvSpPr>
          <p:spPr>
            <a:xfrm>
              <a:off x="2807417" y="2878540"/>
              <a:ext cx="297596" cy="52156"/>
            </a:xfrm>
            <a:custGeom>
              <a:avLst/>
              <a:gdLst/>
              <a:ahLst/>
              <a:cxnLst/>
              <a:rect l="l" t="t" r="r" b="b"/>
              <a:pathLst>
                <a:path w="374334" h="65605" extrusionOk="0">
                  <a:moveTo>
                    <a:pt x="8706" y="7499"/>
                  </a:moveTo>
                  <a:lnTo>
                    <a:pt x="78396" y="7499"/>
                  </a:lnTo>
                  <a:lnTo>
                    <a:pt x="78396" y="15067"/>
                  </a:lnTo>
                  <a:lnTo>
                    <a:pt x="8706" y="15067"/>
                  </a:lnTo>
                  <a:close/>
                  <a:moveTo>
                    <a:pt x="8706" y="44048"/>
                  </a:moveTo>
                  <a:lnTo>
                    <a:pt x="78396" y="44048"/>
                  </a:lnTo>
                  <a:lnTo>
                    <a:pt x="78396" y="36483"/>
                  </a:lnTo>
                  <a:lnTo>
                    <a:pt x="8706" y="36483"/>
                  </a:lnTo>
                  <a:close/>
                  <a:moveTo>
                    <a:pt x="8706" y="73105"/>
                  </a:moveTo>
                  <a:lnTo>
                    <a:pt x="78396" y="73105"/>
                  </a:lnTo>
                  <a:lnTo>
                    <a:pt x="78396" y="65544"/>
                  </a:lnTo>
                  <a:lnTo>
                    <a:pt x="8706" y="65544"/>
                  </a:lnTo>
                  <a:close/>
                  <a:moveTo>
                    <a:pt x="101552" y="15067"/>
                  </a:moveTo>
                  <a:lnTo>
                    <a:pt x="383040" y="15067"/>
                  </a:lnTo>
                  <a:lnTo>
                    <a:pt x="383040" y="7499"/>
                  </a:lnTo>
                  <a:lnTo>
                    <a:pt x="101552" y="7499"/>
                  </a:lnTo>
                  <a:close/>
                  <a:moveTo>
                    <a:pt x="101552" y="44048"/>
                  </a:moveTo>
                  <a:lnTo>
                    <a:pt x="383040" y="44048"/>
                  </a:lnTo>
                  <a:lnTo>
                    <a:pt x="383040" y="36483"/>
                  </a:lnTo>
                  <a:lnTo>
                    <a:pt x="101552" y="36483"/>
                  </a:lnTo>
                  <a:close/>
                  <a:moveTo>
                    <a:pt x="101552" y="73105"/>
                  </a:moveTo>
                  <a:lnTo>
                    <a:pt x="383040" y="73105"/>
                  </a:lnTo>
                  <a:lnTo>
                    <a:pt x="383040" y="65544"/>
                  </a:lnTo>
                  <a:lnTo>
                    <a:pt x="101552" y="6554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9" name="Google Shape;1489;p45">
              <a:extLst>
                <a:ext uri="{FF2B5EF4-FFF2-40B4-BE49-F238E27FC236}">
                  <a16:creationId xmlns:a16="http://schemas.microsoft.com/office/drawing/2014/main" id="{EEBE8A12-364D-50F9-0765-0F6A2DE98C5B}"/>
                </a:ext>
              </a:extLst>
            </p:cNvPr>
            <p:cNvSpPr/>
            <p:nvPr/>
          </p:nvSpPr>
          <p:spPr>
            <a:xfrm>
              <a:off x="2743332" y="2212818"/>
              <a:ext cx="606498" cy="533835"/>
            </a:xfrm>
            <a:custGeom>
              <a:avLst/>
              <a:gdLst/>
              <a:ahLst/>
              <a:cxnLst/>
              <a:rect l="l" t="t" r="r" b="b"/>
              <a:pathLst>
                <a:path w="762890" h="671490" extrusionOk="0">
                  <a:moveTo>
                    <a:pt x="734747" y="7499"/>
                  </a:moveTo>
                  <a:lnTo>
                    <a:pt x="45558" y="7499"/>
                  </a:lnTo>
                  <a:cubicBezTo>
                    <a:pt x="25205" y="7499"/>
                    <a:pt x="8706" y="23998"/>
                    <a:pt x="8706" y="44352"/>
                  </a:cubicBezTo>
                  <a:cubicBezTo>
                    <a:pt x="8706" y="44352"/>
                    <a:pt x="8706" y="44354"/>
                    <a:pt x="8706" y="44354"/>
                  </a:cubicBezTo>
                  <a:lnTo>
                    <a:pt x="8706" y="642139"/>
                  </a:lnTo>
                  <a:cubicBezTo>
                    <a:pt x="8750" y="662474"/>
                    <a:pt x="25223" y="678948"/>
                    <a:pt x="45558" y="678989"/>
                  </a:cubicBezTo>
                  <a:lnTo>
                    <a:pt x="734747" y="678989"/>
                  </a:lnTo>
                  <a:cubicBezTo>
                    <a:pt x="755082" y="678948"/>
                    <a:pt x="771555" y="662474"/>
                    <a:pt x="771597" y="642139"/>
                  </a:cubicBezTo>
                  <a:lnTo>
                    <a:pt x="771597" y="44354"/>
                  </a:lnTo>
                  <a:cubicBezTo>
                    <a:pt x="771558" y="24019"/>
                    <a:pt x="755082" y="7543"/>
                    <a:pt x="734747" y="74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0" name="Google Shape;1490;p45">
              <a:extLst>
                <a:ext uri="{FF2B5EF4-FFF2-40B4-BE49-F238E27FC236}">
                  <a16:creationId xmlns:a16="http://schemas.microsoft.com/office/drawing/2014/main" id="{0DF8E879-53F1-BB3C-EE15-8B9BF7B822D8}"/>
                </a:ext>
              </a:extLst>
            </p:cNvPr>
            <p:cNvSpPr/>
            <p:nvPr/>
          </p:nvSpPr>
          <p:spPr>
            <a:xfrm>
              <a:off x="2735153" y="2193956"/>
              <a:ext cx="600485" cy="527875"/>
            </a:xfrm>
            <a:custGeom>
              <a:avLst/>
              <a:gdLst/>
              <a:ahLst/>
              <a:cxnLst/>
              <a:rect l="l" t="t" r="r" b="b"/>
              <a:pathLst>
                <a:path w="755327" h="663994" extrusionOk="0">
                  <a:moveTo>
                    <a:pt x="722259" y="0"/>
                  </a:moveTo>
                  <a:cubicBezTo>
                    <a:pt x="740522" y="0"/>
                    <a:pt x="755328" y="0"/>
                    <a:pt x="755328" y="0"/>
                  </a:cubicBezTo>
                  <a:lnTo>
                    <a:pt x="755328" y="663994"/>
                  </a:lnTo>
                  <a:cubicBezTo>
                    <a:pt x="755328" y="663994"/>
                    <a:pt x="740522" y="663994"/>
                    <a:pt x="722259" y="663994"/>
                  </a:cubicBezTo>
                  <a:lnTo>
                    <a:pt x="33068" y="663994"/>
                  </a:lnTo>
                  <a:cubicBezTo>
                    <a:pt x="14805" y="663994"/>
                    <a:pt x="0" y="663994"/>
                    <a:pt x="0" y="663994"/>
                  </a:cubicBezTo>
                  <a:lnTo>
                    <a:pt x="0" y="0"/>
                  </a:lnTo>
                  <a:cubicBezTo>
                    <a:pt x="0" y="0"/>
                    <a:pt x="14805" y="0"/>
                    <a:pt x="33068"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1" name="Google Shape;1491;p45">
              <a:extLst>
                <a:ext uri="{FF2B5EF4-FFF2-40B4-BE49-F238E27FC236}">
                  <a16:creationId xmlns:a16="http://schemas.microsoft.com/office/drawing/2014/main" id="{FC05B21E-8CE0-7EE3-88B7-456983EFF221}"/>
                </a:ext>
              </a:extLst>
            </p:cNvPr>
            <p:cNvSpPr/>
            <p:nvPr/>
          </p:nvSpPr>
          <p:spPr>
            <a:xfrm>
              <a:off x="2724277" y="2184275"/>
              <a:ext cx="606500" cy="533880"/>
            </a:xfrm>
            <a:custGeom>
              <a:avLst/>
              <a:gdLst/>
              <a:ahLst/>
              <a:cxnLst/>
              <a:rect l="l" t="t" r="r" b="b"/>
              <a:pathLst>
                <a:path w="762893" h="671547" extrusionOk="0">
                  <a:moveTo>
                    <a:pt x="734749" y="679046"/>
                  </a:moveTo>
                  <a:lnTo>
                    <a:pt x="45556" y="679046"/>
                  </a:lnTo>
                  <a:cubicBezTo>
                    <a:pt x="25221" y="679005"/>
                    <a:pt x="8747" y="662531"/>
                    <a:pt x="8706" y="642196"/>
                  </a:cubicBezTo>
                  <a:lnTo>
                    <a:pt x="8706" y="44411"/>
                  </a:lnTo>
                  <a:cubicBezTo>
                    <a:pt x="8714" y="24053"/>
                    <a:pt x="25197" y="7541"/>
                    <a:pt x="45556" y="7499"/>
                  </a:cubicBezTo>
                  <a:lnTo>
                    <a:pt x="734749" y="7499"/>
                  </a:lnTo>
                  <a:cubicBezTo>
                    <a:pt x="755113" y="7541"/>
                    <a:pt x="771599" y="24060"/>
                    <a:pt x="771599" y="44424"/>
                  </a:cubicBezTo>
                  <a:lnTo>
                    <a:pt x="771599" y="642209"/>
                  </a:lnTo>
                  <a:cubicBezTo>
                    <a:pt x="771550" y="662539"/>
                    <a:pt x="755079" y="679005"/>
                    <a:pt x="734749" y="679046"/>
                  </a:cubicBezTo>
                  <a:close/>
                  <a:moveTo>
                    <a:pt x="45556" y="14977"/>
                  </a:moveTo>
                  <a:cubicBezTo>
                    <a:pt x="29370" y="15018"/>
                    <a:pt x="16272" y="28150"/>
                    <a:pt x="16272" y="44336"/>
                  </a:cubicBezTo>
                  <a:lnTo>
                    <a:pt x="16272" y="642121"/>
                  </a:lnTo>
                  <a:cubicBezTo>
                    <a:pt x="16313" y="658276"/>
                    <a:pt x="29401" y="671364"/>
                    <a:pt x="45556" y="671405"/>
                  </a:cubicBezTo>
                  <a:lnTo>
                    <a:pt x="734749" y="671405"/>
                  </a:lnTo>
                  <a:cubicBezTo>
                    <a:pt x="750904" y="671364"/>
                    <a:pt x="763992" y="658276"/>
                    <a:pt x="764034" y="642121"/>
                  </a:cubicBezTo>
                  <a:lnTo>
                    <a:pt x="764034" y="44336"/>
                  </a:lnTo>
                  <a:cubicBezTo>
                    <a:pt x="764034" y="28150"/>
                    <a:pt x="750935" y="15018"/>
                    <a:pt x="734749" y="149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2" name="Google Shape;1492;p45">
              <a:extLst>
                <a:ext uri="{FF2B5EF4-FFF2-40B4-BE49-F238E27FC236}">
                  <a16:creationId xmlns:a16="http://schemas.microsoft.com/office/drawing/2014/main" id="{BC80466B-D229-E09B-13EA-CE0493657F1A}"/>
                </a:ext>
              </a:extLst>
            </p:cNvPr>
            <p:cNvSpPr/>
            <p:nvPr/>
          </p:nvSpPr>
          <p:spPr>
            <a:xfrm>
              <a:off x="2852192" y="2278083"/>
              <a:ext cx="336878" cy="336878"/>
            </a:xfrm>
            <a:custGeom>
              <a:avLst/>
              <a:gdLst/>
              <a:ahLst/>
              <a:cxnLst/>
              <a:rect l="l" t="t" r="r" b="b"/>
              <a:pathLst>
                <a:path w="423746" h="423746" extrusionOk="0">
                  <a:moveTo>
                    <a:pt x="423746" y="211873"/>
                  </a:moveTo>
                  <a:cubicBezTo>
                    <a:pt x="423746" y="328887"/>
                    <a:pt x="328887" y="423746"/>
                    <a:pt x="211873" y="423746"/>
                  </a:cubicBezTo>
                  <a:cubicBezTo>
                    <a:pt x="94859" y="423746"/>
                    <a:pt x="0" y="328887"/>
                    <a:pt x="0" y="211873"/>
                  </a:cubicBezTo>
                  <a:cubicBezTo>
                    <a:pt x="0" y="94859"/>
                    <a:pt x="94859" y="0"/>
                    <a:pt x="211873" y="0"/>
                  </a:cubicBezTo>
                  <a:cubicBezTo>
                    <a:pt x="328887" y="0"/>
                    <a:pt x="423746" y="94859"/>
                    <a:pt x="423746" y="21187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3" name="Google Shape;1493;p45">
              <a:extLst>
                <a:ext uri="{FF2B5EF4-FFF2-40B4-BE49-F238E27FC236}">
                  <a16:creationId xmlns:a16="http://schemas.microsoft.com/office/drawing/2014/main" id="{40C9B6B7-4177-FD7F-2F0A-EFB80ECDCBE8}"/>
                </a:ext>
              </a:extLst>
            </p:cNvPr>
            <p:cNvSpPr/>
            <p:nvPr/>
          </p:nvSpPr>
          <p:spPr>
            <a:xfrm>
              <a:off x="2893443" y="2271863"/>
              <a:ext cx="282736" cy="168675"/>
            </a:xfrm>
            <a:custGeom>
              <a:avLst/>
              <a:gdLst/>
              <a:ahLst/>
              <a:cxnLst/>
              <a:rect l="l" t="t" r="r" b="b"/>
              <a:pathLst>
                <a:path w="355643" h="212170" extrusionOk="0">
                  <a:moveTo>
                    <a:pt x="364350" y="168207"/>
                  </a:moveTo>
                  <a:cubicBezTo>
                    <a:pt x="336065" y="54663"/>
                    <a:pt x="221092" y="-14458"/>
                    <a:pt x="107548" y="13835"/>
                  </a:cubicBezTo>
                  <a:cubicBezTo>
                    <a:pt x="70116" y="23159"/>
                    <a:pt x="35940" y="42523"/>
                    <a:pt x="8706" y="69844"/>
                  </a:cubicBezTo>
                  <a:lnTo>
                    <a:pt x="158530" y="2196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4" name="Google Shape;1494;p45">
              <a:extLst>
                <a:ext uri="{FF2B5EF4-FFF2-40B4-BE49-F238E27FC236}">
                  <a16:creationId xmlns:a16="http://schemas.microsoft.com/office/drawing/2014/main" id="{F86D983E-9FEB-E8B4-1FF6-D1E0126FB5BE}"/>
                </a:ext>
              </a:extLst>
            </p:cNvPr>
            <p:cNvSpPr/>
            <p:nvPr/>
          </p:nvSpPr>
          <p:spPr>
            <a:xfrm>
              <a:off x="2964018" y="2399538"/>
              <a:ext cx="217086" cy="209108"/>
            </a:xfrm>
            <a:custGeom>
              <a:avLst/>
              <a:gdLst/>
              <a:ahLst/>
              <a:cxnLst/>
              <a:rect l="l" t="t" r="r" b="b"/>
              <a:pathLst>
                <a:path w="273064" h="263029" extrusionOk="0">
                  <a:moveTo>
                    <a:pt x="275516" y="7499"/>
                  </a:moveTo>
                  <a:lnTo>
                    <a:pt x="69924" y="58577"/>
                  </a:lnTo>
                  <a:lnTo>
                    <a:pt x="8706" y="261444"/>
                  </a:lnTo>
                  <a:cubicBezTo>
                    <a:pt x="120734" y="295240"/>
                    <a:pt x="238946" y="231818"/>
                    <a:pt x="272742" y="119789"/>
                  </a:cubicBezTo>
                  <a:cubicBezTo>
                    <a:pt x="283752" y="83292"/>
                    <a:pt x="284711" y="44497"/>
                    <a:pt x="275516" y="749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5" name="Google Shape;1495;p45">
              <a:extLst>
                <a:ext uri="{FF2B5EF4-FFF2-40B4-BE49-F238E27FC236}">
                  <a16:creationId xmlns:a16="http://schemas.microsoft.com/office/drawing/2014/main" id="{92CCF6DD-1603-CDE5-2379-BFF65E62F7AE}"/>
                </a:ext>
              </a:extLst>
            </p:cNvPr>
            <p:cNvSpPr/>
            <p:nvPr/>
          </p:nvSpPr>
          <p:spPr>
            <a:xfrm>
              <a:off x="2772851" y="2259589"/>
              <a:ext cx="484563" cy="354444"/>
            </a:xfrm>
            <a:custGeom>
              <a:avLst/>
              <a:gdLst/>
              <a:ahLst/>
              <a:cxnLst/>
              <a:rect l="l" t="t" r="r" b="b"/>
              <a:pathLst>
                <a:path w="609513" h="445842" extrusionOk="0">
                  <a:moveTo>
                    <a:pt x="618219" y="10374"/>
                  </a:moveTo>
                  <a:lnTo>
                    <a:pt x="618219" y="17942"/>
                  </a:lnTo>
                  <a:lnTo>
                    <a:pt x="548529" y="17942"/>
                  </a:lnTo>
                  <a:lnTo>
                    <a:pt x="548529" y="10374"/>
                  </a:lnTo>
                  <a:close/>
                  <a:moveTo>
                    <a:pt x="548529" y="46999"/>
                  </a:moveTo>
                  <a:lnTo>
                    <a:pt x="618219" y="46999"/>
                  </a:lnTo>
                  <a:lnTo>
                    <a:pt x="618219" y="39430"/>
                  </a:lnTo>
                  <a:lnTo>
                    <a:pt x="548529" y="39430"/>
                  </a:lnTo>
                  <a:close/>
                  <a:moveTo>
                    <a:pt x="548529" y="75980"/>
                  </a:moveTo>
                  <a:lnTo>
                    <a:pt x="618219" y="75980"/>
                  </a:lnTo>
                  <a:lnTo>
                    <a:pt x="618219" y="68414"/>
                  </a:lnTo>
                  <a:lnTo>
                    <a:pt x="548529" y="68414"/>
                  </a:lnTo>
                  <a:close/>
                  <a:moveTo>
                    <a:pt x="548529" y="395227"/>
                  </a:moveTo>
                  <a:lnTo>
                    <a:pt x="618219" y="395227"/>
                  </a:lnTo>
                  <a:lnTo>
                    <a:pt x="618219" y="387661"/>
                  </a:lnTo>
                  <a:lnTo>
                    <a:pt x="548529" y="387661"/>
                  </a:lnTo>
                  <a:close/>
                  <a:moveTo>
                    <a:pt x="548529" y="424286"/>
                  </a:moveTo>
                  <a:lnTo>
                    <a:pt x="618219" y="424286"/>
                  </a:lnTo>
                  <a:lnTo>
                    <a:pt x="618219" y="416717"/>
                  </a:lnTo>
                  <a:lnTo>
                    <a:pt x="548529" y="416717"/>
                  </a:lnTo>
                  <a:close/>
                  <a:moveTo>
                    <a:pt x="548529" y="453342"/>
                  </a:moveTo>
                  <a:lnTo>
                    <a:pt x="618219" y="453342"/>
                  </a:lnTo>
                  <a:lnTo>
                    <a:pt x="618219" y="445773"/>
                  </a:lnTo>
                  <a:lnTo>
                    <a:pt x="548529" y="445773"/>
                  </a:lnTo>
                  <a:close/>
                  <a:moveTo>
                    <a:pt x="8706" y="389477"/>
                  </a:moveTo>
                  <a:lnTo>
                    <a:pt x="78396" y="389477"/>
                  </a:lnTo>
                  <a:lnTo>
                    <a:pt x="78396" y="381908"/>
                  </a:lnTo>
                  <a:lnTo>
                    <a:pt x="8706" y="381908"/>
                  </a:lnTo>
                  <a:close/>
                  <a:moveTo>
                    <a:pt x="8706" y="418458"/>
                  </a:moveTo>
                  <a:lnTo>
                    <a:pt x="78396" y="418458"/>
                  </a:lnTo>
                  <a:lnTo>
                    <a:pt x="78396" y="410892"/>
                  </a:lnTo>
                  <a:lnTo>
                    <a:pt x="8706" y="410892"/>
                  </a:lnTo>
                  <a:close/>
                  <a:moveTo>
                    <a:pt x="8706" y="447514"/>
                  </a:moveTo>
                  <a:lnTo>
                    <a:pt x="78396" y="447514"/>
                  </a:lnTo>
                  <a:lnTo>
                    <a:pt x="78396" y="439948"/>
                  </a:lnTo>
                  <a:lnTo>
                    <a:pt x="8706" y="439948"/>
                  </a:lnTo>
                  <a:close/>
                  <a:moveTo>
                    <a:pt x="516572" y="299506"/>
                  </a:moveTo>
                  <a:cubicBezTo>
                    <a:pt x="494703" y="368756"/>
                    <a:pt x="438404" y="425327"/>
                    <a:pt x="362762" y="444108"/>
                  </a:cubicBezTo>
                  <a:cubicBezTo>
                    <a:pt x="345780" y="448325"/>
                    <a:pt x="328348" y="450459"/>
                    <a:pt x="310850" y="450467"/>
                  </a:cubicBezTo>
                  <a:lnTo>
                    <a:pt x="310550" y="450467"/>
                  </a:lnTo>
                  <a:cubicBezTo>
                    <a:pt x="303399" y="450467"/>
                    <a:pt x="296278" y="449975"/>
                    <a:pt x="289181" y="449265"/>
                  </a:cubicBezTo>
                  <a:cubicBezTo>
                    <a:pt x="288435" y="449192"/>
                    <a:pt x="287697" y="449096"/>
                    <a:pt x="286954" y="449006"/>
                  </a:cubicBezTo>
                  <a:cubicBezTo>
                    <a:pt x="282074" y="448467"/>
                    <a:pt x="277219" y="447763"/>
                    <a:pt x="272390" y="446890"/>
                  </a:cubicBezTo>
                  <a:cubicBezTo>
                    <a:pt x="270299" y="446517"/>
                    <a:pt x="268204" y="446159"/>
                    <a:pt x="266134" y="445727"/>
                  </a:cubicBezTo>
                  <a:cubicBezTo>
                    <a:pt x="264117" y="445299"/>
                    <a:pt x="262112" y="444825"/>
                    <a:pt x="260107" y="444338"/>
                  </a:cubicBezTo>
                  <a:cubicBezTo>
                    <a:pt x="257030" y="443603"/>
                    <a:pt x="253981" y="442800"/>
                    <a:pt x="250959" y="441932"/>
                  </a:cubicBezTo>
                  <a:cubicBezTo>
                    <a:pt x="250070" y="441673"/>
                    <a:pt x="249161" y="441492"/>
                    <a:pt x="248273" y="441222"/>
                  </a:cubicBezTo>
                  <a:cubicBezTo>
                    <a:pt x="248185" y="441199"/>
                    <a:pt x="248117" y="441129"/>
                    <a:pt x="248029" y="441101"/>
                  </a:cubicBezTo>
                  <a:cubicBezTo>
                    <a:pt x="224735" y="434061"/>
                    <a:pt x="202807" y="423112"/>
                    <a:pt x="183180" y="408724"/>
                  </a:cubicBezTo>
                  <a:lnTo>
                    <a:pt x="167989" y="447504"/>
                  </a:lnTo>
                  <a:lnTo>
                    <a:pt x="95724" y="447504"/>
                  </a:lnTo>
                  <a:lnTo>
                    <a:pt x="95724" y="439938"/>
                  </a:lnTo>
                  <a:lnTo>
                    <a:pt x="162845" y="439938"/>
                  </a:lnTo>
                  <a:lnTo>
                    <a:pt x="176940" y="403953"/>
                  </a:lnTo>
                  <a:cubicBezTo>
                    <a:pt x="126951" y="364482"/>
                    <a:pt x="94815" y="303399"/>
                    <a:pt x="94779" y="234760"/>
                  </a:cubicBezTo>
                  <a:cubicBezTo>
                    <a:pt x="94714" y="115658"/>
                    <a:pt x="191217" y="19054"/>
                    <a:pt x="310319" y="19002"/>
                  </a:cubicBezTo>
                  <a:cubicBezTo>
                    <a:pt x="337873" y="18999"/>
                    <a:pt x="365171" y="24281"/>
                    <a:pt x="390735" y="34558"/>
                  </a:cubicBezTo>
                  <a:cubicBezTo>
                    <a:pt x="391127" y="34714"/>
                    <a:pt x="391512" y="34851"/>
                    <a:pt x="391909" y="35012"/>
                  </a:cubicBezTo>
                  <a:cubicBezTo>
                    <a:pt x="394343" y="36003"/>
                    <a:pt x="396745" y="37084"/>
                    <a:pt x="399140" y="38153"/>
                  </a:cubicBezTo>
                  <a:cubicBezTo>
                    <a:pt x="400013" y="38547"/>
                    <a:pt x="400897" y="38912"/>
                    <a:pt x="401764" y="39316"/>
                  </a:cubicBezTo>
                  <a:cubicBezTo>
                    <a:pt x="403821" y="40277"/>
                    <a:pt x="405841" y="41311"/>
                    <a:pt x="407864" y="42336"/>
                  </a:cubicBezTo>
                  <a:cubicBezTo>
                    <a:pt x="409022" y="42919"/>
                    <a:pt x="410195" y="43473"/>
                    <a:pt x="411332" y="44080"/>
                  </a:cubicBezTo>
                  <a:cubicBezTo>
                    <a:pt x="413194" y="45056"/>
                    <a:pt x="415008" y="46110"/>
                    <a:pt x="416821" y="47146"/>
                  </a:cubicBezTo>
                  <a:cubicBezTo>
                    <a:pt x="418085" y="47864"/>
                    <a:pt x="419359" y="48548"/>
                    <a:pt x="420607" y="49291"/>
                  </a:cubicBezTo>
                  <a:cubicBezTo>
                    <a:pt x="422475" y="50399"/>
                    <a:pt x="424298" y="51578"/>
                    <a:pt x="426135" y="52746"/>
                  </a:cubicBezTo>
                  <a:cubicBezTo>
                    <a:pt x="426422" y="52927"/>
                    <a:pt x="426715" y="53104"/>
                    <a:pt x="427002" y="53290"/>
                  </a:cubicBezTo>
                  <a:lnTo>
                    <a:pt x="462487" y="7499"/>
                  </a:lnTo>
                  <a:lnTo>
                    <a:pt x="507887" y="7499"/>
                  </a:lnTo>
                  <a:lnTo>
                    <a:pt x="507887" y="15067"/>
                  </a:lnTo>
                  <a:lnTo>
                    <a:pt x="466186" y="15067"/>
                  </a:lnTo>
                  <a:lnTo>
                    <a:pt x="433351" y="57533"/>
                  </a:lnTo>
                  <a:cubicBezTo>
                    <a:pt x="434247" y="58152"/>
                    <a:pt x="435138" y="58779"/>
                    <a:pt x="436024" y="59411"/>
                  </a:cubicBezTo>
                  <a:cubicBezTo>
                    <a:pt x="436772" y="59949"/>
                    <a:pt x="437539" y="60447"/>
                    <a:pt x="438283" y="61001"/>
                  </a:cubicBezTo>
                  <a:cubicBezTo>
                    <a:pt x="447054" y="67453"/>
                    <a:pt x="455324" y="74560"/>
                    <a:pt x="463021" y="82261"/>
                  </a:cubicBezTo>
                  <a:cubicBezTo>
                    <a:pt x="466290" y="85527"/>
                    <a:pt x="469385" y="88897"/>
                    <a:pt x="472400" y="92316"/>
                  </a:cubicBezTo>
                  <a:cubicBezTo>
                    <a:pt x="472972" y="92966"/>
                    <a:pt x="473529" y="93629"/>
                    <a:pt x="474094" y="94287"/>
                  </a:cubicBezTo>
                  <a:cubicBezTo>
                    <a:pt x="476713" y="97328"/>
                    <a:pt x="479233" y="100420"/>
                    <a:pt x="481652" y="103567"/>
                  </a:cubicBezTo>
                  <a:cubicBezTo>
                    <a:pt x="481978" y="103995"/>
                    <a:pt x="482317" y="104417"/>
                    <a:pt x="482641" y="104847"/>
                  </a:cubicBezTo>
                  <a:cubicBezTo>
                    <a:pt x="488372" y="112418"/>
                    <a:pt x="493593" y="120362"/>
                    <a:pt x="498270" y="128627"/>
                  </a:cubicBezTo>
                  <a:cubicBezTo>
                    <a:pt x="498299" y="128673"/>
                    <a:pt x="498322" y="128720"/>
                    <a:pt x="498348" y="128767"/>
                  </a:cubicBezTo>
                  <a:cubicBezTo>
                    <a:pt x="505385" y="141220"/>
                    <a:pt x="511156" y="154347"/>
                    <a:pt x="515575" y="167950"/>
                  </a:cubicBezTo>
                  <a:cubicBezTo>
                    <a:pt x="515730" y="168422"/>
                    <a:pt x="515880" y="168893"/>
                    <a:pt x="516031" y="169364"/>
                  </a:cubicBezTo>
                  <a:cubicBezTo>
                    <a:pt x="517300" y="173366"/>
                    <a:pt x="518471" y="177394"/>
                    <a:pt x="519501" y="181440"/>
                  </a:cubicBezTo>
                  <a:cubicBezTo>
                    <a:pt x="519802" y="181828"/>
                    <a:pt x="520022" y="182274"/>
                    <a:pt x="520152" y="182748"/>
                  </a:cubicBezTo>
                  <a:cubicBezTo>
                    <a:pt x="529111" y="218655"/>
                    <a:pt x="528634" y="256269"/>
                    <a:pt x="518768" y="291937"/>
                  </a:cubicBezTo>
                  <a:lnTo>
                    <a:pt x="592950" y="291937"/>
                  </a:lnTo>
                  <a:lnTo>
                    <a:pt x="592950" y="333405"/>
                  </a:lnTo>
                  <a:lnTo>
                    <a:pt x="585384" y="333405"/>
                  </a:lnTo>
                  <a:lnTo>
                    <a:pt x="585384" y="299506"/>
                  </a:lnTo>
                  <a:close/>
                  <a:moveTo>
                    <a:pt x="485749" y="347283"/>
                  </a:moveTo>
                  <a:cubicBezTo>
                    <a:pt x="495271" y="332382"/>
                    <a:pt x="502852" y="316326"/>
                    <a:pt x="508307" y="299506"/>
                  </a:cubicBezTo>
                  <a:lnTo>
                    <a:pt x="473011" y="299506"/>
                  </a:lnTo>
                  <a:lnTo>
                    <a:pt x="473011" y="291937"/>
                  </a:lnTo>
                  <a:lnTo>
                    <a:pt x="510648" y="291937"/>
                  </a:lnTo>
                  <a:cubicBezTo>
                    <a:pt x="510698" y="291769"/>
                    <a:pt x="510755" y="291606"/>
                    <a:pt x="510804" y="291438"/>
                  </a:cubicBezTo>
                  <a:cubicBezTo>
                    <a:pt x="520247" y="257903"/>
                    <a:pt x="521120" y="222535"/>
                    <a:pt x="513342" y="188575"/>
                  </a:cubicBezTo>
                  <a:lnTo>
                    <a:pt x="313500" y="238215"/>
                  </a:lnTo>
                  <a:lnTo>
                    <a:pt x="254284" y="434716"/>
                  </a:lnTo>
                  <a:cubicBezTo>
                    <a:pt x="272851" y="439977"/>
                    <a:pt x="292060" y="442629"/>
                    <a:pt x="311358" y="442595"/>
                  </a:cubicBezTo>
                  <a:cubicBezTo>
                    <a:pt x="379158" y="442463"/>
                    <a:pt x="439311" y="409895"/>
                    <a:pt x="477176" y="359618"/>
                  </a:cubicBezTo>
                  <a:cubicBezTo>
                    <a:pt x="477500" y="359185"/>
                    <a:pt x="477839" y="358763"/>
                    <a:pt x="478158" y="358323"/>
                  </a:cubicBezTo>
                  <a:cubicBezTo>
                    <a:pt x="479308" y="356768"/>
                    <a:pt x="480398" y="355178"/>
                    <a:pt x="481504" y="353596"/>
                  </a:cubicBezTo>
                  <a:cubicBezTo>
                    <a:pt x="482540" y="352088"/>
                    <a:pt x="483610" y="350594"/>
                    <a:pt x="484612" y="349052"/>
                  </a:cubicBezTo>
                  <a:cubicBezTo>
                    <a:pt x="485003" y="348475"/>
                    <a:pt x="485371" y="347874"/>
                    <a:pt x="485752" y="347283"/>
                  </a:cubicBezTo>
                  <a:close/>
                  <a:moveTo>
                    <a:pt x="166295" y="85182"/>
                  </a:moveTo>
                  <a:lnTo>
                    <a:pt x="311684" y="230572"/>
                  </a:lnTo>
                  <a:lnTo>
                    <a:pt x="374249" y="215124"/>
                  </a:lnTo>
                  <a:lnTo>
                    <a:pt x="511467" y="181038"/>
                  </a:lnTo>
                  <a:cubicBezTo>
                    <a:pt x="498109" y="131375"/>
                    <a:pt x="467833" y="90803"/>
                    <a:pt x="428536" y="63762"/>
                  </a:cubicBezTo>
                  <a:lnTo>
                    <a:pt x="397721" y="103593"/>
                  </a:lnTo>
                  <a:lnTo>
                    <a:pt x="391668" y="98902"/>
                  </a:lnTo>
                  <a:lnTo>
                    <a:pt x="422182" y="59522"/>
                  </a:lnTo>
                  <a:cubicBezTo>
                    <a:pt x="374723" y="29355"/>
                    <a:pt x="315269" y="18391"/>
                    <a:pt x="256673" y="34092"/>
                  </a:cubicBezTo>
                  <a:cubicBezTo>
                    <a:pt x="227029" y="42036"/>
                    <a:pt x="199510" y="56442"/>
                    <a:pt x="176088" y="76272"/>
                  </a:cubicBezTo>
                  <a:cubicBezTo>
                    <a:pt x="175871" y="76459"/>
                    <a:pt x="175658" y="76650"/>
                    <a:pt x="175438" y="76837"/>
                  </a:cubicBezTo>
                  <a:cubicBezTo>
                    <a:pt x="172788" y="79101"/>
                    <a:pt x="170214" y="81463"/>
                    <a:pt x="167668" y="83864"/>
                  </a:cubicBezTo>
                  <a:cubicBezTo>
                    <a:pt x="167212" y="84302"/>
                    <a:pt x="166751" y="84739"/>
                    <a:pt x="166295" y="85182"/>
                  </a:cubicBezTo>
                  <a:close/>
                  <a:moveTo>
                    <a:pt x="195077" y="378352"/>
                  </a:moveTo>
                  <a:lnTo>
                    <a:pt x="186198" y="401026"/>
                  </a:lnTo>
                  <a:cubicBezTo>
                    <a:pt x="204634" y="414868"/>
                    <a:pt x="225249" y="425537"/>
                    <a:pt x="247195" y="432595"/>
                  </a:cubicBezTo>
                  <a:lnTo>
                    <a:pt x="306481" y="236115"/>
                  </a:lnTo>
                  <a:lnTo>
                    <a:pt x="160933" y="90565"/>
                  </a:lnTo>
                  <a:cubicBezTo>
                    <a:pt x="124946" y="128041"/>
                    <a:pt x="102829" y="178927"/>
                    <a:pt x="102940" y="234985"/>
                  </a:cubicBezTo>
                  <a:cubicBezTo>
                    <a:pt x="103067" y="300083"/>
                    <a:pt x="133100" y="358118"/>
                    <a:pt x="179994" y="396170"/>
                  </a:cubicBezTo>
                  <a:lnTo>
                    <a:pt x="188042" y="37562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6" name="Google Shape;1496;p45">
              <a:extLst>
                <a:ext uri="{FF2B5EF4-FFF2-40B4-BE49-F238E27FC236}">
                  <a16:creationId xmlns:a16="http://schemas.microsoft.com/office/drawing/2014/main" id="{8CDB53F5-9663-98FD-6BAE-BEC9878650B9}"/>
                </a:ext>
              </a:extLst>
            </p:cNvPr>
            <p:cNvSpPr/>
            <p:nvPr/>
          </p:nvSpPr>
          <p:spPr>
            <a:xfrm>
              <a:off x="2023504" y="2214742"/>
              <a:ext cx="606500" cy="533951"/>
            </a:xfrm>
            <a:custGeom>
              <a:avLst/>
              <a:gdLst/>
              <a:ahLst/>
              <a:cxnLst/>
              <a:rect l="l" t="t" r="r" b="b"/>
              <a:pathLst>
                <a:path w="762893" h="671637" extrusionOk="0">
                  <a:moveTo>
                    <a:pt x="734750" y="7499"/>
                  </a:moveTo>
                  <a:lnTo>
                    <a:pt x="45556" y="7499"/>
                  </a:lnTo>
                  <a:cubicBezTo>
                    <a:pt x="25164" y="7541"/>
                    <a:pt x="8665" y="24107"/>
                    <a:pt x="8706" y="44499"/>
                  </a:cubicBezTo>
                  <a:cubicBezTo>
                    <a:pt x="8706" y="44499"/>
                    <a:pt x="8706" y="44502"/>
                    <a:pt x="8706" y="44502"/>
                  </a:cubicBezTo>
                  <a:lnTo>
                    <a:pt x="8706" y="642287"/>
                  </a:lnTo>
                  <a:cubicBezTo>
                    <a:pt x="8747" y="662622"/>
                    <a:pt x="25221" y="679095"/>
                    <a:pt x="45556" y="679137"/>
                  </a:cubicBezTo>
                  <a:lnTo>
                    <a:pt x="734750" y="679137"/>
                  </a:lnTo>
                  <a:cubicBezTo>
                    <a:pt x="755142" y="679093"/>
                    <a:pt x="771638" y="662529"/>
                    <a:pt x="771599" y="642137"/>
                  </a:cubicBezTo>
                  <a:lnTo>
                    <a:pt x="771599" y="44349"/>
                  </a:lnTo>
                  <a:cubicBezTo>
                    <a:pt x="771558" y="24014"/>
                    <a:pt x="755085" y="7541"/>
                    <a:pt x="734750" y="74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7" name="Google Shape;1497;p45">
              <a:extLst>
                <a:ext uri="{FF2B5EF4-FFF2-40B4-BE49-F238E27FC236}">
                  <a16:creationId xmlns:a16="http://schemas.microsoft.com/office/drawing/2014/main" id="{681E85AD-6DC1-3C42-6626-6FA87A8C9CD6}"/>
                </a:ext>
              </a:extLst>
            </p:cNvPr>
            <p:cNvSpPr/>
            <p:nvPr/>
          </p:nvSpPr>
          <p:spPr>
            <a:xfrm>
              <a:off x="2008832" y="2193956"/>
              <a:ext cx="600485" cy="527875"/>
            </a:xfrm>
            <a:custGeom>
              <a:avLst/>
              <a:gdLst/>
              <a:ahLst/>
              <a:cxnLst/>
              <a:rect l="l" t="t" r="r" b="b"/>
              <a:pathLst>
                <a:path w="755327" h="663994" extrusionOk="0">
                  <a:moveTo>
                    <a:pt x="722259" y="0"/>
                  </a:moveTo>
                  <a:cubicBezTo>
                    <a:pt x="740522" y="0"/>
                    <a:pt x="755328" y="0"/>
                    <a:pt x="755328" y="0"/>
                  </a:cubicBezTo>
                  <a:lnTo>
                    <a:pt x="755328" y="663994"/>
                  </a:lnTo>
                  <a:cubicBezTo>
                    <a:pt x="755328" y="663994"/>
                    <a:pt x="740522" y="663994"/>
                    <a:pt x="722259" y="663994"/>
                  </a:cubicBezTo>
                  <a:lnTo>
                    <a:pt x="33068" y="663994"/>
                  </a:lnTo>
                  <a:cubicBezTo>
                    <a:pt x="14805" y="663994"/>
                    <a:pt x="0" y="663994"/>
                    <a:pt x="0" y="663994"/>
                  </a:cubicBezTo>
                  <a:lnTo>
                    <a:pt x="0" y="0"/>
                  </a:lnTo>
                  <a:cubicBezTo>
                    <a:pt x="0" y="0"/>
                    <a:pt x="14805" y="0"/>
                    <a:pt x="33068"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8" name="Google Shape;1498;p45">
              <a:extLst>
                <a:ext uri="{FF2B5EF4-FFF2-40B4-BE49-F238E27FC236}">
                  <a16:creationId xmlns:a16="http://schemas.microsoft.com/office/drawing/2014/main" id="{25E3B546-9AF8-76EA-9B44-E787066311DD}"/>
                </a:ext>
              </a:extLst>
            </p:cNvPr>
            <p:cNvSpPr/>
            <p:nvPr/>
          </p:nvSpPr>
          <p:spPr>
            <a:xfrm>
              <a:off x="1997955" y="2184275"/>
              <a:ext cx="606498" cy="533880"/>
            </a:xfrm>
            <a:custGeom>
              <a:avLst/>
              <a:gdLst/>
              <a:ahLst/>
              <a:cxnLst/>
              <a:rect l="l" t="t" r="r" b="b"/>
              <a:pathLst>
                <a:path w="762890" h="671547" extrusionOk="0">
                  <a:moveTo>
                    <a:pt x="734750" y="679046"/>
                  </a:moveTo>
                  <a:lnTo>
                    <a:pt x="45556" y="679046"/>
                  </a:lnTo>
                  <a:cubicBezTo>
                    <a:pt x="25221" y="679005"/>
                    <a:pt x="8747" y="662531"/>
                    <a:pt x="8706" y="642196"/>
                  </a:cubicBezTo>
                  <a:lnTo>
                    <a:pt x="8706" y="44411"/>
                  </a:lnTo>
                  <a:cubicBezTo>
                    <a:pt x="8714" y="24053"/>
                    <a:pt x="25197" y="7541"/>
                    <a:pt x="45556" y="7499"/>
                  </a:cubicBezTo>
                  <a:lnTo>
                    <a:pt x="734750" y="7499"/>
                  </a:lnTo>
                  <a:cubicBezTo>
                    <a:pt x="755108" y="7543"/>
                    <a:pt x="771589" y="24053"/>
                    <a:pt x="771597" y="44411"/>
                  </a:cubicBezTo>
                  <a:lnTo>
                    <a:pt x="771597" y="642196"/>
                  </a:lnTo>
                  <a:cubicBezTo>
                    <a:pt x="771555" y="662529"/>
                    <a:pt x="755082" y="679002"/>
                    <a:pt x="734750" y="679046"/>
                  </a:cubicBezTo>
                  <a:close/>
                  <a:moveTo>
                    <a:pt x="45556" y="14977"/>
                  </a:moveTo>
                  <a:cubicBezTo>
                    <a:pt x="29370" y="15018"/>
                    <a:pt x="16272" y="28150"/>
                    <a:pt x="16272" y="44336"/>
                  </a:cubicBezTo>
                  <a:lnTo>
                    <a:pt x="16272" y="642121"/>
                  </a:lnTo>
                  <a:cubicBezTo>
                    <a:pt x="16313" y="658278"/>
                    <a:pt x="29399" y="671364"/>
                    <a:pt x="45556" y="671405"/>
                  </a:cubicBezTo>
                  <a:lnTo>
                    <a:pt x="734750" y="671405"/>
                  </a:lnTo>
                  <a:cubicBezTo>
                    <a:pt x="750904" y="671364"/>
                    <a:pt x="763992" y="658276"/>
                    <a:pt x="764034" y="642121"/>
                  </a:cubicBezTo>
                  <a:lnTo>
                    <a:pt x="764034" y="44336"/>
                  </a:lnTo>
                  <a:cubicBezTo>
                    <a:pt x="764034" y="28150"/>
                    <a:pt x="750935" y="15018"/>
                    <a:pt x="734750" y="149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9" name="Google Shape;1499;p45">
              <a:extLst>
                <a:ext uri="{FF2B5EF4-FFF2-40B4-BE49-F238E27FC236}">
                  <a16:creationId xmlns:a16="http://schemas.microsoft.com/office/drawing/2014/main" id="{A47757A2-3AC3-DBAB-52DF-D25C8DD4E9A8}"/>
                </a:ext>
              </a:extLst>
            </p:cNvPr>
            <p:cNvSpPr/>
            <p:nvPr/>
          </p:nvSpPr>
          <p:spPr>
            <a:xfrm>
              <a:off x="2060235" y="2614934"/>
              <a:ext cx="495089" cy="20385"/>
            </a:xfrm>
            <a:custGeom>
              <a:avLst/>
              <a:gdLst/>
              <a:ahLst/>
              <a:cxnLst/>
              <a:rect l="l" t="t" r="r" b="b"/>
              <a:pathLst>
                <a:path w="622754" h="25642" extrusionOk="0">
                  <a:moveTo>
                    <a:pt x="8706" y="7499"/>
                  </a:moveTo>
                  <a:lnTo>
                    <a:pt x="16272" y="7499"/>
                  </a:lnTo>
                  <a:lnTo>
                    <a:pt x="16272" y="33141"/>
                  </a:lnTo>
                  <a:lnTo>
                    <a:pt x="8706" y="33141"/>
                  </a:lnTo>
                  <a:close/>
                  <a:moveTo>
                    <a:pt x="70224" y="33141"/>
                  </a:moveTo>
                  <a:lnTo>
                    <a:pt x="77787" y="33141"/>
                  </a:lnTo>
                  <a:lnTo>
                    <a:pt x="77787" y="7499"/>
                  </a:lnTo>
                  <a:lnTo>
                    <a:pt x="70222" y="7499"/>
                  </a:lnTo>
                  <a:close/>
                  <a:moveTo>
                    <a:pt x="131743" y="33141"/>
                  </a:moveTo>
                  <a:lnTo>
                    <a:pt x="139308" y="33141"/>
                  </a:lnTo>
                  <a:lnTo>
                    <a:pt x="139308" y="7499"/>
                  </a:lnTo>
                  <a:lnTo>
                    <a:pt x="131743" y="7499"/>
                  </a:lnTo>
                  <a:close/>
                  <a:moveTo>
                    <a:pt x="193261" y="33141"/>
                  </a:moveTo>
                  <a:lnTo>
                    <a:pt x="200819" y="33141"/>
                  </a:lnTo>
                  <a:lnTo>
                    <a:pt x="200819" y="7499"/>
                  </a:lnTo>
                  <a:lnTo>
                    <a:pt x="193251" y="7499"/>
                  </a:lnTo>
                  <a:close/>
                  <a:moveTo>
                    <a:pt x="254779" y="33141"/>
                  </a:moveTo>
                  <a:lnTo>
                    <a:pt x="262348" y="33141"/>
                  </a:lnTo>
                  <a:lnTo>
                    <a:pt x="262348" y="7499"/>
                  </a:lnTo>
                  <a:lnTo>
                    <a:pt x="254779" y="7499"/>
                  </a:lnTo>
                  <a:close/>
                  <a:moveTo>
                    <a:pt x="316300" y="33141"/>
                  </a:moveTo>
                  <a:lnTo>
                    <a:pt x="323866" y="33141"/>
                  </a:lnTo>
                  <a:lnTo>
                    <a:pt x="323866" y="7499"/>
                  </a:lnTo>
                  <a:lnTo>
                    <a:pt x="316300" y="7499"/>
                  </a:lnTo>
                  <a:close/>
                  <a:moveTo>
                    <a:pt x="377818" y="33141"/>
                  </a:moveTo>
                  <a:lnTo>
                    <a:pt x="385384" y="33141"/>
                  </a:lnTo>
                  <a:lnTo>
                    <a:pt x="385384" y="7499"/>
                  </a:lnTo>
                  <a:lnTo>
                    <a:pt x="377818" y="7499"/>
                  </a:lnTo>
                  <a:close/>
                  <a:moveTo>
                    <a:pt x="439337" y="33141"/>
                  </a:moveTo>
                  <a:lnTo>
                    <a:pt x="446903" y="33141"/>
                  </a:lnTo>
                  <a:lnTo>
                    <a:pt x="446903" y="7499"/>
                  </a:lnTo>
                  <a:lnTo>
                    <a:pt x="439337" y="7499"/>
                  </a:lnTo>
                  <a:close/>
                  <a:moveTo>
                    <a:pt x="500855" y="33141"/>
                  </a:moveTo>
                  <a:lnTo>
                    <a:pt x="508423" y="33141"/>
                  </a:lnTo>
                  <a:lnTo>
                    <a:pt x="508423" y="7499"/>
                  </a:lnTo>
                  <a:lnTo>
                    <a:pt x="500855" y="7499"/>
                  </a:lnTo>
                  <a:close/>
                  <a:moveTo>
                    <a:pt x="562376" y="33141"/>
                  </a:moveTo>
                  <a:lnTo>
                    <a:pt x="569942" y="33141"/>
                  </a:lnTo>
                  <a:lnTo>
                    <a:pt x="569942" y="7499"/>
                  </a:lnTo>
                  <a:lnTo>
                    <a:pt x="562376" y="7499"/>
                  </a:lnTo>
                  <a:close/>
                  <a:moveTo>
                    <a:pt x="623894" y="33141"/>
                  </a:moveTo>
                  <a:lnTo>
                    <a:pt x="631460" y="33141"/>
                  </a:lnTo>
                  <a:lnTo>
                    <a:pt x="631460" y="7499"/>
                  </a:lnTo>
                  <a:lnTo>
                    <a:pt x="623894" y="749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0" name="Google Shape;1500;p45">
              <a:extLst>
                <a:ext uri="{FF2B5EF4-FFF2-40B4-BE49-F238E27FC236}">
                  <a16:creationId xmlns:a16="http://schemas.microsoft.com/office/drawing/2014/main" id="{6DB40CE5-E70E-635D-5682-BDF38828A760}"/>
                </a:ext>
              </a:extLst>
            </p:cNvPr>
            <p:cNvSpPr/>
            <p:nvPr/>
          </p:nvSpPr>
          <p:spPr>
            <a:xfrm>
              <a:off x="2087918" y="2255747"/>
              <a:ext cx="450336" cy="311791"/>
            </a:xfrm>
            <a:custGeom>
              <a:avLst/>
              <a:gdLst/>
              <a:ahLst/>
              <a:cxnLst/>
              <a:rect l="l" t="t" r="r" b="b"/>
              <a:pathLst>
                <a:path w="566460" h="392190" extrusionOk="0">
                  <a:moveTo>
                    <a:pt x="566460" y="102531"/>
                  </a:moveTo>
                  <a:lnTo>
                    <a:pt x="499795" y="138474"/>
                  </a:lnTo>
                  <a:lnTo>
                    <a:pt x="445993" y="30797"/>
                  </a:lnTo>
                  <a:lnTo>
                    <a:pt x="376756" y="120465"/>
                  </a:lnTo>
                  <a:lnTo>
                    <a:pt x="315238" y="66662"/>
                  </a:lnTo>
                  <a:lnTo>
                    <a:pt x="256291" y="0"/>
                  </a:lnTo>
                  <a:lnTo>
                    <a:pt x="194773" y="71809"/>
                  </a:lnTo>
                  <a:lnTo>
                    <a:pt x="133255" y="246073"/>
                  </a:lnTo>
                  <a:lnTo>
                    <a:pt x="66590" y="181983"/>
                  </a:lnTo>
                  <a:lnTo>
                    <a:pt x="0" y="230714"/>
                  </a:lnTo>
                  <a:lnTo>
                    <a:pt x="0" y="392191"/>
                  </a:lnTo>
                  <a:lnTo>
                    <a:pt x="566460" y="392191"/>
                  </a:lnTo>
                  <a:lnTo>
                    <a:pt x="566460" y="102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1" name="Google Shape;1501;p45">
              <a:extLst>
                <a:ext uri="{FF2B5EF4-FFF2-40B4-BE49-F238E27FC236}">
                  <a16:creationId xmlns:a16="http://schemas.microsoft.com/office/drawing/2014/main" id="{9BED4EE0-F954-8DA8-91C0-B9949039D7E5}"/>
                </a:ext>
              </a:extLst>
            </p:cNvPr>
            <p:cNvSpPr/>
            <p:nvPr/>
          </p:nvSpPr>
          <p:spPr>
            <a:xfrm>
              <a:off x="2078569" y="2245100"/>
              <a:ext cx="456357" cy="318049"/>
            </a:xfrm>
            <a:custGeom>
              <a:avLst/>
              <a:gdLst/>
              <a:ahLst/>
              <a:cxnLst/>
              <a:rect l="l" t="t" r="r" b="b"/>
              <a:pathLst>
                <a:path w="574034" h="400062" extrusionOk="0">
                  <a:moveTo>
                    <a:pt x="578954" y="407561"/>
                  </a:moveTo>
                  <a:lnTo>
                    <a:pt x="12491" y="407561"/>
                  </a:lnTo>
                  <a:cubicBezTo>
                    <a:pt x="10403" y="407561"/>
                    <a:pt x="8709" y="405867"/>
                    <a:pt x="8707" y="403780"/>
                  </a:cubicBezTo>
                  <a:lnTo>
                    <a:pt x="8707" y="242300"/>
                  </a:lnTo>
                  <a:cubicBezTo>
                    <a:pt x="8681" y="241104"/>
                    <a:pt x="9248" y="239972"/>
                    <a:pt x="10219" y="239275"/>
                  </a:cubicBezTo>
                  <a:lnTo>
                    <a:pt x="76884" y="190544"/>
                  </a:lnTo>
                  <a:cubicBezTo>
                    <a:pt x="78299" y="189405"/>
                    <a:pt x="80314" y="189405"/>
                    <a:pt x="81728" y="190544"/>
                  </a:cubicBezTo>
                  <a:lnTo>
                    <a:pt x="144150" y="250550"/>
                  </a:lnTo>
                  <a:lnTo>
                    <a:pt x="203703" y="81808"/>
                  </a:lnTo>
                  <a:cubicBezTo>
                    <a:pt x="203855" y="81365"/>
                    <a:pt x="204086" y="80955"/>
                    <a:pt x="204384" y="80595"/>
                  </a:cubicBezTo>
                  <a:lnTo>
                    <a:pt x="265902" y="8862"/>
                  </a:lnTo>
                  <a:cubicBezTo>
                    <a:pt x="266601" y="7991"/>
                    <a:pt x="267661" y="7489"/>
                    <a:pt x="268777" y="7499"/>
                  </a:cubicBezTo>
                  <a:cubicBezTo>
                    <a:pt x="269875" y="7512"/>
                    <a:pt x="270917" y="7981"/>
                    <a:pt x="271655" y="8794"/>
                  </a:cubicBezTo>
                  <a:lnTo>
                    <a:pt x="330598" y="75459"/>
                  </a:lnTo>
                  <a:lnTo>
                    <a:pt x="388713" y="126309"/>
                  </a:lnTo>
                  <a:lnTo>
                    <a:pt x="455453" y="39744"/>
                  </a:lnTo>
                  <a:cubicBezTo>
                    <a:pt x="456269" y="38716"/>
                    <a:pt x="457554" y="38174"/>
                    <a:pt x="458859" y="38306"/>
                  </a:cubicBezTo>
                  <a:cubicBezTo>
                    <a:pt x="460129" y="38433"/>
                    <a:pt x="461242" y="39205"/>
                    <a:pt x="461810" y="40347"/>
                  </a:cubicBezTo>
                  <a:lnTo>
                    <a:pt x="513941" y="144538"/>
                  </a:lnTo>
                  <a:lnTo>
                    <a:pt x="577141" y="110486"/>
                  </a:lnTo>
                  <a:cubicBezTo>
                    <a:pt x="578291" y="109838"/>
                    <a:pt x="579697" y="109838"/>
                    <a:pt x="580847" y="110486"/>
                  </a:cubicBezTo>
                  <a:cubicBezTo>
                    <a:pt x="582010" y="111159"/>
                    <a:pt x="582730" y="112395"/>
                    <a:pt x="582740" y="113739"/>
                  </a:cubicBezTo>
                  <a:lnTo>
                    <a:pt x="582740" y="403780"/>
                  </a:lnTo>
                  <a:cubicBezTo>
                    <a:pt x="582738" y="405870"/>
                    <a:pt x="581044" y="407564"/>
                    <a:pt x="578954" y="407561"/>
                  </a:cubicBezTo>
                  <a:close/>
                  <a:moveTo>
                    <a:pt x="16278" y="399995"/>
                  </a:moveTo>
                  <a:lnTo>
                    <a:pt x="575169" y="399995"/>
                  </a:lnTo>
                  <a:lnTo>
                    <a:pt x="575169" y="120473"/>
                  </a:lnTo>
                  <a:lnTo>
                    <a:pt x="514104" y="153391"/>
                  </a:lnTo>
                  <a:cubicBezTo>
                    <a:pt x="513156" y="153764"/>
                    <a:pt x="512102" y="153764"/>
                    <a:pt x="511154" y="153391"/>
                  </a:cubicBezTo>
                  <a:cubicBezTo>
                    <a:pt x="510173" y="153093"/>
                    <a:pt x="509351" y="152410"/>
                    <a:pt x="508883" y="151498"/>
                  </a:cubicBezTo>
                  <a:lnTo>
                    <a:pt x="457808" y="49188"/>
                  </a:lnTo>
                  <a:lnTo>
                    <a:pt x="392430" y="134403"/>
                  </a:lnTo>
                  <a:cubicBezTo>
                    <a:pt x="391790" y="135234"/>
                    <a:pt x="390827" y="135758"/>
                    <a:pt x="389780" y="135840"/>
                  </a:cubicBezTo>
                  <a:cubicBezTo>
                    <a:pt x="388737" y="135960"/>
                    <a:pt x="387690" y="135628"/>
                    <a:pt x="386905" y="134931"/>
                  </a:cubicBezTo>
                  <a:lnTo>
                    <a:pt x="325379" y="81126"/>
                  </a:lnTo>
                  <a:lnTo>
                    <a:pt x="269005" y="17337"/>
                  </a:lnTo>
                  <a:lnTo>
                    <a:pt x="210727" y="85439"/>
                  </a:lnTo>
                  <a:lnTo>
                    <a:pt x="149434" y="259478"/>
                  </a:lnTo>
                  <a:cubicBezTo>
                    <a:pt x="149027" y="260688"/>
                    <a:pt x="148028" y="261602"/>
                    <a:pt x="146787" y="261900"/>
                  </a:cubicBezTo>
                  <a:cubicBezTo>
                    <a:pt x="145510" y="262198"/>
                    <a:pt x="144171" y="261827"/>
                    <a:pt x="143231" y="260916"/>
                  </a:cubicBezTo>
                  <a:lnTo>
                    <a:pt x="78912" y="199011"/>
                  </a:lnTo>
                  <a:lnTo>
                    <a:pt x="16410" y="24441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2" name="Google Shape;1502;p45">
              <a:extLst>
                <a:ext uri="{FF2B5EF4-FFF2-40B4-BE49-F238E27FC236}">
                  <a16:creationId xmlns:a16="http://schemas.microsoft.com/office/drawing/2014/main" id="{B7AF77A7-34D8-5264-A659-75EF55170E7E}"/>
                </a:ext>
              </a:extLst>
            </p:cNvPr>
            <p:cNvSpPr/>
            <p:nvPr/>
          </p:nvSpPr>
          <p:spPr>
            <a:xfrm>
              <a:off x="2082778" y="2244199"/>
              <a:ext cx="55404" cy="52156"/>
            </a:xfrm>
            <a:custGeom>
              <a:avLst/>
              <a:gdLst/>
              <a:ahLst/>
              <a:cxnLst/>
              <a:rect l="l" t="t" r="r" b="b"/>
              <a:pathLst>
                <a:path w="69690" h="65605" extrusionOk="0">
                  <a:moveTo>
                    <a:pt x="8706" y="7499"/>
                  </a:moveTo>
                  <a:lnTo>
                    <a:pt x="78396" y="7499"/>
                  </a:lnTo>
                  <a:lnTo>
                    <a:pt x="78396" y="15067"/>
                  </a:lnTo>
                  <a:lnTo>
                    <a:pt x="8706" y="15067"/>
                  </a:lnTo>
                  <a:close/>
                  <a:moveTo>
                    <a:pt x="8706" y="44124"/>
                  </a:moveTo>
                  <a:lnTo>
                    <a:pt x="78396" y="44124"/>
                  </a:lnTo>
                  <a:lnTo>
                    <a:pt x="78396" y="36558"/>
                  </a:lnTo>
                  <a:lnTo>
                    <a:pt x="8706" y="36558"/>
                  </a:lnTo>
                  <a:close/>
                  <a:moveTo>
                    <a:pt x="8706" y="73105"/>
                  </a:moveTo>
                  <a:lnTo>
                    <a:pt x="78396" y="73105"/>
                  </a:lnTo>
                  <a:lnTo>
                    <a:pt x="78396" y="65539"/>
                  </a:lnTo>
                  <a:lnTo>
                    <a:pt x="8706" y="655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3" name="Google Shape;1503;p45">
              <a:extLst>
                <a:ext uri="{FF2B5EF4-FFF2-40B4-BE49-F238E27FC236}">
                  <a16:creationId xmlns:a16="http://schemas.microsoft.com/office/drawing/2014/main" id="{77D5969C-E45F-DFF7-7F04-C9CA0F515A9F}"/>
                </a:ext>
              </a:extLst>
            </p:cNvPr>
            <p:cNvSpPr/>
            <p:nvPr/>
          </p:nvSpPr>
          <p:spPr>
            <a:xfrm>
              <a:off x="2078576" y="2364064"/>
              <a:ext cx="456355" cy="223421"/>
            </a:xfrm>
            <a:custGeom>
              <a:avLst/>
              <a:gdLst/>
              <a:ahLst/>
              <a:cxnLst/>
              <a:rect l="l" t="t" r="r" b="b"/>
              <a:pathLst>
                <a:path w="574032" h="281033" extrusionOk="0">
                  <a:moveTo>
                    <a:pt x="581057" y="103229"/>
                  </a:moveTo>
                  <a:cubicBezTo>
                    <a:pt x="580060" y="102475"/>
                    <a:pt x="578736" y="102302"/>
                    <a:pt x="577578" y="102773"/>
                  </a:cubicBezTo>
                  <a:lnTo>
                    <a:pt x="514319" y="126232"/>
                  </a:lnTo>
                  <a:lnTo>
                    <a:pt x="461872" y="9702"/>
                  </a:lnTo>
                  <a:cubicBezTo>
                    <a:pt x="461631" y="9184"/>
                    <a:pt x="461276" y="8726"/>
                    <a:pt x="460836" y="8360"/>
                  </a:cubicBezTo>
                  <a:cubicBezTo>
                    <a:pt x="459222" y="7034"/>
                    <a:pt x="456839" y="7265"/>
                    <a:pt x="455510" y="8878"/>
                  </a:cubicBezTo>
                  <a:lnTo>
                    <a:pt x="387936" y="90675"/>
                  </a:lnTo>
                  <a:lnTo>
                    <a:pt x="328915" y="70990"/>
                  </a:lnTo>
                  <a:cubicBezTo>
                    <a:pt x="327081" y="70397"/>
                    <a:pt x="325094" y="71277"/>
                    <a:pt x="324299" y="73033"/>
                  </a:cubicBezTo>
                  <a:lnTo>
                    <a:pt x="269228" y="192509"/>
                  </a:lnTo>
                  <a:lnTo>
                    <a:pt x="210810" y="29519"/>
                  </a:lnTo>
                  <a:cubicBezTo>
                    <a:pt x="210269" y="28022"/>
                    <a:pt x="208849" y="27022"/>
                    <a:pt x="207256" y="27022"/>
                  </a:cubicBezTo>
                  <a:cubicBezTo>
                    <a:pt x="205663" y="27022"/>
                    <a:pt x="204239" y="28019"/>
                    <a:pt x="203697" y="29519"/>
                  </a:cubicBezTo>
                  <a:lnTo>
                    <a:pt x="144148" y="195990"/>
                  </a:lnTo>
                  <a:lnTo>
                    <a:pt x="81725" y="135984"/>
                  </a:lnTo>
                  <a:cubicBezTo>
                    <a:pt x="80946" y="135264"/>
                    <a:pt x="79912" y="134883"/>
                    <a:pt x="78850" y="134925"/>
                  </a:cubicBezTo>
                  <a:cubicBezTo>
                    <a:pt x="77786" y="135015"/>
                    <a:pt x="76801" y="135533"/>
                    <a:pt x="76128" y="136362"/>
                  </a:cubicBezTo>
                  <a:lnTo>
                    <a:pt x="9463" y="220886"/>
                  </a:lnTo>
                  <a:cubicBezTo>
                    <a:pt x="8955" y="221560"/>
                    <a:pt x="8689" y="222386"/>
                    <a:pt x="8707" y="223230"/>
                  </a:cubicBezTo>
                  <a:lnTo>
                    <a:pt x="8707" y="284751"/>
                  </a:lnTo>
                  <a:cubicBezTo>
                    <a:pt x="8709" y="286839"/>
                    <a:pt x="10401" y="288533"/>
                    <a:pt x="12491" y="288533"/>
                  </a:cubicBezTo>
                  <a:lnTo>
                    <a:pt x="578954" y="288533"/>
                  </a:lnTo>
                  <a:cubicBezTo>
                    <a:pt x="581041" y="288533"/>
                    <a:pt x="582735" y="286841"/>
                    <a:pt x="582738" y="284751"/>
                  </a:cubicBezTo>
                  <a:lnTo>
                    <a:pt x="582738" y="106322"/>
                  </a:lnTo>
                  <a:cubicBezTo>
                    <a:pt x="582748" y="105071"/>
                    <a:pt x="582114" y="103900"/>
                    <a:pt x="581057" y="10322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4" name="Google Shape;1504;p45">
              <a:extLst>
                <a:ext uri="{FF2B5EF4-FFF2-40B4-BE49-F238E27FC236}">
                  <a16:creationId xmlns:a16="http://schemas.microsoft.com/office/drawing/2014/main" id="{497CB204-5D1F-C458-9130-505AA671AF6D}"/>
                </a:ext>
              </a:extLst>
            </p:cNvPr>
            <p:cNvSpPr/>
            <p:nvPr/>
          </p:nvSpPr>
          <p:spPr>
            <a:xfrm>
              <a:off x="3455227" y="2428530"/>
              <a:ext cx="157854" cy="172957"/>
            </a:xfrm>
            <a:custGeom>
              <a:avLst/>
              <a:gdLst/>
              <a:ahLst/>
              <a:cxnLst/>
              <a:rect l="l" t="t" r="r" b="b"/>
              <a:pathLst>
                <a:path w="198559" h="217556" extrusionOk="0">
                  <a:moveTo>
                    <a:pt x="207035" y="69681"/>
                  </a:moveTo>
                  <a:cubicBezTo>
                    <a:pt x="206807" y="68619"/>
                    <a:pt x="180097" y="524"/>
                    <a:pt x="106167" y="8085"/>
                  </a:cubicBezTo>
                  <a:cubicBezTo>
                    <a:pt x="72231" y="10243"/>
                    <a:pt x="41124" y="27731"/>
                    <a:pt x="21646" y="55606"/>
                  </a:cubicBezTo>
                  <a:cubicBezTo>
                    <a:pt x="9472" y="72911"/>
                    <a:pt x="5644" y="94741"/>
                    <a:pt x="11202" y="115156"/>
                  </a:cubicBezTo>
                  <a:cubicBezTo>
                    <a:pt x="18846" y="138009"/>
                    <a:pt x="24443" y="151478"/>
                    <a:pt x="27779" y="159043"/>
                  </a:cubicBezTo>
                  <a:cubicBezTo>
                    <a:pt x="24754" y="158989"/>
                    <a:pt x="21796" y="159947"/>
                    <a:pt x="19379" y="161768"/>
                  </a:cubicBezTo>
                  <a:cubicBezTo>
                    <a:pt x="13251" y="166689"/>
                    <a:pt x="11738" y="176532"/>
                    <a:pt x="14689" y="192036"/>
                  </a:cubicBezTo>
                  <a:cubicBezTo>
                    <a:pt x="16569" y="203156"/>
                    <a:pt x="23542" y="212758"/>
                    <a:pt x="33532" y="217990"/>
                  </a:cubicBezTo>
                  <a:cubicBezTo>
                    <a:pt x="43491" y="222919"/>
                    <a:pt x="54504" y="225335"/>
                    <a:pt x="65613" y="225030"/>
                  </a:cubicBezTo>
                  <a:cubicBezTo>
                    <a:pt x="73878" y="225185"/>
                    <a:pt x="82118" y="224087"/>
                    <a:pt x="90054" y="221774"/>
                  </a:cubicBezTo>
                  <a:cubicBezTo>
                    <a:pt x="93680" y="220261"/>
                    <a:pt x="97306" y="214130"/>
                    <a:pt x="107232" y="196424"/>
                  </a:cubicBezTo>
                  <a:cubicBezTo>
                    <a:pt x="125394" y="164265"/>
                    <a:pt x="159140" y="104474"/>
                    <a:pt x="205602" y="74219"/>
                  </a:cubicBezTo>
                  <a:cubicBezTo>
                    <a:pt x="207045" y="73201"/>
                    <a:pt x="207630" y="71344"/>
                    <a:pt x="207035" y="696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5" name="Google Shape;1505;p45">
              <a:extLst>
                <a:ext uri="{FF2B5EF4-FFF2-40B4-BE49-F238E27FC236}">
                  <a16:creationId xmlns:a16="http://schemas.microsoft.com/office/drawing/2014/main" id="{920B118A-A0E9-93A1-29D7-D135CD36FB7A}"/>
                </a:ext>
              </a:extLst>
            </p:cNvPr>
            <p:cNvSpPr/>
            <p:nvPr/>
          </p:nvSpPr>
          <p:spPr>
            <a:xfrm>
              <a:off x="3139121" y="2989559"/>
              <a:ext cx="356264" cy="225203"/>
            </a:xfrm>
            <a:custGeom>
              <a:avLst/>
              <a:gdLst/>
              <a:ahLst/>
              <a:cxnLst/>
              <a:rect l="l" t="t" r="r" b="b"/>
              <a:pathLst>
                <a:path w="448131" h="283274" extrusionOk="0">
                  <a:moveTo>
                    <a:pt x="143944" y="9034"/>
                  </a:moveTo>
                  <a:lnTo>
                    <a:pt x="16510" y="72751"/>
                  </a:lnTo>
                  <a:cubicBezTo>
                    <a:pt x="9526" y="76258"/>
                    <a:pt x="6707" y="84762"/>
                    <a:pt x="10213" y="91745"/>
                  </a:cubicBezTo>
                  <a:cubicBezTo>
                    <a:pt x="11476" y="94260"/>
                    <a:pt x="13459" y="96342"/>
                    <a:pt x="15911" y="97723"/>
                  </a:cubicBezTo>
                  <a:lnTo>
                    <a:pt x="355895" y="288939"/>
                  </a:lnTo>
                  <a:cubicBezTo>
                    <a:pt x="361782" y="292269"/>
                    <a:pt x="369201" y="290967"/>
                    <a:pt x="373601" y="285831"/>
                  </a:cubicBezTo>
                  <a:lnTo>
                    <a:pt x="453432" y="193138"/>
                  </a:lnTo>
                  <a:cubicBezTo>
                    <a:pt x="458532" y="187163"/>
                    <a:pt x="457822" y="178183"/>
                    <a:pt x="451847" y="173083"/>
                  </a:cubicBezTo>
                  <a:cubicBezTo>
                    <a:pt x="451142" y="172482"/>
                    <a:pt x="450381" y="171951"/>
                    <a:pt x="449572" y="171498"/>
                  </a:cubicBezTo>
                  <a:lnTo>
                    <a:pt x="157188" y="9259"/>
                  </a:lnTo>
                  <a:cubicBezTo>
                    <a:pt x="153082" y="6995"/>
                    <a:pt x="148125" y="6910"/>
                    <a:pt x="143944" y="90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6" name="Google Shape;1506;p45">
              <a:extLst>
                <a:ext uri="{FF2B5EF4-FFF2-40B4-BE49-F238E27FC236}">
                  <a16:creationId xmlns:a16="http://schemas.microsoft.com/office/drawing/2014/main" id="{102DAB6B-B7BC-A104-B810-4C44C1983719}"/>
                </a:ext>
              </a:extLst>
            </p:cNvPr>
            <p:cNvSpPr/>
            <p:nvPr/>
          </p:nvSpPr>
          <p:spPr>
            <a:xfrm>
              <a:off x="3136097" y="2986448"/>
              <a:ext cx="362325" cy="231304"/>
            </a:xfrm>
            <a:custGeom>
              <a:avLst/>
              <a:gdLst/>
              <a:ahLst/>
              <a:cxnLst/>
              <a:rect l="l" t="t" r="r" b="b"/>
              <a:pathLst>
                <a:path w="455755" h="290948" extrusionOk="0">
                  <a:moveTo>
                    <a:pt x="366662" y="298448"/>
                  </a:moveTo>
                  <a:cubicBezTo>
                    <a:pt x="363590" y="298448"/>
                    <a:pt x="360570" y="297667"/>
                    <a:pt x="357884" y="296179"/>
                  </a:cubicBezTo>
                  <a:lnTo>
                    <a:pt x="17905" y="104887"/>
                  </a:lnTo>
                  <a:cubicBezTo>
                    <a:pt x="9281" y="100103"/>
                    <a:pt x="6167" y="89235"/>
                    <a:pt x="10950" y="80612"/>
                  </a:cubicBezTo>
                  <a:cubicBezTo>
                    <a:pt x="10950" y="80610"/>
                    <a:pt x="10950" y="80610"/>
                    <a:pt x="10951" y="80610"/>
                  </a:cubicBezTo>
                  <a:cubicBezTo>
                    <a:pt x="12710" y="77431"/>
                    <a:pt x="15396" y="74867"/>
                    <a:pt x="18651" y="73256"/>
                  </a:cubicBezTo>
                  <a:lnTo>
                    <a:pt x="146086" y="9539"/>
                  </a:lnTo>
                  <a:cubicBezTo>
                    <a:pt x="151328" y="6819"/>
                    <a:pt x="157565" y="6819"/>
                    <a:pt x="162808" y="9539"/>
                  </a:cubicBezTo>
                  <a:lnTo>
                    <a:pt x="455195" y="171637"/>
                  </a:lnTo>
                  <a:cubicBezTo>
                    <a:pt x="459940" y="174233"/>
                    <a:pt x="463232" y="178864"/>
                    <a:pt x="464123" y="184199"/>
                  </a:cubicBezTo>
                  <a:cubicBezTo>
                    <a:pt x="465188" y="189592"/>
                    <a:pt x="463709" y="195174"/>
                    <a:pt x="460114" y="199331"/>
                  </a:cubicBezTo>
                  <a:lnTo>
                    <a:pt x="380283" y="292244"/>
                  </a:lnTo>
                  <a:cubicBezTo>
                    <a:pt x="376870" y="296205"/>
                    <a:pt x="371891" y="298472"/>
                    <a:pt x="366662" y="298448"/>
                  </a:cubicBezTo>
                  <a:close/>
                  <a:moveTo>
                    <a:pt x="149492" y="16278"/>
                  </a:moveTo>
                  <a:lnTo>
                    <a:pt x="22293" y="79996"/>
                  </a:lnTo>
                  <a:cubicBezTo>
                    <a:pt x="17171" y="82547"/>
                    <a:pt x="15086" y="88766"/>
                    <a:pt x="17637" y="93889"/>
                  </a:cubicBezTo>
                  <a:cubicBezTo>
                    <a:pt x="17639" y="93892"/>
                    <a:pt x="17641" y="93897"/>
                    <a:pt x="17644" y="93902"/>
                  </a:cubicBezTo>
                  <a:cubicBezTo>
                    <a:pt x="18570" y="95757"/>
                    <a:pt x="20032" y="97290"/>
                    <a:pt x="21840" y="98305"/>
                  </a:cubicBezTo>
                  <a:lnTo>
                    <a:pt x="361821" y="289597"/>
                  </a:lnTo>
                  <a:cubicBezTo>
                    <a:pt x="366131" y="291995"/>
                    <a:pt x="371534" y="291049"/>
                    <a:pt x="374772" y="287328"/>
                  </a:cubicBezTo>
                  <a:lnTo>
                    <a:pt x="454602" y="194405"/>
                  </a:lnTo>
                  <a:cubicBezTo>
                    <a:pt x="456638" y="192027"/>
                    <a:pt x="457500" y="188862"/>
                    <a:pt x="456949" y="185779"/>
                  </a:cubicBezTo>
                  <a:cubicBezTo>
                    <a:pt x="456407" y="182708"/>
                    <a:pt x="454480" y="180055"/>
                    <a:pt x="451727" y="178592"/>
                  </a:cubicBezTo>
                  <a:lnTo>
                    <a:pt x="159329" y="16506"/>
                  </a:lnTo>
                  <a:cubicBezTo>
                    <a:pt x="156299" y="14763"/>
                    <a:pt x="152592" y="14678"/>
                    <a:pt x="149487" y="162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7" name="Google Shape;1507;p45">
              <a:extLst>
                <a:ext uri="{FF2B5EF4-FFF2-40B4-BE49-F238E27FC236}">
                  <a16:creationId xmlns:a16="http://schemas.microsoft.com/office/drawing/2014/main" id="{28FD426D-984E-AE24-131F-8C2E2942F1F2}"/>
                </a:ext>
              </a:extLst>
            </p:cNvPr>
            <p:cNvSpPr/>
            <p:nvPr/>
          </p:nvSpPr>
          <p:spPr>
            <a:xfrm>
              <a:off x="3314615" y="3010774"/>
              <a:ext cx="178965" cy="109868"/>
            </a:xfrm>
            <a:custGeom>
              <a:avLst/>
              <a:gdLst/>
              <a:ahLst/>
              <a:cxnLst/>
              <a:rect l="l" t="t" r="r" b="b"/>
              <a:pathLst>
                <a:path w="225113" h="138199" extrusionOk="0">
                  <a:moveTo>
                    <a:pt x="233820" y="97120"/>
                  </a:moveTo>
                  <a:lnTo>
                    <a:pt x="180173" y="62311"/>
                  </a:lnTo>
                  <a:cubicBezTo>
                    <a:pt x="180173" y="62311"/>
                    <a:pt x="139992" y="16909"/>
                    <a:pt x="124933" y="9343"/>
                  </a:cubicBezTo>
                  <a:cubicBezTo>
                    <a:pt x="109874" y="1777"/>
                    <a:pt x="8706" y="19937"/>
                    <a:pt x="8706" y="19937"/>
                  </a:cubicBezTo>
                  <a:lnTo>
                    <a:pt x="231022" y="145698"/>
                  </a:lnTo>
                  <a:close/>
                </a:path>
              </a:pathLst>
            </a:custGeom>
            <a:solidFill>
              <a:srgbClr val="B882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8" name="Google Shape;1508;p45">
              <a:extLst>
                <a:ext uri="{FF2B5EF4-FFF2-40B4-BE49-F238E27FC236}">
                  <a16:creationId xmlns:a16="http://schemas.microsoft.com/office/drawing/2014/main" id="{0E5D9D69-6DF0-A80D-32F6-3765915A191F}"/>
                </a:ext>
              </a:extLst>
            </p:cNvPr>
            <p:cNvSpPr/>
            <p:nvPr/>
          </p:nvSpPr>
          <p:spPr>
            <a:xfrm>
              <a:off x="3311616" y="3008087"/>
              <a:ext cx="184752" cy="115806"/>
            </a:xfrm>
            <a:custGeom>
              <a:avLst/>
              <a:gdLst/>
              <a:ahLst/>
              <a:cxnLst/>
              <a:rect l="l" t="t" r="r" b="b"/>
              <a:pathLst>
                <a:path w="232392" h="145668" extrusionOk="0">
                  <a:moveTo>
                    <a:pt x="234797" y="153168"/>
                  </a:moveTo>
                  <a:cubicBezTo>
                    <a:pt x="234165" y="153170"/>
                    <a:pt x="233541" y="153015"/>
                    <a:pt x="232984" y="152714"/>
                  </a:cubicBezTo>
                  <a:lnTo>
                    <a:pt x="10670" y="26950"/>
                  </a:lnTo>
                  <a:cubicBezTo>
                    <a:pt x="8839" y="25945"/>
                    <a:pt x="8168" y="23645"/>
                    <a:pt x="9173" y="21814"/>
                  </a:cubicBezTo>
                  <a:cubicBezTo>
                    <a:pt x="9719" y="20817"/>
                    <a:pt x="10686" y="20120"/>
                    <a:pt x="11804" y="19913"/>
                  </a:cubicBezTo>
                  <a:cubicBezTo>
                    <a:pt x="22323" y="18022"/>
                    <a:pt x="114633" y="1678"/>
                    <a:pt x="130378" y="9700"/>
                  </a:cubicBezTo>
                  <a:cubicBezTo>
                    <a:pt x="146124" y="17722"/>
                    <a:pt x="182212" y="58136"/>
                    <a:pt x="186450" y="62668"/>
                  </a:cubicBezTo>
                  <a:lnTo>
                    <a:pt x="239418" y="97172"/>
                  </a:lnTo>
                  <a:cubicBezTo>
                    <a:pt x="240570" y="97868"/>
                    <a:pt x="241215" y="99163"/>
                    <a:pt x="241081" y="100502"/>
                  </a:cubicBezTo>
                  <a:lnTo>
                    <a:pt x="238358" y="149456"/>
                  </a:lnTo>
                  <a:cubicBezTo>
                    <a:pt x="238239" y="151458"/>
                    <a:pt x="236579" y="153017"/>
                    <a:pt x="234574" y="153012"/>
                  </a:cubicBezTo>
                  <a:close/>
                  <a:moveTo>
                    <a:pt x="23527" y="25513"/>
                  </a:moveTo>
                  <a:lnTo>
                    <a:pt x="231391" y="143105"/>
                  </a:lnTo>
                  <a:lnTo>
                    <a:pt x="233660" y="102471"/>
                  </a:lnTo>
                  <a:lnTo>
                    <a:pt x="181904" y="68872"/>
                  </a:lnTo>
                  <a:cubicBezTo>
                    <a:pt x="181585" y="68729"/>
                    <a:pt x="181321" y="68491"/>
                    <a:pt x="181148" y="68191"/>
                  </a:cubicBezTo>
                  <a:cubicBezTo>
                    <a:pt x="170098" y="55856"/>
                    <a:pt x="138848" y="22791"/>
                    <a:pt x="126967" y="16434"/>
                  </a:cubicBezTo>
                  <a:cubicBezTo>
                    <a:pt x="117661" y="11741"/>
                    <a:pt x="62421" y="18931"/>
                    <a:pt x="23527" y="255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9" name="Google Shape;1509;p45">
              <a:extLst>
                <a:ext uri="{FF2B5EF4-FFF2-40B4-BE49-F238E27FC236}">
                  <a16:creationId xmlns:a16="http://schemas.microsoft.com/office/drawing/2014/main" id="{6DF7883B-060C-1C81-0D6C-ABF497F523E7}"/>
                </a:ext>
              </a:extLst>
            </p:cNvPr>
            <p:cNvSpPr/>
            <p:nvPr/>
          </p:nvSpPr>
          <p:spPr>
            <a:xfrm>
              <a:off x="3331496" y="3027286"/>
              <a:ext cx="105834" cy="54388"/>
            </a:xfrm>
            <a:custGeom>
              <a:avLst/>
              <a:gdLst/>
              <a:ahLst/>
              <a:cxnLst/>
              <a:rect l="l" t="t" r="r" b="b"/>
              <a:pathLst>
                <a:path w="133124" h="68412" extrusionOk="0">
                  <a:moveTo>
                    <a:pt x="103004" y="21400"/>
                  </a:moveTo>
                  <a:cubicBezTo>
                    <a:pt x="103004" y="21400"/>
                    <a:pt x="63505" y="23140"/>
                    <a:pt x="39139" y="12774"/>
                  </a:cubicBezTo>
                  <a:cubicBezTo>
                    <a:pt x="14774" y="2409"/>
                    <a:pt x="777" y="7250"/>
                    <a:pt x="13497" y="27909"/>
                  </a:cubicBezTo>
                  <a:cubicBezTo>
                    <a:pt x="26217" y="48568"/>
                    <a:pt x="65631" y="46596"/>
                    <a:pt x="65631" y="46596"/>
                  </a:cubicBezTo>
                  <a:cubicBezTo>
                    <a:pt x="65631" y="46596"/>
                    <a:pt x="100062" y="88518"/>
                    <a:pt x="141830" y="72099"/>
                  </a:cubicBezTo>
                </a:path>
              </a:pathLst>
            </a:custGeom>
            <a:solidFill>
              <a:srgbClr val="B88E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0" name="Google Shape;1510;p45">
              <a:extLst>
                <a:ext uri="{FF2B5EF4-FFF2-40B4-BE49-F238E27FC236}">
                  <a16:creationId xmlns:a16="http://schemas.microsoft.com/office/drawing/2014/main" id="{E182B151-243F-8C22-5048-0CCCCB957CDF}"/>
                </a:ext>
              </a:extLst>
            </p:cNvPr>
            <p:cNvSpPr/>
            <p:nvPr/>
          </p:nvSpPr>
          <p:spPr>
            <a:xfrm>
              <a:off x="3328460" y="3024264"/>
              <a:ext cx="111919" cy="60275"/>
            </a:xfrm>
            <a:custGeom>
              <a:avLst/>
              <a:gdLst/>
              <a:ahLst/>
              <a:cxnLst/>
              <a:rect l="l" t="t" r="r" b="b"/>
              <a:pathLst>
                <a:path w="140778" h="75818" extrusionOk="0">
                  <a:moveTo>
                    <a:pt x="126048" y="83318"/>
                  </a:moveTo>
                  <a:cubicBezTo>
                    <a:pt x="96461" y="83318"/>
                    <a:pt x="73079" y="60087"/>
                    <a:pt x="67783" y="54033"/>
                  </a:cubicBezTo>
                  <a:cubicBezTo>
                    <a:pt x="59533" y="54033"/>
                    <a:pt x="26239" y="53199"/>
                    <a:pt x="14055" y="33527"/>
                  </a:cubicBezTo>
                  <a:cubicBezTo>
                    <a:pt x="8077" y="23840"/>
                    <a:pt x="7096" y="16432"/>
                    <a:pt x="11180" y="11659"/>
                  </a:cubicBezTo>
                  <a:cubicBezTo>
                    <a:pt x="16402" y="5681"/>
                    <a:pt x="28205" y="6134"/>
                    <a:pt x="44474" y="13096"/>
                  </a:cubicBezTo>
                  <a:cubicBezTo>
                    <a:pt x="67785" y="23009"/>
                    <a:pt x="106298" y="21418"/>
                    <a:pt x="106676" y="21418"/>
                  </a:cubicBezTo>
                  <a:cubicBezTo>
                    <a:pt x="108629" y="21211"/>
                    <a:pt x="110380" y="22623"/>
                    <a:pt x="110590" y="24576"/>
                  </a:cubicBezTo>
                  <a:cubicBezTo>
                    <a:pt x="110608" y="24734"/>
                    <a:pt x="110613" y="24894"/>
                    <a:pt x="110611" y="25052"/>
                  </a:cubicBezTo>
                  <a:cubicBezTo>
                    <a:pt x="110655" y="27125"/>
                    <a:pt x="109054" y="28863"/>
                    <a:pt x="106984" y="28987"/>
                  </a:cubicBezTo>
                  <a:cubicBezTo>
                    <a:pt x="105397" y="28987"/>
                    <a:pt x="66350" y="30652"/>
                    <a:pt x="41454" y="20059"/>
                  </a:cubicBezTo>
                  <a:cubicBezTo>
                    <a:pt x="27682" y="14156"/>
                    <a:pt x="18754" y="14156"/>
                    <a:pt x="16936" y="16577"/>
                  </a:cubicBezTo>
                  <a:cubicBezTo>
                    <a:pt x="15117" y="18999"/>
                    <a:pt x="15954" y="22252"/>
                    <a:pt x="20495" y="29528"/>
                  </a:cubicBezTo>
                  <a:cubicBezTo>
                    <a:pt x="31845" y="47918"/>
                    <a:pt x="68930" y="46478"/>
                    <a:pt x="69301" y="46478"/>
                  </a:cubicBezTo>
                  <a:cubicBezTo>
                    <a:pt x="70495" y="46405"/>
                    <a:pt x="71652" y="46911"/>
                    <a:pt x="72409" y="47840"/>
                  </a:cubicBezTo>
                  <a:cubicBezTo>
                    <a:pt x="72409" y="48219"/>
                    <a:pt x="105627" y="87415"/>
                    <a:pt x="144293" y="72206"/>
                  </a:cubicBezTo>
                  <a:cubicBezTo>
                    <a:pt x="146238" y="71431"/>
                    <a:pt x="148439" y="72382"/>
                    <a:pt x="149214" y="74325"/>
                  </a:cubicBezTo>
                  <a:cubicBezTo>
                    <a:pt x="149988" y="76267"/>
                    <a:pt x="149040" y="78469"/>
                    <a:pt x="147098" y="79243"/>
                  </a:cubicBezTo>
                  <a:cubicBezTo>
                    <a:pt x="147098" y="79246"/>
                    <a:pt x="147095" y="79246"/>
                    <a:pt x="147095" y="79246"/>
                  </a:cubicBezTo>
                  <a:lnTo>
                    <a:pt x="147095" y="79246"/>
                  </a:lnTo>
                  <a:cubicBezTo>
                    <a:pt x="140402" y="81929"/>
                    <a:pt x="133259" y="83312"/>
                    <a:pt x="126048" y="833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1" name="Google Shape;1511;p45">
              <a:extLst>
                <a:ext uri="{FF2B5EF4-FFF2-40B4-BE49-F238E27FC236}">
                  <a16:creationId xmlns:a16="http://schemas.microsoft.com/office/drawing/2014/main" id="{AB2266DF-F0D8-1B35-2208-1DDDA51E733E}"/>
                </a:ext>
              </a:extLst>
            </p:cNvPr>
            <p:cNvSpPr/>
            <p:nvPr/>
          </p:nvSpPr>
          <p:spPr>
            <a:xfrm>
              <a:off x="3732361" y="4474195"/>
              <a:ext cx="122463" cy="110389"/>
            </a:xfrm>
            <a:custGeom>
              <a:avLst/>
              <a:gdLst/>
              <a:ahLst/>
              <a:cxnLst/>
              <a:rect l="l" t="t" r="r" b="b"/>
              <a:pathLst>
                <a:path w="154041" h="138854" extrusionOk="0">
                  <a:moveTo>
                    <a:pt x="141958" y="7499"/>
                  </a:moveTo>
                  <a:cubicBezTo>
                    <a:pt x="141958" y="7499"/>
                    <a:pt x="164661" y="93839"/>
                    <a:pt x="162617" y="108820"/>
                  </a:cubicBezTo>
                  <a:cubicBezTo>
                    <a:pt x="160573" y="123801"/>
                    <a:pt x="113803" y="136970"/>
                    <a:pt x="87552" y="136970"/>
                  </a:cubicBezTo>
                  <a:cubicBezTo>
                    <a:pt x="61099" y="138454"/>
                    <a:pt x="34768" y="141588"/>
                    <a:pt x="8706" y="146354"/>
                  </a:cubicBezTo>
                  <a:lnTo>
                    <a:pt x="10597" y="749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2" name="Google Shape;1512;p45">
              <a:extLst>
                <a:ext uri="{FF2B5EF4-FFF2-40B4-BE49-F238E27FC236}">
                  <a16:creationId xmlns:a16="http://schemas.microsoft.com/office/drawing/2014/main" id="{9104D486-40DC-BCC5-D797-F29EBDC83692}"/>
                </a:ext>
              </a:extLst>
            </p:cNvPr>
            <p:cNvSpPr/>
            <p:nvPr/>
          </p:nvSpPr>
          <p:spPr>
            <a:xfrm>
              <a:off x="3732361" y="4536656"/>
              <a:ext cx="122360" cy="47644"/>
            </a:xfrm>
            <a:custGeom>
              <a:avLst/>
              <a:gdLst/>
              <a:ahLst/>
              <a:cxnLst/>
              <a:rect l="l" t="t" r="r" b="b"/>
              <a:pathLst>
                <a:path w="153912" h="59930" extrusionOk="0">
                  <a:moveTo>
                    <a:pt x="162617" y="30199"/>
                  </a:moveTo>
                  <a:cubicBezTo>
                    <a:pt x="162653" y="22561"/>
                    <a:pt x="161814" y="14946"/>
                    <a:pt x="160120" y="7499"/>
                  </a:cubicBezTo>
                  <a:cubicBezTo>
                    <a:pt x="141782" y="17492"/>
                    <a:pt x="122491" y="25630"/>
                    <a:pt x="102536" y="31789"/>
                  </a:cubicBezTo>
                  <a:cubicBezTo>
                    <a:pt x="70678" y="40945"/>
                    <a:pt x="25202" y="41399"/>
                    <a:pt x="9084" y="41248"/>
                  </a:cubicBezTo>
                  <a:lnTo>
                    <a:pt x="8706" y="67430"/>
                  </a:lnTo>
                  <a:cubicBezTo>
                    <a:pt x="34768" y="62664"/>
                    <a:pt x="61102" y="59530"/>
                    <a:pt x="87555" y="58046"/>
                  </a:cubicBezTo>
                  <a:cubicBezTo>
                    <a:pt x="113803" y="58349"/>
                    <a:pt x="160726" y="45258"/>
                    <a:pt x="162617" y="3019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3" name="Google Shape;1513;p45">
              <a:extLst>
                <a:ext uri="{FF2B5EF4-FFF2-40B4-BE49-F238E27FC236}">
                  <a16:creationId xmlns:a16="http://schemas.microsoft.com/office/drawing/2014/main" id="{26F03E16-3973-3408-FD58-FDE73F9212B9}"/>
                </a:ext>
              </a:extLst>
            </p:cNvPr>
            <p:cNvSpPr/>
            <p:nvPr/>
          </p:nvSpPr>
          <p:spPr>
            <a:xfrm>
              <a:off x="3729355" y="4471189"/>
              <a:ext cx="128466" cy="116403"/>
            </a:xfrm>
            <a:custGeom>
              <a:avLst/>
              <a:gdLst/>
              <a:ahLst/>
              <a:cxnLst/>
              <a:rect l="l" t="t" r="r" b="b"/>
              <a:pathLst>
                <a:path w="161593" h="146419" extrusionOk="0">
                  <a:moveTo>
                    <a:pt x="169649" y="102525"/>
                  </a:moveTo>
                  <a:cubicBezTo>
                    <a:pt x="169536" y="101338"/>
                    <a:pt x="169354" y="100165"/>
                    <a:pt x="169199" y="98984"/>
                  </a:cubicBezTo>
                  <a:cubicBezTo>
                    <a:pt x="165171" y="71181"/>
                    <a:pt x="151280" y="17584"/>
                    <a:pt x="149366" y="10300"/>
                  </a:cubicBezTo>
                  <a:cubicBezTo>
                    <a:pt x="148975" y="8624"/>
                    <a:pt x="147460" y="7456"/>
                    <a:pt x="145740" y="7500"/>
                  </a:cubicBezTo>
                  <a:lnTo>
                    <a:pt x="14384" y="7500"/>
                  </a:lnTo>
                  <a:cubicBezTo>
                    <a:pt x="12322" y="7498"/>
                    <a:pt x="10641" y="9148"/>
                    <a:pt x="10600" y="11207"/>
                  </a:cubicBezTo>
                  <a:lnTo>
                    <a:pt x="8706" y="150134"/>
                  </a:lnTo>
                  <a:cubicBezTo>
                    <a:pt x="8693" y="151253"/>
                    <a:pt x="9196" y="152315"/>
                    <a:pt x="10069" y="153012"/>
                  </a:cubicBezTo>
                  <a:cubicBezTo>
                    <a:pt x="10734" y="153607"/>
                    <a:pt x="11597" y="153931"/>
                    <a:pt x="12490" y="153918"/>
                  </a:cubicBezTo>
                  <a:lnTo>
                    <a:pt x="13172" y="153918"/>
                  </a:lnTo>
                  <a:cubicBezTo>
                    <a:pt x="39011" y="149217"/>
                    <a:pt x="65117" y="146106"/>
                    <a:pt x="91337" y="144609"/>
                  </a:cubicBezTo>
                  <a:cubicBezTo>
                    <a:pt x="117671" y="144609"/>
                    <a:pt x="167839" y="131658"/>
                    <a:pt x="170186" y="113131"/>
                  </a:cubicBezTo>
                  <a:cubicBezTo>
                    <a:pt x="170186" y="113108"/>
                    <a:pt x="170186" y="113087"/>
                    <a:pt x="170186" y="113067"/>
                  </a:cubicBezTo>
                  <a:cubicBezTo>
                    <a:pt x="170463" y="110810"/>
                    <a:pt x="170217" y="107083"/>
                    <a:pt x="169649" y="102525"/>
                  </a:cubicBezTo>
                  <a:close/>
                  <a:moveTo>
                    <a:pt x="162607" y="112150"/>
                  </a:moveTo>
                  <a:cubicBezTo>
                    <a:pt x="161169" y="123652"/>
                    <a:pt x="118266" y="136971"/>
                    <a:pt x="91326" y="136971"/>
                  </a:cubicBezTo>
                  <a:cubicBezTo>
                    <a:pt x="66246" y="138240"/>
                    <a:pt x="41277" y="141136"/>
                    <a:pt x="16572" y="145645"/>
                  </a:cubicBezTo>
                  <a:lnTo>
                    <a:pt x="16572" y="128646"/>
                  </a:lnTo>
                  <a:lnTo>
                    <a:pt x="16572" y="127825"/>
                  </a:lnTo>
                  <a:lnTo>
                    <a:pt x="17090" y="127825"/>
                  </a:lnTo>
                  <a:cubicBezTo>
                    <a:pt x="47540" y="128325"/>
                    <a:pt x="77938" y="125074"/>
                    <a:pt x="107592" y="118141"/>
                  </a:cubicBezTo>
                  <a:cubicBezTo>
                    <a:pt x="126083" y="112481"/>
                    <a:pt x="143999" y="105091"/>
                    <a:pt x="161102" y="96065"/>
                  </a:cubicBezTo>
                  <a:cubicBezTo>
                    <a:pt x="162345" y="103532"/>
                    <a:pt x="162972" y="109316"/>
                    <a:pt x="162617" y="112150"/>
                  </a:cubicBezTo>
                  <a:close/>
                  <a:moveTo>
                    <a:pt x="142782" y="15066"/>
                  </a:moveTo>
                  <a:cubicBezTo>
                    <a:pt x="147260" y="32368"/>
                    <a:pt x="155313" y="65056"/>
                    <a:pt x="159685" y="88142"/>
                  </a:cubicBezTo>
                  <a:cubicBezTo>
                    <a:pt x="142318" y="97401"/>
                    <a:pt x="124117" y="105011"/>
                    <a:pt x="105326" y="110865"/>
                  </a:cubicBezTo>
                  <a:cubicBezTo>
                    <a:pt x="76278" y="119133"/>
                    <a:pt x="36154" y="120073"/>
                    <a:pt x="16679" y="120161"/>
                  </a:cubicBezTo>
                  <a:lnTo>
                    <a:pt x="18080" y="1506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4" name="Google Shape;1514;p45">
              <a:extLst>
                <a:ext uri="{FF2B5EF4-FFF2-40B4-BE49-F238E27FC236}">
                  <a16:creationId xmlns:a16="http://schemas.microsoft.com/office/drawing/2014/main" id="{DE45971D-7175-2040-27A8-FD81EE119830}"/>
                </a:ext>
              </a:extLst>
            </p:cNvPr>
            <p:cNvSpPr/>
            <p:nvPr/>
          </p:nvSpPr>
          <p:spPr>
            <a:xfrm>
              <a:off x="3671889" y="3815146"/>
              <a:ext cx="173909" cy="682195"/>
            </a:xfrm>
            <a:custGeom>
              <a:avLst/>
              <a:gdLst/>
              <a:ahLst/>
              <a:cxnLst/>
              <a:rect l="l" t="t" r="r" b="b"/>
              <a:pathLst>
                <a:path w="218753" h="858107" extrusionOk="0">
                  <a:moveTo>
                    <a:pt x="58567" y="7499"/>
                  </a:moveTo>
                  <a:cubicBezTo>
                    <a:pt x="58567" y="7499"/>
                    <a:pt x="82932" y="211806"/>
                    <a:pt x="92314" y="251531"/>
                  </a:cubicBezTo>
                  <a:cubicBezTo>
                    <a:pt x="101695" y="291256"/>
                    <a:pt x="148613" y="358452"/>
                    <a:pt x="167378" y="463404"/>
                  </a:cubicBezTo>
                  <a:cubicBezTo>
                    <a:pt x="186144" y="568357"/>
                    <a:pt x="221859" y="812467"/>
                    <a:pt x="221859" y="818142"/>
                  </a:cubicBezTo>
                  <a:cubicBezTo>
                    <a:pt x="221859" y="823817"/>
                    <a:pt x="225568" y="840842"/>
                    <a:pt x="227459" y="851888"/>
                  </a:cubicBezTo>
                  <a:cubicBezTo>
                    <a:pt x="227459" y="851888"/>
                    <a:pt x="186144" y="868838"/>
                    <a:pt x="156179" y="865057"/>
                  </a:cubicBezTo>
                  <a:cubicBezTo>
                    <a:pt x="137180" y="862573"/>
                    <a:pt x="118370" y="858807"/>
                    <a:pt x="99882" y="853782"/>
                  </a:cubicBezTo>
                  <a:cubicBezTo>
                    <a:pt x="99882" y="853782"/>
                    <a:pt x="112973" y="773117"/>
                    <a:pt x="84748" y="628590"/>
                  </a:cubicBezTo>
                  <a:cubicBezTo>
                    <a:pt x="56523" y="484063"/>
                    <a:pt x="28905" y="334390"/>
                    <a:pt x="11652" y="228982"/>
                  </a:cubicBezTo>
                  <a:cubicBezTo>
                    <a:pt x="-5601" y="123573"/>
                    <a:pt x="58567" y="7499"/>
                    <a:pt x="58567" y="749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5" name="Google Shape;1515;p45">
              <a:extLst>
                <a:ext uri="{FF2B5EF4-FFF2-40B4-BE49-F238E27FC236}">
                  <a16:creationId xmlns:a16="http://schemas.microsoft.com/office/drawing/2014/main" id="{E9B92801-EB5F-1079-4E1A-19281BBA138A}"/>
                </a:ext>
              </a:extLst>
            </p:cNvPr>
            <p:cNvSpPr/>
            <p:nvPr/>
          </p:nvSpPr>
          <p:spPr>
            <a:xfrm>
              <a:off x="3668836" y="3812113"/>
              <a:ext cx="179952" cy="688342"/>
            </a:xfrm>
            <a:custGeom>
              <a:avLst/>
              <a:gdLst/>
              <a:ahLst/>
              <a:cxnLst/>
              <a:rect l="l" t="t" r="r" b="b"/>
              <a:pathLst>
                <a:path w="226355" h="865839" extrusionOk="0">
                  <a:moveTo>
                    <a:pt x="169328" y="873336"/>
                  </a:moveTo>
                  <a:cubicBezTo>
                    <a:pt x="166041" y="873357"/>
                    <a:pt x="162754" y="873184"/>
                    <a:pt x="159485" y="872818"/>
                  </a:cubicBezTo>
                  <a:cubicBezTo>
                    <a:pt x="140306" y="870298"/>
                    <a:pt x="121320" y="866480"/>
                    <a:pt x="102658" y="861391"/>
                  </a:cubicBezTo>
                  <a:cubicBezTo>
                    <a:pt x="100824" y="860849"/>
                    <a:pt x="99664" y="859047"/>
                    <a:pt x="99933" y="857153"/>
                  </a:cubicBezTo>
                  <a:cubicBezTo>
                    <a:pt x="99933" y="856322"/>
                    <a:pt x="112645" y="775282"/>
                    <a:pt x="84799" y="633249"/>
                  </a:cubicBezTo>
                  <a:cubicBezTo>
                    <a:pt x="50899" y="459210"/>
                    <a:pt x="26231" y="324671"/>
                    <a:pt x="11552" y="233415"/>
                  </a:cubicBezTo>
                  <a:cubicBezTo>
                    <a:pt x="-5322" y="128235"/>
                    <a:pt x="58315" y="10720"/>
                    <a:pt x="58921" y="9511"/>
                  </a:cubicBezTo>
                  <a:cubicBezTo>
                    <a:pt x="59900" y="7664"/>
                    <a:pt x="62190" y="6962"/>
                    <a:pt x="64036" y="7941"/>
                  </a:cubicBezTo>
                  <a:cubicBezTo>
                    <a:pt x="65168" y="8539"/>
                    <a:pt x="65919" y="9671"/>
                    <a:pt x="66033" y="10948"/>
                  </a:cubicBezTo>
                  <a:cubicBezTo>
                    <a:pt x="66033" y="12992"/>
                    <a:pt x="90474" y="215709"/>
                    <a:pt x="99705" y="254452"/>
                  </a:cubicBezTo>
                  <a:cubicBezTo>
                    <a:pt x="105131" y="272288"/>
                    <a:pt x="112068" y="289626"/>
                    <a:pt x="120439" y="306283"/>
                  </a:cubicBezTo>
                  <a:cubicBezTo>
                    <a:pt x="145672" y="357148"/>
                    <a:pt x="164018" y="411145"/>
                    <a:pt x="174998" y="466853"/>
                  </a:cubicBezTo>
                  <a:cubicBezTo>
                    <a:pt x="193232" y="569164"/>
                    <a:pt x="229479" y="815688"/>
                    <a:pt x="229479" y="822497"/>
                  </a:cubicBezTo>
                  <a:cubicBezTo>
                    <a:pt x="230173" y="829415"/>
                    <a:pt x="231261" y="836287"/>
                    <a:pt x="232732" y="843081"/>
                  </a:cubicBezTo>
                  <a:cubicBezTo>
                    <a:pt x="233563" y="847469"/>
                    <a:pt x="234397" y="851856"/>
                    <a:pt x="235001" y="855641"/>
                  </a:cubicBezTo>
                  <a:cubicBezTo>
                    <a:pt x="235317" y="857389"/>
                    <a:pt x="234371" y="859122"/>
                    <a:pt x="232732" y="859803"/>
                  </a:cubicBezTo>
                  <a:cubicBezTo>
                    <a:pt x="212482" y="867765"/>
                    <a:pt x="191062" y="872337"/>
                    <a:pt x="169328" y="873336"/>
                  </a:cubicBezTo>
                  <a:close/>
                  <a:moveTo>
                    <a:pt x="107885" y="854946"/>
                  </a:moveTo>
                  <a:cubicBezTo>
                    <a:pt x="125164" y="859541"/>
                    <a:pt x="142730" y="862978"/>
                    <a:pt x="160465" y="865237"/>
                  </a:cubicBezTo>
                  <a:cubicBezTo>
                    <a:pt x="184680" y="868265"/>
                    <a:pt x="217370" y="857065"/>
                    <a:pt x="227054" y="853434"/>
                  </a:cubicBezTo>
                  <a:cubicBezTo>
                    <a:pt x="226536" y="850484"/>
                    <a:pt x="225920" y="847306"/>
                    <a:pt x="225314" y="844050"/>
                  </a:cubicBezTo>
                  <a:cubicBezTo>
                    <a:pt x="223716" y="836942"/>
                    <a:pt x="222579" y="829739"/>
                    <a:pt x="221908" y="822484"/>
                  </a:cubicBezTo>
                  <a:cubicBezTo>
                    <a:pt x="221908" y="816053"/>
                    <a:pt x="186648" y="575577"/>
                    <a:pt x="167515" y="468431"/>
                  </a:cubicBezTo>
                  <a:cubicBezTo>
                    <a:pt x="156727" y="413305"/>
                    <a:pt x="138635" y="359865"/>
                    <a:pt x="113715" y="309526"/>
                  </a:cubicBezTo>
                  <a:cubicBezTo>
                    <a:pt x="105134" y="292517"/>
                    <a:pt x="98045" y="274792"/>
                    <a:pt x="92528" y="256558"/>
                  </a:cubicBezTo>
                  <a:cubicBezTo>
                    <a:pt x="84431" y="222580"/>
                    <a:pt x="65666" y="69957"/>
                    <a:pt x="60151" y="24632"/>
                  </a:cubicBezTo>
                  <a:cubicBezTo>
                    <a:pt x="45017" y="56035"/>
                    <a:pt x="5758" y="148578"/>
                    <a:pt x="19227" y="232571"/>
                  </a:cubicBezTo>
                  <a:cubicBezTo>
                    <a:pt x="33908" y="323743"/>
                    <a:pt x="58501" y="458215"/>
                    <a:pt x="92401" y="632177"/>
                  </a:cubicBezTo>
                  <a:cubicBezTo>
                    <a:pt x="117194" y="759078"/>
                    <a:pt x="109928" y="838074"/>
                    <a:pt x="107885" y="85494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6" name="Google Shape;1516;p45">
              <a:extLst>
                <a:ext uri="{FF2B5EF4-FFF2-40B4-BE49-F238E27FC236}">
                  <a16:creationId xmlns:a16="http://schemas.microsoft.com/office/drawing/2014/main" id="{44213E51-1389-DDF3-2D27-DD9875307608}"/>
                </a:ext>
              </a:extLst>
            </p:cNvPr>
            <p:cNvSpPr/>
            <p:nvPr/>
          </p:nvSpPr>
          <p:spPr>
            <a:xfrm>
              <a:off x="3493252" y="4456282"/>
              <a:ext cx="269349" cy="133005"/>
            </a:xfrm>
            <a:custGeom>
              <a:avLst/>
              <a:gdLst/>
              <a:ahLst/>
              <a:cxnLst/>
              <a:rect l="l" t="t" r="r" b="b"/>
              <a:pathLst>
                <a:path w="338804" h="167302" extrusionOk="0">
                  <a:moveTo>
                    <a:pt x="187699" y="7499"/>
                  </a:moveTo>
                  <a:cubicBezTo>
                    <a:pt x="175538" y="25039"/>
                    <a:pt x="161026" y="40826"/>
                    <a:pt x="144565" y="54412"/>
                  </a:cubicBezTo>
                  <a:cubicBezTo>
                    <a:pt x="112634" y="82561"/>
                    <a:pt x="52553" y="112607"/>
                    <a:pt x="35679" y="120092"/>
                  </a:cubicBezTo>
                  <a:cubicBezTo>
                    <a:pt x="18804" y="127578"/>
                    <a:pt x="5410" y="127661"/>
                    <a:pt x="9422" y="144535"/>
                  </a:cubicBezTo>
                  <a:cubicBezTo>
                    <a:pt x="13435" y="161410"/>
                    <a:pt x="41281" y="174801"/>
                    <a:pt x="125800" y="174801"/>
                  </a:cubicBezTo>
                  <a:cubicBezTo>
                    <a:pt x="210319" y="174801"/>
                    <a:pt x="300292" y="171019"/>
                    <a:pt x="309676" y="169126"/>
                  </a:cubicBezTo>
                  <a:cubicBezTo>
                    <a:pt x="319060" y="167233"/>
                    <a:pt x="347510" y="167235"/>
                    <a:pt x="347510" y="146426"/>
                  </a:cubicBezTo>
                  <a:cubicBezTo>
                    <a:pt x="347510" y="125617"/>
                    <a:pt x="338129" y="43214"/>
                    <a:pt x="338129" y="4321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7" name="Google Shape;1517;p45">
              <a:extLst>
                <a:ext uri="{FF2B5EF4-FFF2-40B4-BE49-F238E27FC236}">
                  <a16:creationId xmlns:a16="http://schemas.microsoft.com/office/drawing/2014/main" id="{C67A2B40-132A-0069-6913-4D95D2FC5FE9}"/>
                </a:ext>
              </a:extLst>
            </p:cNvPr>
            <p:cNvSpPr/>
            <p:nvPr/>
          </p:nvSpPr>
          <p:spPr>
            <a:xfrm>
              <a:off x="3493568" y="4556373"/>
              <a:ext cx="269040" cy="32905"/>
            </a:xfrm>
            <a:custGeom>
              <a:avLst/>
              <a:gdLst/>
              <a:ahLst/>
              <a:cxnLst/>
              <a:rect l="l" t="t" r="r" b="b"/>
              <a:pathLst>
                <a:path w="338415" h="41390" extrusionOk="0">
                  <a:moveTo>
                    <a:pt x="309279" y="42914"/>
                  </a:moveTo>
                  <a:cubicBezTo>
                    <a:pt x="318663" y="41021"/>
                    <a:pt x="347113" y="41021"/>
                    <a:pt x="347113" y="20211"/>
                  </a:cubicBezTo>
                  <a:cubicBezTo>
                    <a:pt x="347165" y="15969"/>
                    <a:pt x="346991" y="11724"/>
                    <a:pt x="346595" y="7499"/>
                  </a:cubicBezTo>
                  <a:cubicBezTo>
                    <a:pt x="314436" y="11737"/>
                    <a:pt x="241643" y="20743"/>
                    <a:pt x="159465" y="27702"/>
                  </a:cubicBezTo>
                  <a:cubicBezTo>
                    <a:pt x="108712" y="33118"/>
                    <a:pt x="57385" y="27964"/>
                    <a:pt x="8719" y="12568"/>
                  </a:cubicBezTo>
                  <a:cubicBezTo>
                    <a:pt x="8649" y="14604"/>
                    <a:pt x="8852" y="16640"/>
                    <a:pt x="9325" y="18621"/>
                  </a:cubicBezTo>
                  <a:cubicBezTo>
                    <a:pt x="13032" y="35496"/>
                    <a:pt x="41184" y="48890"/>
                    <a:pt x="125703" y="48890"/>
                  </a:cubicBezTo>
                  <a:cubicBezTo>
                    <a:pt x="210222" y="48890"/>
                    <a:pt x="299892" y="44577"/>
                    <a:pt x="309279" y="4291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8" name="Google Shape;1518;p45">
              <a:extLst>
                <a:ext uri="{FF2B5EF4-FFF2-40B4-BE49-F238E27FC236}">
                  <a16:creationId xmlns:a16="http://schemas.microsoft.com/office/drawing/2014/main" id="{4ED79EBA-8E56-CA22-652F-3EAF920CBE9F}"/>
                </a:ext>
              </a:extLst>
            </p:cNvPr>
            <p:cNvSpPr/>
            <p:nvPr/>
          </p:nvSpPr>
          <p:spPr>
            <a:xfrm>
              <a:off x="3490342" y="4453128"/>
              <a:ext cx="275029" cy="138813"/>
            </a:xfrm>
            <a:custGeom>
              <a:avLst/>
              <a:gdLst/>
              <a:ahLst/>
              <a:cxnLst/>
              <a:rect l="l" t="t" r="r" b="b"/>
              <a:pathLst>
                <a:path w="345948" h="174608" extrusionOk="0">
                  <a:moveTo>
                    <a:pt x="354652" y="150117"/>
                  </a:moveTo>
                  <a:cubicBezTo>
                    <a:pt x="354652" y="150117"/>
                    <a:pt x="354652" y="150101"/>
                    <a:pt x="354652" y="150093"/>
                  </a:cubicBezTo>
                  <a:cubicBezTo>
                    <a:pt x="354652" y="146985"/>
                    <a:pt x="354499" y="142450"/>
                    <a:pt x="354134" y="137143"/>
                  </a:cubicBezTo>
                  <a:cubicBezTo>
                    <a:pt x="354134" y="137065"/>
                    <a:pt x="354082" y="136997"/>
                    <a:pt x="354069" y="136920"/>
                  </a:cubicBezTo>
                  <a:cubicBezTo>
                    <a:pt x="352080" y="106892"/>
                    <a:pt x="345600" y="49373"/>
                    <a:pt x="345279" y="46493"/>
                  </a:cubicBezTo>
                  <a:cubicBezTo>
                    <a:pt x="345102" y="44910"/>
                    <a:pt x="343952" y="43610"/>
                    <a:pt x="342403" y="43240"/>
                  </a:cubicBezTo>
                  <a:lnTo>
                    <a:pt x="192279" y="7599"/>
                  </a:lnTo>
                  <a:cubicBezTo>
                    <a:pt x="190663" y="7224"/>
                    <a:pt x="188987" y="7923"/>
                    <a:pt x="188117" y="9338"/>
                  </a:cubicBezTo>
                  <a:cubicBezTo>
                    <a:pt x="176122" y="26531"/>
                    <a:pt x="161840" y="42009"/>
                    <a:pt x="145664" y="55346"/>
                  </a:cubicBezTo>
                  <a:cubicBezTo>
                    <a:pt x="113505" y="83949"/>
                    <a:pt x="52365" y="113914"/>
                    <a:pt x="37837" y="120421"/>
                  </a:cubicBezTo>
                  <a:cubicBezTo>
                    <a:pt x="34356" y="121933"/>
                    <a:pt x="31103" y="123145"/>
                    <a:pt x="28075" y="124280"/>
                  </a:cubicBezTo>
                  <a:cubicBezTo>
                    <a:pt x="18587" y="127777"/>
                    <a:pt x="9649" y="131232"/>
                    <a:pt x="8841" y="141595"/>
                  </a:cubicBezTo>
                  <a:cubicBezTo>
                    <a:pt x="8786" y="141748"/>
                    <a:pt x="8740" y="141903"/>
                    <a:pt x="8706" y="142061"/>
                  </a:cubicBezTo>
                  <a:cubicBezTo>
                    <a:pt x="8706" y="142214"/>
                    <a:pt x="8747" y="142362"/>
                    <a:pt x="8747" y="142515"/>
                  </a:cubicBezTo>
                  <a:cubicBezTo>
                    <a:pt x="8680" y="144727"/>
                    <a:pt x="8895" y="146941"/>
                    <a:pt x="9385" y="149099"/>
                  </a:cubicBezTo>
                  <a:cubicBezTo>
                    <a:pt x="14376" y="171584"/>
                    <a:pt x="52508" y="182107"/>
                    <a:pt x="129463" y="182107"/>
                  </a:cubicBezTo>
                  <a:cubicBezTo>
                    <a:pt x="137472" y="182107"/>
                    <a:pt x="145522" y="182074"/>
                    <a:pt x="153531" y="182017"/>
                  </a:cubicBezTo>
                  <a:cubicBezTo>
                    <a:pt x="230989" y="181452"/>
                    <a:pt x="305388" y="178344"/>
                    <a:pt x="314096" y="176357"/>
                  </a:cubicBezTo>
                  <a:lnTo>
                    <a:pt x="319242" y="175598"/>
                  </a:lnTo>
                  <a:cubicBezTo>
                    <a:pt x="323091" y="175104"/>
                    <a:pt x="327989" y="174430"/>
                    <a:pt x="332905" y="173117"/>
                  </a:cubicBezTo>
                  <a:cubicBezTo>
                    <a:pt x="342512" y="170628"/>
                    <a:pt x="352145" y="165670"/>
                    <a:pt x="354209" y="154603"/>
                  </a:cubicBezTo>
                  <a:cubicBezTo>
                    <a:pt x="354497" y="153144"/>
                    <a:pt x="354647" y="151660"/>
                    <a:pt x="354655" y="150174"/>
                  </a:cubicBezTo>
                  <a:cubicBezTo>
                    <a:pt x="354655" y="150174"/>
                    <a:pt x="354652" y="150132"/>
                    <a:pt x="354652" y="150117"/>
                  </a:cubicBezTo>
                  <a:close/>
                  <a:moveTo>
                    <a:pt x="30639" y="131403"/>
                  </a:moveTo>
                  <a:cubicBezTo>
                    <a:pt x="33817" y="130193"/>
                    <a:pt x="37298" y="128906"/>
                    <a:pt x="40855" y="127318"/>
                  </a:cubicBezTo>
                  <a:cubicBezTo>
                    <a:pt x="55618" y="120734"/>
                    <a:pt x="117507" y="90315"/>
                    <a:pt x="150728" y="61031"/>
                  </a:cubicBezTo>
                  <a:cubicBezTo>
                    <a:pt x="166616" y="47646"/>
                    <a:pt x="180839" y="32403"/>
                    <a:pt x="193095" y="15629"/>
                  </a:cubicBezTo>
                  <a:lnTo>
                    <a:pt x="338003" y="49984"/>
                  </a:lnTo>
                  <a:cubicBezTo>
                    <a:pt x="339212" y="61420"/>
                    <a:pt x="344284" y="106967"/>
                    <a:pt x="346270" y="134058"/>
                  </a:cubicBezTo>
                  <a:cubicBezTo>
                    <a:pt x="310099" y="138777"/>
                    <a:pt x="241095" y="147208"/>
                    <a:pt x="162904" y="153800"/>
                  </a:cubicBezTo>
                  <a:cubicBezTo>
                    <a:pt x="113754" y="158985"/>
                    <a:pt x="64065" y="154139"/>
                    <a:pt x="16844" y="139554"/>
                  </a:cubicBezTo>
                  <a:cubicBezTo>
                    <a:pt x="18370" y="136143"/>
                    <a:pt x="22664" y="134350"/>
                    <a:pt x="30639" y="131403"/>
                  </a:cubicBezTo>
                  <a:close/>
                  <a:moveTo>
                    <a:pt x="129463" y="174534"/>
                  </a:moveTo>
                  <a:cubicBezTo>
                    <a:pt x="123964" y="174534"/>
                    <a:pt x="118719" y="174477"/>
                    <a:pt x="113728" y="174365"/>
                  </a:cubicBezTo>
                  <a:cubicBezTo>
                    <a:pt x="112342" y="174334"/>
                    <a:pt x="111120" y="174270"/>
                    <a:pt x="109773" y="174231"/>
                  </a:cubicBezTo>
                  <a:cubicBezTo>
                    <a:pt x="106271" y="174130"/>
                    <a:pt x="102754" y="174031"/>
                    <a:pt x="99500" y="173878"/>
                  </a:cubicBezTo>
                  <a:cubicBezTo>
                    <a:pt x="97801" y="173798"/>
                    <a:pt x="96291" y="173679"/>
                    <a:pt x="94657" y="173586"/>
                  </a:cubicBezTo>
                  <a:cubicBezTo>
                    <a:pt x="91950" y="173430"/>
                    <a:pt x="89171" y="173288"/>
                    <a:pt x="86640" y="173096"/>
                  </a:cubicBezTo>
                  <a:cubicBezTo>
                    <a:pt x="85322" y="172995"/>
                    <a:pt x="84169" y="172866"/>
                    <a:pt x="82903" y="172757"/>
                  </a:cubicBezTo>
                  <a:cubicBezTo>
                    <a:pt x="80261" y="172529"/>
                    <a:pt x="77583" y="172309"/>
                    <a:pt x="75133" y="172042"/>
                  </a:cubicBezTo>
                  <a:cubicBezTo>
                    <a:pt x="73959" y="171915"/>
                    <a:pt x="72936" y="171760"/>
                    <a:pt x="71802" y="171625"/>
                  </a:cubicBezTo>
                  <a:cubicBezTo>
                    <a:pt x="69452" y="171340"/>
                    <a:pt x="67067" y="171066"/>
                    <a:pt x="64907" y="170747"/>
                  </a:cubicBezTo>
                  <a:cubicBezTo>
                    <a:pt x="63896" y="170599"/>
                    <a:pt x="63029" y="170426"/>
                    <a:pt x="62058" y="170273"/>
                  </a:cubicBezTo>
                  <a:cubicBezTo>
                    <a:pt x="59941" y="169934"/>
                    <a:pt x="57802" y="169600"/>
                    <a:pt x="55872" y="169237"/>
                  </a:cubicBezTo>
                  <a:cubicBezTo>
                    <a:pt x="55124" y="169094"/>
                    <a:pt x="54494" y="168934"/>
                    <a:pt x="53774" y="168786"/>
                  </a:cubicBezTo>
                  <a:cubicBezTo>
                    <a:pt x="51770" y="168374"/>
                    <a:pt x="49767" y="167965"/>
                    <a:pt x="47962" y="167522"/>
                  </a:cubicBezTo>
                  <a:cubicBezTo>
                    <a:pt x="47478" y="167403"/>
                    <a:pt x="47074" y="167263"/>
                    <a:pt x="46605" y="167149"/>
                  </a:cubicBezTo>
                  <a:cubicBezTo>
                    <a:pt x="44693" y="166657"/>
                    <a:pt x="42818" y="166160"/>
                    <a:pt x="41132" y="165637"/>
                  </a:cubicBezTo>
                  <a:cubicBezTo>
                    <a:pt x="40829" y="165541"/>
                    <a:pt x="40585" y="165440"/>
                    <a:pt x="40290" y="165347"/>
                  </a:cubicBezTo>
                  <a:cubicBezTo>
                    <a:pt x="38521" y="164777"/>
                    <a:pt x="36819" y="164199"/>
                    <a:pt x="35288" y="163598"/>
                  </a:cubicBezTo>
                  <a:cubicBezTo>
                    <a:pt x="35187" y="163559"/>
                    <a:pt x="35112" y="163518"/>
                    <a:pt x="35014" y="163482"/>
                  </a:cubicBezTo>
                  <a:cubicBezTo>
                    <a:pt x="23143" y="158765"/>
                    <a:pt x="18308" y="153168"/>
                    <a:pt x="16945" y="147941"/>
                  </a:cubicBezTo>
                  <a:cubicBezTo>
                    <a:pt x="64544" y="162005"/>
                    <a:pt x="114440" y="166592"/>
                    <a:pt x="163806" y="161441"/>
                  </a:cubicBezTo>
                  <a:cubicBezTo>
                    <a:pt x="241541" y="154799"/>
                    <a:pt x="310306" y="146503"/>
                    <a:pt x="346778" y="141807"/>
                  </a:cubicBezTo>
                  <a:cubicBezTo>
                    <a:pt x="346965" y="145154"/>
                    <a:pt x="347076" y="148024"/>
                    <a:pt x="347076" y="150166"/>
                  </a:cubicBezTo>
                  <a:cubicBezTo>
                    <a:pt x="347076" y="155087"/>
                    <a:pt x="345076" y="158558"/>
                    <a:pt x="341805" y="161096"/>
                  </a:cubicBezTo>
                  <a:cubicBezTo>
                    <a:pt x="339627" y="162785"/>
                    <a:pt x="336884" y="164054"/>
                    <a:pt x="333789" y="165046"/>
                  </a:cubicBezTo>
                  <a:cubicBezTo>
                    <a:pt x="332235" y="165541"/>
                    <a:pt x="330608" y="165968"/>
                    <a:pt x="328914" y="166341"/>
                  </a:cubicBezTo>
                  <a:cubicBezTo>
                    <a:pt x="325526" y="167087"/>
                    <a:pt x="321900" y="167636"/>
                    <a:pt x="318248" y="168100"/>
                  </a:cubicBezTo>
                  <a:cubicBezTo>
                    <a:pt x="317152" y="168250"/>
                    <a:pt x="316111" y="168460"/>
                    <a:pt x="315155" y="168618"/>
                  </a:cubicBezTo>
                  <a:cubicBezTo>
                    <a:pt x="314303" y="168794"/>
                    <a:pt x="313435" y="168895"/>
                    <a:pt x="312565" y="168924"/>
                  </a:cubicBezTo>
                  <a:cubicBezTo>
                    <a:pt x="311431" y="169149"/>
                    <a:pt x="309017" y="169405"/>
                    <a:pt x="305502" y="169685"/>
                  </a:cubicBezTo>
                  <a:cubicBezTo>
                    <a:pt x="303746" y="169822"/>
                    <a:pt x="301715" y="169967"/>
                    <a:pt x="299425" y="170112"/>
                  </a:cubicBezTo>
                  <a:cubicBezTo>
                    <a:pt x="283421" y="171148"/>
                    <a:pt x="254976" y="172342"/>
                    <a:pt x="221571" y="173221"/>
                  </a:cubicBezTo>
                  <a:cubicBezTo>
                    <a:pt x="214412" y="173410"/>
                    <a:pt x="207025" y="173586"/>
                    <a:pt x="199485" y="173739"/>
                  </a:cubicBezTo>
                  <a:cubicBezTo>
                    <a:pt x="191945" y="173891"/>
                    <a:pt x="184250" y="174034"/>
                    <a:pt x="176477" y="174148"/>
                  </a:cubicBezTo>
                  <a:cubicBezTo>
                    <a:pt x="160941" y="174402"/>
                    <a:pt x="145071" y="174534"/>
                    <a:pt x="129463" y="1745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9" name="Google Shape;1519;p45">
              <a:extLst>
                <a:ext uri="{FF2B5EF4-FFF2-40B4-BE49-F238E27FC236}">
                  <a16:creationId xmlns:a16="http://schemas.microsoft.com/office/drawing/2014/main" id="{093C562D-521C-4963-4978-A8FB04B94E43}"/>
                </a:ext>
              </a:extLst>
            </p:cNvPr>
            <p:cNvSpPr/>
            <p:nvPr/>
          </p:nvSpPr>
          <p:spPr>
            <a:xfrm>
              <a:off x="3477530" y="3467986"/>
              <a:ext cx="314527" cy="1027715"/>
            </a:xfrm>
            <a:custGeom>
              <a:avLst/>
              <a:gdLst/>
              <a:ahLst/>
              <a:cxnLst/>
              <a:rect l="l" t="t" r="r" b="b"/>
              <a:pathLst>
                <a:path w="395631" h="1292723" extrusionOk="0">
                  <a:moveTo>
                    <a:pt x="8707" y="12861"/>
                  </a:moveTo>
                  <a:cubicBezTo>
                    <a:pt x="8609" y="118247"/>
                    <a:pt x="14874" y="223542"/>
                    <a:pt x="27473" y="328173"/>
                  </a:cubicBezTo>
                  <a:cubicBezTo>
                    <a:pt x="48129" y="495175"/>
                    <a:pt x="108207" y="697892"/>
                    <a:pt x="108207" y="697892"/>
                  </a:cubicBezTo>
                  <a:cubicBezTo>
                    <a:pt x="108207" y="697892"/>
                    <a:pt x="138473" y="861109"/>
                    <a:pt x="147554" y="917331"/>
                  </a:cubicBezTo>
                  <a:cubicBezTo>
                    <a:pt x="156635" y="973552"/>
                    <a:pt x="205441" y="1195113"/>
                    <a:pt x="205441" y="1195113"/>
                  </a:cubicBezTo>
                  <a:lnTo>
                    <a:pt x="184782" y="1223262"/>
                  </a:lnTo>
                  <a:lnTo>
                    <a:pt x="188566" y="1272068"/>
                  </a:lnTo>
                  <a:lnTo>
                    <a:pt x="263631" y="1288943"/>
                  </a:lnTo>
                  <a:cubicBezTo>
                    <a:pt x="294316" y="1296594"/>
                    <a:pt x="325835" y="1300381"/>
                    <a:pt x="357458" y="1300218"/>
                  </a:cubicBezTo>
                  <a:cubicBezTo>
                    <a:pt x="357458" y="1300218"/>
                    <a:pt x="361243" y="1202603"/>
                    <a:pt x="359352" y="1189513"/>
                  </a:cubicBezTo>
                  <a:cubicBezTo>
                    <a:pt x="357461" y="1176422"/>
                    <a:pt x="346184" y="1114448"/>
                    <a:pt x="344218" y="1093792"/>
                  </a:cubicBezTo>
                  <a:cubicBezTo>
                    <a:pt x="342252" y="1073135"/>
                    <a:pt x="347924" y="844084"/>
                    <a:pt x="334834" y="791645"/>
                  </a:cubicBezTo>
                  <a:cubicBezTo>
                    <a:pt x="321743" y="739205"/>
                    <a:pt x="299118" y="662101"/>
                    <a:pt x="299118" y="594906"/>
                  </a:cubicBezTo>
                  <a:cubicBezTo>
                    <a:pt x="299118" y="527710"/>
                    <a:pt x="349823" y="197040"/>
                    <a:pt x="349823" y="197040"/>
                  </a:cubicBezTo>
                  <a:cubicBezTo>
                    <a:pt x="349823" y="197040"/>
                    <a:pt x="404229" y="120084"/>
                    <a:pt x="404229" y="74995"/>
                  </a:cubicBezTo>
                  <a:cubicBezTo>
                    <a:pt x="404829" y="52360"/>
                    <a:pt x="402952" y="29726"/>
                    <a:pt x="398629" y="749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0" name="Google Shape;1520;p45">
              <a:extLst>
                <a:ext uri="{FF2B5EF4-FFF2-40B4-BE49-F238E27FC236}">
                  <a16:creationId xmlns:a16="http://schemas.microsoft.com/office/drawing/2014/main" id="{F0304678-E491-BA53-4F04-35B0B60FEDDD}"/>
                </a:ext>
              </a:extLst>
            </p:cNvPr>
            <p:cNvSpPr/>
            <p:nvPr/>
          </p:nvSpPr>
          <p:spPr>
            <a:xfrm>
              <a:off x="3474404" y="3464851"/>
              <a:ext cx="320842" cy="1034083"/>
            </a:xfrm>
            <a:custGeom>
              <a:avLst/>
              <a:gdLst/>
              <a:ahLst/>
              <a:cxnLst/>
              <a:rect l="l" t="t" r="r" b="b"/>
              <a:pathLst>
                <a:path w="403575" h="1300733" extrusionOk="0">
                  <a:moveTo>
                    <a:pt x="287620" y="1270792"/>
                  </a:moveTo>
                  <a:cubicBezTo>
                    <a:pt x="286260" y="1270818"/>
                    <a:pt x="285079" y="1269860"/>
                    <a:pt x="284820" y="1268524"/>
                  </a:cubicBezTo>
                  <a:cubicBezTo>
                    <a:pt x="284820" y="1268524"/>
                    <a:pt x="281795" y="1253389"/>
                    <a:pt x="275816" y="1232588"/>
                  </a:cubicBezTo>
                  <a:cubicBezTo>
                    <a:pt x="270595" y="1214125"/>
                    <a:pt x="278085" y="1205951"/>
                    <a:pt x="281642" y="1203151"/>
                  </a:cubicBezTo>
                  <a:cubicBezTo>
                    <a:pt x="281188" y="1196645"/>
                    <a:pt x="279311" y="1171145"/>
                    <a:pt x="275741" y="1135883"/>
                  </a:cubicBezTo>
                  <a:cubicBezTo>
                    <a:pt x="275560" y="1134347"/>
                    <a:pt x="276661" y="1132956"/>
                    <a:pt x="278197" y="1132774"/>
                  </a:cubicBezTo>
                  <a:cubicBezTo>
                    <a:pt x="278199" y="1132774"/>
                    <a:pt x="278202" y="1132774"/>
                    <a:pt x="278205" y="1132774"/>
                  </a:cubicBezTo>
                  <a:lnTo>
                    <a:pt x="278238" y="1132774"/>
                  </a:lnTo>
                  <a:cubicBezTo>
                    <a:pt x="279769" y="1132559"/>
                    <a:pt x="281183" y="1133624"/>
                    <a:pt x="281401" y="1135155"/>
                  </a:cubicBezTo>
                  <a:lnTo>
                    <a:pt x="281416" y="1135271"/>
                  </a:lnTo>
                  <a:cubicBezTo>
                    <a:pt x="285501" y="1176361"/>
                    <a:pt x="287394" y="1204130"/>
                    <a:pt x="287394" y="1204428"/>
                  </a:cubicBezTo>
                  <a:cubicBezTo>
                    <a:pt x="287467" y="1205555"/>
                    <a:pt x="286876" y="1206619"/>
                    <a:pt x="285879" y="1207153"/>
                  </a:cubicBezTo>
                  <a:cubicBezTo>
                    <a:pt x="285501" y="1207153"/>
                    <a:pt x="276037" y="1212592"/>
                    <a:pt x="281264" y="1230982"/>
                  </a:cubicBezTo>
                  <a:cubicBezTo>
                    <a:pt x="287319" y="1251944"/>
                    <a:pt x="290345" y="1267228"/>
                    <a:pt x="290420" y="1267379"/>
                  </a:cubicBezTo>
                  <a:cubicBezTo>
                    <a:pt x="290699" y="1268922"/>
                    <a:pt x="289689" y="1270404"/>
                    <a:pt x="288151" y="1270710"/>
                  </a:cubicBezTo>
                  <a:close/>
                  <a:moveTo>
                    <a:pt x="367137" y="1193231"/>
                  </a:moveTo>
                  <a:cubicBezTo>
                    <a:pt x="369030" y="1206549"/>
                    <a:pt x="365399" y="1300607"/>
                    <a:pt x="365246" y="1304607"/>
                  </a:cubicBezTo>
                  <a:cubicBezTo>
                    <a:pt x="365207" y="1306565"/>
                    <a:pt x="363648" y="1308155"/>
                    <a:pt x="361690" y="1308233"/>
                  </a:cubicBezTo>
                  <a:cubicBezTo>
                    <a:pt x="361690" y="1308233"/>
                    <a:pt x="359496" y="1308158"/>
                    <a:pt x="356093" y="1308158"/>
                  </a:cubicBezTo>
                  <a:cubicBezTo>
                    <a:pt x="326026" y="1307559"/>
                    <a:pt x="296113" y="1303703"/>
                    <a:pt x="266878" y="1296655"/>
                  </a:cubicBezTo>
                  <a:lnTo>
                    <a:pt x="191813" y="1279783"/>
                  </a:lnTo>
                  <a:cubicBezTo>
                    <a:pt x="190200" y="1279399"/>
                    <a:pt x="189013" y="1278027"/>
                    <a:pt x="188863" y="1276377"/>
                  </a:cubicBezTo>
                  <a:lnTo>
                    <a:pt x="185154" y="1227571"/>
                  </a:lnTo>
                  <a:cubicBezTo>
                    <a:pt x="185061" y="1226682"/>
                    <a:pt x="185302" y="1225789"/>
                    <a:pt x="185835" y="1225071"/>
                  </a:cubicBezTo>
                  <a:lnTo>
                    <a:pt x="205520" y="1198284"/>
                  </a:lnTo>
                  <a:cubicBezTo>
                    <a:pt x="200982" y="1177719"/>
                    <a:pt x="156486" y="975154"/>
                    <a:pt x="147625" y="922031"/>
                  </a:cubicBezTo>
                  <a:cubicBezTo>
                    <a:pt x="138394" y="866415"/>
                    <a:pt x="108514" y="704104"/>
                    <a:pt x="108201" y="702592"/>
                  </a:cubicBezTo>
                  <a:cubicBezTo>
                    <a:pt x="107888" y="701079"/>
                    <a:pt x="47675" y="498284"/>
                    <a:pt x="27472" y="332648"/>
                  </a:cubicBezTo>
                  <a:cubicBezTo>
                    <a:pt x="14935" y="227835"/>
                    <a:pt x="8667" y="122367"/>
                    <a:pt x="8706" y="16807"/>
                  </a:cubicBezTo>
                  <a:cubicBezTo>
                    <a:pt x="8706" y="14758"/>
                    <a:pt x="10366" y="13098"/>
                    <a:pt x="12415" y="13098"/>
                  </a:cubicBezTo>
                  <a:cubicBezTo>
                    <a:pt x="12418" y="13098"/>
                    <a:pt x="12418" y="13098"/>
                    <a:pt x="12420" y="13098"/>
                  </a:cubicBezTo>
                  <a:lnTo>
                    <a:pt x="402795" y="7500"/>
                  </a:lnTo>
                  <a:cubicBezTo>
                    <a:pt x="404515" y="7455"/>
                    <a:pt x="406028" y="8623"/>
                    <a:pt x="406421" y="10298"/>
                  </a:cubicBezTo>
                  <a:cubicBezTo>
                    <a:pt x="410851" y="32845"/>
                    <a:pt x="412780" y="55811"/>
                    <a:pt x="412172" y="78781"/>
                  </a:cubicBezTo>
                  <a:cubicBezTo>
                    <a:pt x="412172" y="122668"/>
                    <a:pt x="363518" y="193721"/>
                    <a:pt x="357616" y="202271"/>
                  </a:cubicBezTo>
                  <a:cubicBezTo>
                    <a:pt x="354663" y="221179"/>
                    <a:pt x="307066" y="533852"/>
                    <a:pt x="307066" y="598701"/>
                  </a:cubicBezTo>
                  <a:cubicBezTo>
                    <a:pt x="307066" y="656739"/>
                    <a:pt x="323643" y="720982"/>
                    <a:pt x="336957" y="772740"/>
                  </a:cubicBezTo>
                  <a:cubicBezTo>
                    <a:pt x="338974" y="780557"/>
                    <a:pt x="340868" y="787973"/>
                    <a:pt x="342632" y="794987"/>
                  </a:cubicBezTo>
                  <a:cubicBezTo>
                    <a:pt x="352244" y="833502"/>
                    <a:pt x="351941" y="963652"/>
                    <a:pt x="351713" y="1041441"/>
                  </a:cubicBezTo>
                  <a:cubicBezTo>
                    <a:pt x="351713" y="1069738"/>
                    <a:pt x="351713" y="1092138"/>
                    <a:pt x="352091" y="1097663"/>
                  </a:cubicBezTo>
                  <a:cubicBezTo>
                    <a:pt x="353386" y="1111662"/>
                    <a:pt x="358978" y="1144653"/>
                    <a:pt x="363063" y="1168715"/>
                  </a:cubicBezTo>
                  <a:cubicBezTo>
                    <a:pt x="364956" y="1179915"/>
                    <a:pt x="366544" y="1188993"/>
                    <a:pt x="367147" y="1193231"/>
                  </a:cubicBezTo>
                  <a:close/>
                  <a:moveTo>
                    <a:pt x="359724" y="1194065"/>
                  </a:moveTo>
                  <a:cubicBezTo>
                    <a:pt x="359118" y="1189903"/>
                    <a:pt x="357530" y="1180822"/>
                    <a:pt x="355712" y="1169775"/>
                  </a:cubicBezTo>
                  <a:cubicBezTo>
                    <a:pt x="351552" y="1145559"/>
                    <a:pt x="345952" y="1112419"/>
                    <a:pt x="344665" y="1098116"/>
                  </a:cubicBezTo>
                  <a:cubicBezTo>
                    <a:pt x="344147" y="1092291"/>
                    <a:pt x="344147" y="1070875"/>
                    <a:pt x="344212" y="1041213"/>
                  </a:cubicBezTo>
                  <a:cubicBezTo>
                    <a:pt x="344212" y="963729"/>
                    <a:pt x="344730" y="834184"/>
                    <a:pt x="335359" y="796575"/>
                  </a:cubicBezTo>
                  <a:cubicBezTo>
                    <a:pt x="333618" y="789615"/>
                    <a:pt x="331732" y="782200"/>
                    <a:pt x="329681" y="774403"/>
                  </a:cubicBezTo>
                  <a:cubicBezTo>
                    <a:pt x="316287" y="722342"/>
                    <a:pt x="299415" y="657648"/>
                    <a:pt x="299415" y="598626"/>
                  </a:cubicBezTo>
                  <a:cubicBezTo>
                    <a:pt x="299415" y="531506"/>
                    <a:pt x="348071" y="213621"/>
                    <a:pt x="350182" y="200152"/>
                  </a:cubicBezTo>
                  <a:cubicBezTo>
                    <a:pt x="350257" y="199583"/>
                    <a:pt x="350464" y="199039"/>
                    <a:pt x="350785" y="198564"/>
                  </a:cubicBezTo>
                  <a:cubicBezTo>
                    <a:pt x="351316" y="197808"/>
                    <a:pt x="404513" y="122062"/>
                    <a:pt x="404513" y="78703"/>
                  </a:cubicBezTo>
                  <a:cubicBezTo>
                    <a:pt x="404857" y="57360"/>
                    <a:pt x="403236" y="36031"/>
                    <a:pt x="399669" y="14986"/>
                  </a:cubicBezTo>
                  <a:lnTo>
                    <a:pt x="16122" y="20516"/>
                  </a:lnTo>
                  <a:cubicBezTo>
                    <a:pt x="16396" y="124520"/>
                    <a:pt x="22815" y="228416"/>
                    <a:pt x="35340" y="331664"/>
                  </a:cubicBezTo>
                  <a:cubicBezTo>
                    <a:pt x="55696" y="496396"/>
                    <a:pt x="115324" y="698735"/>
                    <a:pt x="115852" y="700779"/>
                  </a:cubicBezTo>
                  <a:cubicBezTo>
                    <a:pt x="116381" y="702822"/>
                    <a:pt x="146121" y="865055"/>
                    <a:pt x="155430" y="920749"/>
                  </a:cubicBezTo>
                  <a:cubicBezTo>
                    <a:pt x="164739" y="976442"/>
                    <a:pt x="213086" y="1196108"/>
                    <a:pt x="213542" y="1198300"/>
                  </a:cubicBezTo>
                  <a:cubicBezTo>
                    <a:pt x="213765" y="1199375"/>
                    <a:pt x="213547" y="1200496"/>
                    <a:pt x="212936" y="1201408"/>
                  </a:cubicBezTo>
                  <a:lnTo>
                    <a:pt x="193108" y="1228418"/>
                  </a:lnTo>
                  <a:lnTo>
                    <a:pt x="196216" y="1272986"/>
                  </a:lnTo>
                  <a:lnTo>
                    <a:pt x="268556" y="1289330"/>
                  </a:lnTo>
                  <a:cubicBezTo>
                    <a:pt x="297848" y="1296295"/>
                    <a:pt x="327811" y="1300053"/>
                    <a:pt x="357916" y="1300532"/>
                  </a:cubicBezTo>
                  <a:cubicBezTo>
                    <a:pt x="359203" y="1266027"/>
                    <a:pt x="361094" y="1203837"/>
                    <a:pt x="359734" y="1194065"/>
                  </a:cubicBezTo>
                  <a:close/>
                  <a:moveTo>
                    <a:pt x="235247" y="859834"/>
                  </a:moveTo>
                  <a:cubicBezTo>
                    <a:pt x="214213" y="762903"/>
                    <a:pt x="188107" y="642210"/>
                    <a:pt x="169794" y="514027"/>
                  </a:cubicBezTo>
                  <a:cubicBezTo>
                    <a:pt x="157186" y="420197"/>
                    <a:pt x="153940" y="325346"/>
                    <a:pt x="160110" y="230874"/>
                  </a:cubicBezTo>
                  <a:cubicBezTo>
                    <a:pt x="160214" y="229327"/>
                    <a:pt x="159045" y="227988"/>
                    <a:pt x="157499" y="227885"/>
                  </a:cubicBezTo>
                  <a:cubicBezTo>
                    <a:pt x="155953" y="227781"/>
                    <a:pt x="154614" y="228949"/>
                    <a:pt x="154510" y="230495"/>
                  </a:cubicBezTo>
                  <a:cubicBezTo>
                    <a:pt x="148299" y="325217"/>
                    <a:pt x="151516" y="420321"/>
                    <a:pt x="164119" y="514405"/>
                  </a:cubicBezTo>
                  <a:cubicBezTo>
                    <a:pt x="182509" y="642817"/>
                    <a:pt x="208688" y="763576"/>
                    <a:pt x="229725" y="860668"/>
                  </a:cubicBezTo>
                  <a:cubicBezTo>
                    <a:pt x="243119" y="922639"/>
                    <a:pt x="254769" y="976136"/>
                    <a:pt x="260672" y="1015040"/>
                  </a:cubicBezTo>
                  <a:cubicBezTo>
                    <a:pt x="264757" y="1042052"/>
                    <a:pt x="268543" y="1070655"/>
                    <a:pt x="271872" y="1100167"/>
                  </a:cubicBezTo>
                  <a:cubicBezTo>
                    <a:pt x="272056" y="1101592"/>
                    <a:pt x="273237" y="1102677"/>
                    <a:pt x="274672" y="1102739"/>
                  </a:cubicBezTo>
                  <a:lnTo>
                    <a:pt x="275050" y="1103042"/>
                  </a:lnTo>
                  <a:cubicBezTo>
                    <a:pt x="276583" y="1102845"/>
                    <a:pt x="277684" y="1101473"/>
                    <a:pt x="277547" y="1099934"/>
                  </a:cubicBezTo>
                  <a:cubicBezTo>
                    <a:pt x="273840" y="1070347"/>
                    <a:pt x="270356" y="1041594"/>
                    <a:pt x="266272" y="1014579"/>
                  </a:cubicBezTo>
                  <a:cubicBezTo>
                    <a:pt x="260379" y="975455"/>
                    <a:pt x="248726" y="921883"/>
                    <a:pt x="235258" y="859834"/>
                  </a:cubicBezTo>
                  <a:close/>
                  <a:moveTo>
                    <a:pt x="159740" y="200227"/>
                  </a:moveTo>
                  <a:cubicBezTo>
                    <a:pt x="161317" y="200320"/>
                    <a:pt x="162687" y="199153"/>
                    <a:pt x="162848" y="197580"/>
                  </a:cubicBezTo>
                  <a:cubicBezTo>
                    <a:pt x="167310" y="144472"/>
                    <a:pt x="172983" y="111088"/>
                    <a:pt x="172983" y="110712"/>
                  </a:cubicBezTo>
                  <a:cubicBezTo>
                    <a:pt x="173089" y="109142"/>
                    <a:pt x="171900" y="107784"/>
                    <a:pt x="170331" y="107678"/>
                  </a:cubicBezTo>
                  <a:cubicBezTo>
                    <a:pt x="168966" y="107587"/>
                    <a:pt x="167728" y="108479"/>
                    <a:pt x="167383" y="109803"/>
                  </a:cubicBezTo>
                  <a:cubicBezTo>
                    <a:pt x="167383" y="110106"/>
                    <a:pt x="161630" y="143703"/>
                    <a:pt x="157168" y="197124"/>
                  </a:cubicBezTo>
                  <a:cubicBezTo>
                    <a:pt x="157168" y="197158"/>
                    <a:pt x="157168" y="197192"/>
                    <a:pt x="157168" y="197228"/>
                  </a:cubicBezTo>
                  <a:cubicBezTo>
                    <a:pt x="157054" y="198765"/>
                    <a:pt x="158204" y="200106"/>
                    <a:pt x="159740" y="2002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1" name="Google Shape;1521;p45">
              <a:extLst>
                <a:ext uri="{FF2B5EF4-FFF2-40B4-BE49-F238E27FC236}">
                  <a16:creationId xmlns:a16="http://schemas.microsoft.com/office/drawing/2014/main" id="{73D25513-2E98-4537-9138-94B716111205}"/>
                </a:ext>
              </a:extLst>
            </p:cNvPr>
            <p:cNvSpPr/>
            <p:nvPr/>
          </p:nvSpPr>
          <p:spPr>
            <a:xfrm>
              <a:off x="3458252" y="2467681"/>
              <a:ext cx="345523" cy="1054054"/>
            </a:xfrm>
            <a:custGeom>
              <a:avLst/>
              <a:gdLst/>
              <a:ahLst/>
              <a:cxnLst/>
              <a:rect l="l" t="t" r="r" b="b"/>
              <a:pathLst>
                <a:path w="434620" h="1325854" extrusionOk="0">
                  <a:moveTo>
                    <a:pt x="116887" y="72007"/>
                  </a:moveTo>
                  <a:cubicBezTo>
                    <a:pt x="116887" y="72007"/>
                    <a:pt x="106143" y="90016"/>
                    <a:pt x="84577" y="127695"/>
                  </a:cubicBezTo>
                  <a:cubicBezTo>
                    <a:pt x="63012" y="165373"/>
                    <a:pt x="72015" y="199441"/>
                    <a:pt x="57640" y="217438"/>
                  </a:cubicBezTo>
                  <a:cubicBezTo>
                    <a:pt x="43265" y="235434"/>
                    <a:pt x="3838" y="233556"/>
                    <a:pt x="9204" y="251490"/>
                  </a:cubicBezTo>
                  <a:cubicBezTo>
                    <a:pt x="14571" y="269424"/>
                    <a:pt x="37885" y="281759"/>
                    <a:pt x="37885" y="281759"/>
                  </a:cubicBezTo>
                  <a:cubicBezTo>
                    <a:pt x="37885" y="281759"/>
                    <a:pt x="37885" y="382256"/>
                    <a:pt x="48704" y="394808"/>
                  </a:cubicBezTo>
                  <a:cubicBezTo>
                    <a:pt x="59523" y="407359"/>
                    <a:pt x="142003" y="385802"/>
                    <a:pt x="142003" y="385802"/>
                  </a:cubicBezTo>
                  <a:cubicBezTo>
                    <a:pt x="142003" y="385802"/>
                    <a:pt x="158197" y="411001"/>
                    <a:pt x="147378" y="466614"/>
                  </a:cubicBezTo>
                  <a:cubicBezTo>
                    <a:pt x="136559" y="522227"/>
                    <a:pt x="39701" y="676596"/>
                    <a:pt x="27138" y="753777"/>
                  </a:cubicBezTo>
                  <a:cubicBezTo>
                    <a:pt x="14576" y="830958"/>
                    <a:pt x="57412" y="1023024"/>
                    <a:pt x="57412" y="1023024"/>
                  </a:cubicBezTo>
                  <a:lnTo>
                    <a:pt x="16174" y="1302990"/>
                  </a:lnTo>
                  <a:cubicBezTo>
                    <a:pt x="89429" y="1327844"/>
                    <a:pt x="166959" y="1337599"/>
                    <a:pt x="244088" y="1331667"/>
                  </a:cubicBezTo>
                  <a:cubicBezTo>
                    <a:pt x="367959" y="1320921"/>
                    <a:pt x="443327" y="1295799"/>
                    <a:pt x="443327" y="1295799"/>
                  </a:cubicBezTo>
                  <a:lnTo>
                    <a:pt x="360997" y="971105"/>
                  </a:lnTo>
                  <a:cubicBezTo>
                    <a:pt x="360997" y="971105"/>
                    <a:pt x="368184" y="741373"/>
                    <a:pt x="352066" y="613946"/>
                  </a:cubicBezTo>
                  <a:cubicBezTo>
                    <a:pt x="335947" y="486519"/>
                    <a:pt x="294635" y="456025"/>
                    <a:pt x="294635" y="409641"/>
                  </a:cubicBezTo>
                  <a:cubicBezTo>
                    <a:pt x="294635" y="363257"/>
                    <a:pt x="353806" y="337830"/>
                    <a:pt x="391485" y="292958"/>
                  </a:cubicBezTo>
                  <a:cubicBezTo>
                    <a:pt x="433735" y="236281"/>
                    <a:pt x="440690" y="160716"/>
                    <a:pt x="409494" y="97279"/>
                  </a:cubicBezTo>
                  <a:cubicBezTo>
                    <a:pt x="380060" y="33792"/>
                    <a:pt x="285624" y="9351"/>
                    <a:pt x="221002" y="7536"/>
                  </a:cubicBezTo>
                  <a:cubicBezTo>
                    <a:pt x="156381" y="5720"/>
                    <a:pt x="116887" y="72007"/>
                    <a:pt x="116887" y="72007"/>
                  </a:cubicBezTo>
                  <a:close/>
                </a:path>
              </a:pathLst>
            </a:custGeom>
            <a:solidFill>
              <a:srgbClr val="B882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2" name="Google Shape;1522;p45">
              <a:extLst>
                <a:ext uri="{FF2B5EF4-FFF2-40B4-BE49-F238E27FC236}">
                  <a16:creationId xmlns:a16="http://schemas.microsoft.com/office/drawing/2014/main" id="{32B98420-0A3C-73D3-D91F-4306E84D4737}"/>
                </a:ext>
              </a:extLst>
            </p:cNvPr>
            <p:cNvSpPr/>
            <p:nvPr/>
          </p:nvSpPr>
          <p:spPr>
            <a:xfrm>
              <a:off x="3455330" y="2464409"/>
              <a:ext cx="351955" cy="1060803"/>
            </a:xfrm>
            <a:custGeom>
              <a:avLst/>
              <a:gdLst/>
              <a:ahLst/>
              <a:cxnLst/>
              <a:rect l="l" t="t" r="r" b="b"/>
              <a:pathLst>
                <a:path w="442711" h="1334344" extrusionOk="0">
                  <a:moveTo>
                    <a:pt x="204861" y="1341844"/>
                  </a:moveTo>
                  <a:cubicBezTo>
                    <a:pt x="141558" y="1341676"/>
                    <a:pt x="78698" y="1331276"/>
                    <a:pt x="18716" y="1311047"/>
                  </a:cubicBezTo>
                  <a:cubicBezTo>
                    <a:pt x="17055" y="1310373"/>
                    <a:pt x="16058" y="1308662"/>
                    <a:pt x="16294" y="1306885"/>
                  </a:cubicBezTo>
                  <a:lnTo>
                    <a:pt x="57534" y="1027590"/>
                  </a:lnTo>
                  <a:cubicBezTo>
                    <a:pt x="54281" y="1012987"/>
                    <a:pt x="14781" y="833120"/>
                    <a:pt x="27266" y="757605"/>
                  </a:cubicBezTo>
                  <a:cubicBezTo>
                    <a:pt x="34303" y="714396"/>
                    <a:pt x="67597" y="646975"/>
                    <a:pt x="96956" y="587500"/>
                  </a:cubicBezTo>
                  <a:cubicBezTo>
                    <a:pt x="120565" y="539754"/>
                    <a:pt x="142801" y="494730"/>
                    <a:pt x="147505" y="470289"/>
                  </a:cubicBezTo>
                  <a:cubicBezTo>
                    <a:pt x="156052" y="426477"/>
                    <a:pt x="147505" y="402187"/>
                    <a:pt x="143879" y="394621"/>
                  </a:cubicBezTo>
                  <a:cubicBezTo>
                    <a:pt x="121179" y="400371"/>
                    <a:pt x="60645" y="414371"/>
                    <a:pt x="49670" y="401658"/>
                  </a:cubicBezTo>
                  <a:cubicBezTo>
                    <a:pt x="38696" y="388946"/>
                    <a:pt x="38015" y="309416"/>
                    <a:pt x="37942" y="288153"/>
                  </a:cubicBezTo>
                  <a:cubicBezTo>
                    <a:pt x="31964" y="284527"/>
                    <a:pt x="14258" y="273019"/>
                    <a:pt x="9417" y="256525"/>
                  </a:cubicBezTo>
                  <a:cubicBezTo>
                    <a:pt x="5405" y="243132"/>
                    <a:pt x="19102" y="238213"/>
                    <a:pt x="32117" y="233444"/>
                  </a:cubicBezTo>
                  <a:cubicBezTo>
                    <a:pt x="41985" y="230971"/>
                    <a:pt x="51035" y="225964"/>
                    <a:pt x="58373" y="218916"/>
                  </a:cubicBezTo>
                  <a:cubicBezTo>
                    <a:pt x="64351" y="211351"/>
                    <a:pt x="65942" y="200679"/>
                    <a:pt x="67832" y="186907"/>
                  </a:cubicBezTo>
                  <a:cubicBezTo>
                    <a:pt x="69728" y="166893"/>
                    <a:pt x="75567" y="147449"/>
                    <a:pt x="85010" y="129702"/>
                  </a:cubicBezTo>
                  <a:cubicBezTo>
                    <a:pt x="106273" y="92404"/>
                    <a:pt x="117244" y="74161"/>
                    <a:pt x="117320" y="74014"/>
                  </a:cubicBezTo>
                  <a:cubicBezTo>
                    <a:pt x="119060" y="71061"/>
                    <a:pt x="157726" y="7499"/>
                    <a:pt x="222046" y="7499"/>
                  </a:cubicBezTo>
                  <a:lnTo>
                    <a:pt x="224769" y="7499"/>
                  </a:lnTo>
                  <a:cubicBezTo>
                    <a:pt x="280915" y="9089"/>
                    <a:pt x="384508" y="30202"/>
                    <a:pt x="416592" y="99449"/>
                  </a:cubicBezTo>
                  <a:cubicBezTo>
                    <a:pt x="458510" y="190251"/>
                    <a:pt x="422870" y="269704"/>
                    <a:pt x="398127" y="299148"/>
                  </a:cubicBezTo>
                  <a:cubicBezTo>
                    <a:pt x="384790" y="314360"/>
                    <a:pt x="370184" y="328409"/>
                    <a:pt x="354467" y="341145"/>
                  </a:cubicBezTo>
                  <a:cubicBezTo>
                    <a:pt x="326546" y="364601"/>
                    <a:pt x="302481" y="384882"/>
                    <a:pt x="302481" y="413635"/>
                  </a:cubicBezTo>
                  <a:cubicBezTo>
                    <a:pt x="302481" y="432401"/>
                    <a:pt x="309368" y="448369"/>
                    <a:pt x="318977" y="470538"/>
                  </a:cubicBezTo>
                  <a:cubicBezTo>
                    <a:pt x="340260" y="517168"/>
                    <a:pt x="354050" y="566862"/>
                    <a:pt x="359839" y="617792"/>
                  </a:cubicBezTo>
                  <a:cubicBezTo>
                    <a:pt x="375502" y="741057"/>
                    <a:pt x="369221" y="962539"/>
                    <a:pt x="368842" y="975024"/>
                  </a:cubicBezTo>
                  <a:lnTo>
                    <a:pt x="451315" y="1299389"/>
                  </a:lnTo>
                  <a:cubicBezTo>
                    <a:pt x="451768" y="1301299"/>
                    <a:pt x="450683" y="1303238"/>
                    <a:pt x="448818" y="1303852"/>
                  </a:cubicBezTo>
                  <a:cubicBezTo>
                    <a:pt x="448062" y="1303852"/>
                    <a:pt x="371560" y="1329276"/>
                    <a:pt x="248748" y="1339948"/>
                  </a:cubicBezTo>
                  <a:cubicBezTo>
                    <a:pt x="233389" y="1341233"/>
                    <a:pt x="219011" y="1341844"/>
                    <a:pt x="204861" y="1341844"/>
                  </a:cubicBezTo>
                  <a:close/>
                  <a:moveTo>
                    <a:pt x="24240" y="1304911"/>
                  </a:moveTo>
                  <a:cubicBezTo>
                    <a:pt x="96197" y="1328654"/>
                    <a:pt x="172122" y="1338014"/>
                    <a:pt x="247689" y="1332457"/>
                  </a:cubicBezTo>
                  <a:cubicBezTo>
                    <a:pt x="313686" y="1327427"/>
                    <a:pt x="379014" y="1315790"/>
                    <a:pt x="442690" y="1297723"/>
                  </a:cubicBezTo>
                  <a:lnTo>
                    <a:pt x="361041" y="976357"/>
                  </a:lnTo>
                  <a:cubicBezTo>
                    <a:pt x="361005" y="976005"/>
                    <a:pt x="361005" y="975650"/>
                    <a:pt x="361041" y="975298"/>
                  </a:cubicBezTo>
                  <a:cubicBezTo>
                    <a:pt x="361041" y="973029"/>
                    <a:pt x="368078" y="744356"/>
                    <a:pt x="352113" y="618670"/>
                  </a:cubicBezTo>
                  <a:cubicBezTo>
                    <a:pt x="346402" y="568445"/>
                    <a:pt x="332790" y="519437"/>
                    <a:pt x="311782" y="473462"/>
                  </a:cubicBezTo>
                  <a:cubicBezTo>
                    <a:pt x="302172" y="451365"/>
                    <a:pt x="294687" y="433887"/>
                    <a:pt x="294687" y="413606"/>
                  </a:cubicBezTo>
                  <a:cubicBezTo>
                    <a:pt x="294687" y="381372"/>
                    <a:pt x="321249" y="358975"/>
                    <a:pt x="349321" y="335291"/>
                  </a:cubicBezTo>
                  <a:cubicBezTo>
                    <a:pt x="364794" y="322846"/>
                    <a:pt x="379172" y="309100"/>
                    <a:pt x="392301" y="294201"/>
                  </a:cubicBezTo>
                  <a:cubicBezTo>
                    <a:pt x="415985" y="265969"/>
                    <a:pt x="450035" y="189702"/>
                    <a:pt x="409704" y="102531"/>
                  </a:cubicBezTo>
                  <a:cubicBezTo>
                    <a:pt x="379436" y="36625"/>
                    <a:pt x="279024" y="16497"/>
                    <a:pt x="224619" y="14985"/>
                  </a:cubicBezTo>
                  <a:lnTo>
                    <a:pt x="222122" y="14985"/>
                  </a:lnTo>
                  <a:cubicBezTo>
                    <a:pt x="161585" y="14985"/>
                    <a:pt x="124214" y="77109"/>
                    <a:pt x="123751" y="77790"/>
                  </a:cubicBezTo>
                  <a:lnTo>
                    <a:pt x="123751" y="77790"/>
                  </a:lnTo>
                  <a:cubicBezTo>
                    <a:pt x="123751" y="77790"/>
                    <a:pt x="112779" y="96180"/>
                    <a:pt x="91517" y="133333"/>
                  </a:cubicBezTo>
                  <a:cubicBezTo>
                    <a:pt x="82495" y="150247"/>
                    <a:pt x="76963" y="168797"/>
                    <a:pt x="75248" y="187889"/>
                  </a:cubicBezTo>
                  <a:cubicBezTo>
                    <a:pt x="73279" y="202192"/>
                    <a:pt x="71464" y="214526"/>
                    <a:pt x="64201" y="223604"/>
                  </a:cubicBezTo>
                  <a:cubicBezTo>
                    <a:pt x="56050" y="231802"/>
                    <a:pt x="45824" y="237635"/>
                    <a:pt x="34617" y="240477"/>
                  </a:cubicBezTo>
                  <a:cubicBezTo>
                    <a:pt x="20617" y="245545"/>
                    <a:pt x="14639" y="248042"/>
                    <a:pt x="16457" y="254248"/>
                  </a:cubicBezTo>
                  <a:cubicBezTo>
                    <a:pt x="21298" y="270517"/>
                    <a:pt x="43091" y="282398"/>
                    <a:pt x="43319" y="282548"/>
                  </a:cubicBezTo>
                  <a:cubicBezTo>
                    <a:pt x="44547" y="283201"/>
                    <a:pt x="45306" y="284488"/>
                    <a:pt x="45285" y="285879"/>
                  </a:cubicBezTo>
                  <a:cubicBezTo>
                    <a:pt x="45285" y="324166"/>
                    <a:pt x="48010" y="388107"/>
                    <a:pt x="55198" y="396431"/>
                  </a:cubicBezTo>
                  <a:cubicBezTo>
                    <a:pt x="60873" y="403091"/>
                    <a:pt x="106047" y="396431"/>
                    <a:pt x="144715" y="386291"/>
                  </a:cubicBezTo>
                  <a:cubicBezTo>
                    <a:pt x="146277" y="385871"/>
                    <a:pt x="147932" y="386516"/>
                    <a:pt x="148800" y="387881"/>
                  </a:cubicBezTo>
                  <a:cubicBezTo>
                    <a:pt x="149481" y="389016"/>
                    <a:pt x="165675" y="414969"/>
                    <a:pt x="154778" y="471115"/>
                  </a:cubicBezTo>
                  <a:cubicBezTo>
                    <a:pt x="149857" y="496540"/>
                    <a:pt x="127310" y="542018"/>
                    <a:pt x="103550" y="590220"/>
                  </a:cubicBezTo>
                  <a:cubicBezTo>
                    <a:pt x="74409" y="649241"/>
                    <a:pt x="41351" y="716132"/>
                    <a:pt x="34456" y="758203"/>
                  </a:cubicBezTo>
                  <a:cubicBezTo>
                    <a:pt x="22197" y="833874"/>
                    <a:pt x="64722" y="1024104"/>
                    <a:pt x="64722" y="1025997"/>
                  </a:cubicBezTo>
                  <a:cubicBezTo>
                    <a:pt x="64797" y="1026474"/>
                    <a:pt x="64797" y="1026959"/>
                    <a:pt x="64722" y="10274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3" name="Google Shape;1523;p45">
              <a:extLst>
                <a:ext uri="{FF2B5EF4-FFF2-40B4-BE49-F238E27FC236}">
                  <a16:creationId xmlns:a16="http://schemas.microsoft.com/office/drawing/2014/main" id="{47382CDD-4FA9-27FB-4041-ECC4A35F1FB0}"/>
                </a:ext>
              </a:extLst>
            </p:cNvPr>
            <p:cNvSpPr/>
            <p:nvPr/>
          </p:nvSpPr>
          <p:spPr>
            <a:xfrm>
              <a:off x="3561356" y="2758664"/>
              <a:ext cx="37426" cy="44854"/>
            </a:xfrm>
            <a:custGeom>
              <a:avLst/>
              <a:gdLst/>
              <a:ahLst/>
              <a:cxnLst/>
              <a:rect l="l" t="t" r="r" b="b"/>
              <a:pathLst>
                <a:path w="47077" h="56420" extrusionOk="0">
                  <a:moveTo>
                    <a:pt x="54983" y="8945"/>
                  </a:moveTo>
                  <a:cubicBezTo>
                    <a:pt x="54053" y="7805"/>
                    <a:pt x="52563" y="7279"/>
                    <a:pt x="51126" y="7585"/>
                  </a:cubicBezTo>
                  <a:lnTo>
                    <a:pt x="11779" y="16435"/>
                  </a:lnTo>
                  <a:cubicBezTo>
                    <a:pt x="10551" y="16663"/>
                    <a:pt x="9541" y="17528"/>
                    <a:pt x="9129" y="18707"/>
                  </a:cubicBezTo>
                  <a:cubicBezTo>
                    <a:pt x="8565" y="19797"/>
                    <a:pt x="8565" y="21097"/>
                    <a:pt x="9129" y="22188"/>
                  </a:cubicBezTo>
                  <a:cubicBezTo>
                    <a:pt x="15765" y="34299"/>
                    <a:pt x="20560" y="47330"/>
                    <a:pt x="23354" y="60853"/>
                  </a:cubicBezTo>
                  <a:cubicBezTo>
                    <a:pt x="23668" y="62462"/>
                    <a:pt x="24981" y="63682"/>
                    <a:pt x="26608" y="63881"/>
                  </a:cubicBezTo>
                  <a:lnTo>
                    <a:pt x="27064" y="63881"/>
                  </a:lnTo>
                  <a:cubicBezTo>
                    <a:pt x="28574" y="64096"/>
                    <a:pt x="30065" y="63381"/>
                    <a:pt x="30845" y="62068"/>
                  </a:cubicBezTo>
                  <a:lnTo>
                    <a:pt x="55363" y="12962"/>
                  </a:lnTo>
                  <a:cubicBezTo>
                    <a:pt x="56039" y="11664"/>
                    <a:pt x="55889" y="10092"/>
                    <a:pt x="54983" y="89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4" name="Google Shape;1524;p45">
              <a:extLst>
                <a:ext uri="{FF2B5EF4-FFF2-40B4-BE49-F238E27FC236}">
                  <a16:creationId xmlns:a16="http://schemas.microsoft.com/office/drawing/2014/main" id="{E96F7B75-6A91-6B3D-3ECF-C7E8093E35F0}"/>
                </a:ext>
              </a:extLst>
            </p:cNvPr>
            <p:cNvSpPr/>
            <p:nvPr/>
          </p:nvSpPr>
          <p:spPr>
            <a:xfrm>
              <a:off x="3464186" y="2843835"/>
              <a:ext cx="339761" cy="677764"/>
            </a:xfrm>
            <a:custGeom>
              <a:avLst/>
              <a:gdLst/>
              <a:ahLst/>
              <a:cxnLst/>
              <a:rect l="l" t="t" r="r" b="b"/>
              <a:pathLst>
                <a:path w="427372" h="852533" extrusionOk="0">
                  <a:moveTo>
                    <a:pt x="436078" y="823008"/>
                  </a:moveTo>
                  <a:lnTo>
                    <a:pt x="353528" y="497633"/>
                  </a:lnTo>
                  <a:cubicBezTo>
                    <a:pt x="353528" y="497633"/>
                    <a:pt x="360716" y="267901"/>
                    <a:pt x="344597" y="140474"/>
                  </a:cubicBezTo>
                  <a:cubicBezTo>
                    <a:pt x="341178" y="112314"/>
                    <a:pt x="335485" y="84480"/>
                    <a:pt x="327572" y="57240"/>
                  </a:cubicBezTo>
                  <a:cubicBezTo>
                    <a:pt x="301153" y="36734"/>
                    <a:pt x="260454" y="10853"/>
                    <a:pt x="218911" y="7675"/>
                  </a:cubicBezTo>
                  <a:cubicBezTo>
                    <a:pt x="170711" y="3968"/>
                    <a:pt x="122586" y="59737"/>
                    <a:pt x="97237" y="94921"/>
                  </a:cubicBezTo>
                  <a:cubicBezTo>
                    <a:pt x="65606" y="159089"/>
                    <a:pt x="27244" y="233851"/>
                    <a:pt x="19675" y="280463"/>
                  </a:cubicBezTo>
                  <a:cubicBezTo>
                    <a:pt x="7116" y="357649"/>
                    <a:pt x="49943" y="549692"/>
                    <a:pt x="49943" y="549692"/>
                  </a:cubicBezTo>
                  <a:lnTo>
                    <a:pt x="8706" y="829667"/>
                  </a:lnTo>
                  <a:cubicBezTo>
                    <a:pt x="81960" y="854523"/>
                    <a:pt x="159493" y="864279"/>
                    <a:pt x="236622" y="858345"/>
                  </a:cubicBezTo>
                  <a:cubicBezTo>
                    <a:pt x="360705" y="847829"/>
                    <a:pt x="436078" y="823008"/>
                    <a:pt x="436078" y="82300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5" name="Google Shape;1525;p45">
              <a:extLst>
                <a:ext uri="{FF2B5EF4-FFF2-40B4-BE49-F238E27FC236}">
                  <a16:creationId xmlns:a16="http://schemas.microsoft.com/office/drawing/2014/main" id="{5541FA94-CC5E-0991-17D3-3FC225751073}"/>
                </a:ext>
              </a:extLst>
            </p:cNvPr>
            <p:cNvSpPr/>
            <p:nvPr/>
          </p:nvSpPr>
          <p:spPr>
            <a:xfrm>
              <a:off x="3461331" y="2840951"/>
              <a:ext cx="345769" cy="684004"/>
            </a:xfrm>
            <a:custGeom>
              <a:avLst/>
              <a:gdLst/>
              <a:ahLst/>
              <a:cxnLst/>
              <a:rect l="l" t="t" r="r" b="b"/>
              <a:pathLst>
                <a:path w="434930" h="860383" extrusionOk="0">
                  <a:moveTo>
                    <a:pt x="197307" y="867883"/>
                  </a:moveTo>
                  <a:cubicBezTo>
                    <a:pt x="134004" y="867715"/>
                    <a:pt x="71144" y="857315"/>
                    <a:pt x="11162" y="837086"/>
                  </a:cubicBezTo>
                  <a:cubicBezTo>
                    <a:pt x="9502" y="836413"/>
                    <a:pt x="8505" y="834701"/>
                    <a:pt x="8740" y="832924"/>
                  </a:cubicBezTo>
                  <a:lnTo>
                    <a:pt x="49980" y="553630"/>
                  </a:lnTo>
                  <a:cubicBezTo>
                    <a:pt x="46727" y="539026"/>
                    <a:pt x="7228" y="359160"/>
                    <a:pt x="19712" y="283644"/>
                  </a:cubicBezTo>
                  <a:cubicBezTo>
                    <a:pt x="26749" y="240436"/>
                    <a:pt x="60043" y="173014"/>
                    <a:pt x="89402" y="113540"/>
                  </a:cubicBezTo>
                  <a:lnTo>
                    <a:pt x="97577" y="97043"/>
                  </a:lnTo>
                  <a:cubicBezTo>
                    <a:pt x="123001" y="61631"/>
                    <a:pt x="172564" y="3819"/>
                    <a:pt x="222960" y="7683"/>
                  </a:cubicBezTo>
                  <a:cubicBezTo>
                    <a:pt x="265107" y="10937"/>
                    <a:pt x="306194" y="36892"/>
                    <a:pt x="333662" y="58080"/>
                  </a:cubicBezTo>
                  <a:cubicBezTo>
                    <a:pt x="334284" y="58556"/>
                    <a:pt x="334737" y="59219"/>
                    <a:pt x="334957" y="59970"/>
                  </a:cubicBezTo>
                  <a:cubicBezTo>
                    <a:pt x="342940" y="87403"/>
                    <a:pt x="348659" y="115446"/>
                    <a:pt x="352052" y="143813"/>
                  </a:cubicBezTo>
                  <a:cubicBezTo>
                    <a:pt x="367717" y="267078"/>
                    <a:pt x="361436" y="488560"/>
                    <a:pt x="361058" y="501045"/>
                  </a:cubicBezTo>
                  <a:lnTo>
                    <a:pt x="443533" y="825428"/>
                  </a:lnTo>
                  <a:cubicBezTo>
                    <a:pt x="443987" y="827339"/>
                    <a:pt x="442901" y="829278"/>
                    <a:pt x="441036" y="829893"/>
                  </a:cubicBezTo>
                  <a:cubicBezTo>
                    <a:pt x="440280" y="829893"/>
                    <a:pt x="363780" y="855316"/>
                    <a:pt x="240969" y="865987"/>
                  </a:cubicBezTo>
                  <a:cubicBezTo>
                    <a:pt x="225835" y="867272"/>
                    <a:pt x="211457" y="867883"/>
                    <a:pt x="197307" y="867883"/>
                  </a:cubicBezTo>
                  <a:close/>
                  <a:moveTo>
                    <a:pt x="16687" y="830950"/>
                  </a:moveTo>
                  <a:cubicBezTo>
                    <a:pt x="88643" y="854693"/>
                    <a:pt x="164568" y="864053"/>
                    <a:pt x="240135" y="858496"/>
                  </a:cubicBezTo>
                  <a:cubicBezTo>
                    <a:pt x="306132" y="853466"/>
                    <a:pt x="371460" y="841830"/>
                    <a:pt x="435136" y="823763"/>
                  </a:cubicBezTo>
                  <a:lnTo>
                    <a:pt x="353487" y="502397"/>
                  </a:lnTo>
                  <a:cubicBezTo>
                    <a:pt x="353451" y="502044"/>
                    <a:pt x="353451" y="501690"/>
                    <a:pt x="353487" y="501337"/>
                  </a:cubicBezTo>
                  <a:cubicBezTo>
                    <a:pt x="353487" y="499068"/>
                    <a:pt x="360525" y="270396"/>
                    <a:pt x="344559" y="144709"/>
                  </a:cubicBezTo>
                  <a:cubicBezTo>
                    <a:pt x="341236" y="117174"/>
                    <a:pt x="335722" y="89949"/>
                    <a:pt x="328063" y="63291"/>
                  </a:cubicBezTo>
                  <a:cubicBezTo>
                    <a:pt x="301656" y="42860"/>
                    <a:pt x="262156" y="17889"/>
                    <a:pt x="222126" y="15164"/>
                  </a:cubicBezTo>
                  <a:cubicBezTo>
                    <a:pt x="175439" y="11607"/>
                    <a:pt x="127995" y="67376"/>
                    <a:pt x="103780" y="100897"/>
                  </a:cubicBezTo>
                  <a:lnTo>
                    <a:pt x="96219" y="116863"/>
                  </a:lnTo>
                  <a:cubicBezTo>
                    <a:pt x="67086" y="175884"/>
                    <a:pt x="34020" y="242777"/>
                    <a:pt x="27133" y="284849"/>
                  </a:cubicBezTo>
                  <a:cubicBezTo>
                    <a:pt x="14874" y="360517"/>
                    <a:pt x="57401" y="550749"/>
                    <a:pt x="57401" y="552640"/>
                  </a:cubicBezTo>
                  <a:cubicBezTo>
                    <a:pt x="57476" y="553116"/>
                    <a:pt x="57476" y="553601"/>
                    <a:pt x="57401" y="5540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6" name="Google Shape;1526;p45">
              <a:extLst>
                <a:ext uri="{FF2B5EF4-FFF2-40B4-BE49-F238E27FC236}">
                  <a16:creationId xmlns:a16="http://schemas.microsoft.com/office/drawing/2014/main" id="{49F71C41-1B21-D4C5-F44C-E8BE6F43A883}"/>
                </a:ext>
              </a:extLst>
            </p:cNvPr>
            <p:cNvSpPr/>
            <p:nvPr/>
          </p:nvSpPr>
          <p:spPr>
            <a:xfrm>
              <a:off x="3527934" y="2458234"/>
              <a:ext cx="480206" cy="310640"/>
            </a:xfrm>
            <a:custGeom>
              <a:avLst/>
              <a:gdLst/>
              <a:ahLst/>
              <a:cxnLst/>
              <a:rect l="l" t="t" r="r" b="b"/>
              <a:pathLst>
                <a:path w="604033" h="390742" extrusionOk="0">
                  <a:moveTo>
                    <a:pt x="471010" y="8377"/>
                  </a:moveTo>
                  <a:cubicBezTo>
                    <a:pt x="359971" y="-235"/>
                    <a:pt x="320176" y="56714"/>
                    <a:pt x="308194" y="82069"/>
                  </a:cubicBezTo>
                  <a:cubicBezTo>
                    <a:pt x="265524" y="33232"/>
                    <a:pt x="181829" y="17241"/>
                    <a:pt x="133375" y="15870"/>
                  </a:cubicBezTo>
                  <a:lnTo>
                    <a:pt x="130650" y="15870"/>
                  </a:lnTo>
                  <a:cubicBezTo>
                    <a:pt x="66254" y="15870"/>
                    <a:pt x="27589" y="79588"/>
                    <a:pt x="25923" y="82383"/>
                  </a:cubicBezTo>
                  <a:cubicBezTo>
                    <a:pt x="25923" y="82383"/>
                    <a:pt x="20324" y="91767"/>
                    <a:pt x="9126" y="111133"/>
                  </a:cubicBezTo>
                  <a:cubicBezTo>
                    <a:pt x="8352" y="112635"/>
                    <a:pt x="8668" y="114472"/>
                    <a:pt x="9903" y="115627"/>
                  </a:cubicBezTo>
                  <a:cubicBezTo>
                    <a:pt x="11432" y="117054"/>
                    <a:pt x="13825" y="116974"/>
                    <a:pt x="15252" y="115446"/>
                  </a:cubicBezTo>
                  <a:cubicBezTo>
                    <a:pt x="15252" y="115446"/>
                    <a:pt x="15252" y="115446"/>
                    <a:pt x="15252" y="115446"/>
                  </a:cubicBezTo>
                  <a:cubicBezTo>
                    <a:pt x="21836" y="107274"/>
                    <a:pt x="44536" y="82227"/>
                    <a:pt x="61408" y="85177"/>
                  </a:cubicBezTo>
                  <a:cubicBezTo>
                    <a:pt x="68296" y="86390"/>
                    <a:pt x="73745" y="92430"/>
                    <a:pt x="77680" y="103187"/>
                  </a:cubicBezTo>
                  <a:cubicBezTo>
                    <a:pt x="82295" y="115749"/>
                    <a:pt x="78739" y="131486"/>
                    <a:pt x="75561" y="145406"/>
                  </a:cubicBezTo>
                  <a:cubicBezTo>
                    <a:pt x="72080" y="160765"/>
                    <a:pt x="69205" y="174156"/>
                    <a:pt x="76770" y="181725"/>
                  </a:cubicBezTo>
                  <a:cubicBezTo>
                    <a:pt x="93039" y="197996"/>
                    <a:pt x="109536" y="219023"/>
                    <a:pt x="110067" y="224102"/>
                  </a:cubicBezTo>
                  <a:cubicBezTo>
                    <a:pt x="107197" y="230098"/>
                    <a:pt x="105283" y="236506"/>
                    <a:pt x="104389" y="243095"/>
                  </a:cubicBezTo>
                  <a:cubicBezTo>
                    <a:pt x="104166" y="244851"/>
                    <a:pt x="105163" y="246535"/>
                    <a:pt x="106813" y="247180"/>
                  </a:cubicBezTo>
                  <a:cubicBezTo>
                    <a:pt x="108435" y="247838"/>
                    <a:pt x="110297" y="247268"/>
                    <a:pt x="111276" y="245818"/>
                  </a:cubicBezTo>
                  <a:cubicBezTo>
                    <a:pt x="111426" y="245592"/>
                    <a:pt x="128604" y="221149"/>
                    <a:pt x="146160" y="220175"/>
                  </a:cubicBezTo>
                  <a:cubicBezTo>
                    <a:pt x="152667" y="219981"/>
                    <a:pt x="158857" y="222978"/>
                    <a:pt x="162737" y="228205"/>
                  </a:cubicBezTo>
                  <a:cubicBezTo>
                    <a:pt x="183852" y="252192"/>
                    <a:pt x="158652" y="297592"/>
                    <a:pt x="154112" y="305160"/>
                  </a:cubicBezTo>
                  <a:lnTo>
                    <a:pt x="133909" y="311895"/>
                  </a:lnTo>
                  <a:cubicBezTo>
                    <a:pt x="132704" y="312291"/>
                    <a:pt x="131772" y="313252"/>
                    <a:pt x="131412" y="314467"/>
                  </a:cubicBezTo>
                  <a:cubicBezTo>
                    <a:pt x="131088" y="315692"/>
                    <a:pt x="131399" y="317000"/>
                    <a:pt x="132243" y="317948"/>
                  </a:cubicBezTo>
                  <a:cubicBezTo>
                    <a:pt x="148968" y="336791"/>
                    <a:pt x="204433" y="398242"/>
                    <a:pt x="217674" y="398242"/>
                  </a:cubicBezTo>
                  <a:cubicBezTo>
                    <a:pt x="221002" y="398242"/>
                    <a:pt x="222818" y="395134"/>
                    <a:pt x="226452" y="389086"/>
                  </a:cubicBezTo>
                  <a:cubicBezTo>
                    <a:pt x="231143" y="380989"/>
                    <a:pt x="238255" y="368958"/>
                    <a:pt x="247564" y="365855"/>
                  </a:cubicBezTo>
                  <a:cubicBezTo>
                    <a:pt x="248105" y="365699"/>
                    <a:pt x="248597" y="365414"/>
                    <a:pt x="249002" y="365023"/>
                  </a:cubicBezTo>
                  <a:cubicBezTo>
                    <a:pt x="253467" y="360483"/>
                    <a:pt x="257779" y="356849"/>
                    <a:pt x="262092" y="352914"/>
                  </a:cubicBezTo>
                  <a:cubicBezTo>
                    <a:pt x="278068" y="338897"/>
                    <a:pt x="292990" y="323724"/>
                    <a:pt x="306738" y="307515"/>
                  </a:cubicBezTo>
                  <a:cubicBezTo>
                    <a:pt x="312276" y="300925"/>
                    <a:pt x="318334" y="291715"/>
                    <a:pt x="323973" y="280546"/>
                  </a:cubicBezTo>
                  <a:cubicBezTo>
                    <a:pt x="343518" y="305437"/>
                    <a:pt x="383875" y="335198"/>
                    <a:pt x="423419" y="342549"/>
                  </a:cubicBezTo>
                  <a:cubicBezTo>
                    <a:pt x="429513" y="343629"/>
                    <a:pt x="435691" y="344162"/>
                    <a:pt x="441881" y="344139"/>
                  </a:cubicBezTo>
                  <a:cubicBezTo>
                    <a:pt x="490081" y="344139"/>
                    <a:pt x="551524" y="315233"/>
                    <a:pt x="578311" y="264987"/>
                  </a:cubicBezTo>
                  <a:cubicBezTo>
                    <a:pt x="602141" y="220419"/>
                    <a:pt x="590343" y="163819"/>
                    <a:pt x="584670" y="142785"/>
                  </a:cubicBezTo>
                  <a:lnTo>
                    <a:pt x="607370" y="153528"/>
                  </a:lnTo>
                  <a:cubicBezTo>
                    <a:pt x="608479" y="154135"/>
                    <a:pt x="609818" y="154135"/>
                    <a:pt x="610926" y="153528"/>
                  </a:cubicBezTo>
                  <a:cubicBezTo>
                    <a:pt x="612048" y="152896"/>
                    <a:pt x="612742" y="151708"/>
                    <a:pt x="612740" y="150420"/>
                  </a:cubicBezTo>
                  <a:cubicBezTo>
                    <a:pt x="612737" y="149047"/>
                    <a:pt x="612434" y="19352"/>
                    <a:pt x="471010" y="83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7" name="Google Shape;1527;p45">
              <a:extLst>
                <a:ext uri="{FF2B5EF4-FFF2-40B4-BE49-F238E27FC236}">
                  <a16:creationId xmlns:a16="http://schemas.microsoft.com/office/drawing/2014/main" id="{686DB7B2-9B7B-3B7D-36B3-D3F5D89B605E}"/>
                </a:ext>
              </a:extLst>
            </p:cNvPr>
            <p:cNvSpPr/>
            <p:nvPr/>
          </p:nvSpPr>
          <p:spPr>
            <a:xfrm>
              <a:off x="3489834" y="2586431"/>
              <a:ext cx="57424" cy="122124"/>
            </a:xfrm>
            <a:custGeom>
              <a:avLst/>
              <a:gdLst/>
              <a:ahLst/>
              <a:cxnLst/>
              <a:rect l="l" t="t" r="r" b="b"/>
              <a:pathLst>
                <a:path w="72231" h="153615" extrusionOk="0">
                  <a:moveTo>
                    <a:pt x="59047" y="63202"/>
                  </a:moveTo>
                  <a:cubicBezTo>
                    <a:pt x="57081" y="72358"/>
                    <a:pt x="52313" y="79168"/>
                    <a:pt x="48453" y="78336"/>
                  </a:cubicBezTo>
                  <a:cubicBezTo>
                    <a:pt x="44594" y="77505"/>
                    <a:pt x="43014" y="69408"/>
                    <a:pt x="44972" y="60174"/>
                  </a:cubicBezTo>
                  <a:cubicBezTo>
                    <a:pt x="46930" y="50940"/>
                    <a:pt x="51706" y="44134"/>
                    <a:pt x="55566" y="45043"/>
                  </a:cubicBezTo>
                  <a:cubicBezTo>
                    <a:pt x="59425" y="45952"/>
                    <a:pt x="61321" y="53971"/>
                    <a:pt x="59047" y="63202"/>
                  </a:cubicBezTo>
                  <a:close/>
                  <a:moveTo>
                    <a:pt x="77059" y="28391"/>
                  </a:moveTo>
                  <a:cubicBezTo>
                    <a:pt x="77696" y="28422"/>
                    <a:pt x="78328" y="28287"/>
                    <a:pt x="78898" y="28000"/>
                  </a:cubicBezTo>
                  <a:cubicBezTo>
                    <a:pt x="80726" y="27078"/>
                    <a:pt x="81462" y="24847"/>
                    <a:pt x="80540" y="23019"/>
                  </a:cubicBezTo>
                  <a:cubicBezTo>
                    <a:pt x="77906" y="15267"/>
                    <a:pt x="71477" y="9410"/>
                    <a:pt x="63515" y="7506"/>
                  </a:cubicBezTo>
                  <a:cubicBezTo>
                    <a:pt x="55346" y="7320"/>
                    <a:pt x="47490" y="10656"/>
                    <a:pt x="41949" y="16663"/>
                  </a:cubicBezTo>
                  <a:cubicBezTo>
                    <a:pt x="40496" y="18157"/>
                    <a:pt x="40496" y="20540"/>
                    <a:pt x="41949" y="22035"/>
                  </a:cubicBezTo>
                  <a:lnTo>
                    <a:pt x="41970" y="22058"/>
                  </a:lnTo>
                  <a:cubicBezTo>
                    <a:pt x="43454" y="23529"/>
                    <a:pt x="45850" y="23519"/>
                    <a:pt x="47321" y="22035"/>
                  </a:cubicBezTo>
                  <a:cubicBezTo>
                    <a:pt x="47700" y="21959"/>
                    <a:pt x="55265" y="14091"/>
                    <a:pt x="62456" y="15225"/>
                  </a:cubicBezTo>
                  <a:cubicBezTo>
                    <a:pt x="66768" y="15906"/>
                    <a:pt x="70552" y="19690"/>
                    <a:pt x="73730" y="26500"/>
                  </a:cubicBezTo>
                  <a:cubicBezTo>
                    <a:pt x="74337" y="27826"/>
                    <a:pt x="75676" y="28660"/>
                    <a:pt x="77134" y="28619"/>
                  </a:cubicBezTo>
                  <a:close/>
                  <a:moveTo>
                    <a:pt x="37171" y="157638"/>
                  </a:moveTo>
                  <a:cubicBezTo>
                    <a:pt x="39134" y="156929"/>
                    <a:pt x="40152" y="154761"/>
                    <a:pt x="39442" y="152798"/>
                  </a:cubicBezTo>
                  <a:cubicBezTo>
                    <a:pt x="38699" y="150824"/>
                    <a:pt x="36508" y="149811"/>
                    <a:pt x="34521" y="150526"/>
                  </a:cubicBezTo>
                  <a:cubicBezTo>
                    <a:pt x="21884" y="155142"/>
                    <a:pt x="16737" y="153326"/>
                    <a:pt x="15755" y="152191"/>
                  </a:cubicBezTo>
                  <a:cubicBezTo>
                    <a:pt x="14763" y="150472"/>
                    <a:pt x="12595" y="149840"/>
                    <a:pt x="10834" y="150754"/>
                  </a:cubicBezTo>
                  <a:lnTo>
                    <a:pt x="10821" y="150754"/>
                  </a:lnTo>
                  <a:cubicBezTo>
                    <a:pt x="8946" y="151676"/>
                    <a:pt x="8174" y="153942"/>
                    <a:pt x="9094" y="155818"/>
                  </a:cubicBezTo>
                  <a:cubicBezTo>
                    <a:pt x="9697" y="156952"/>
                    <a:pt x="12347" y="161114"/>
                    <a:pt x="20897" y="161114"/>
                  </a:cubicBezTo>
                  <a:cubicBezTo>
                    <a:pt x="26486" y="160918"/>
                    <a:pt x="31998" y="159742"/>
                    <a:pt x="37181" y="1576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8" name="Google Shape;1528;p45">
              <a:extLst>
                <a:ext uri="{FF2B5EF4-FFF2-40B4-BE49-F238E27FC236}">
                  <a16:creationId xmlns:a16="http://schemas.microsoft.com/office/drawing/2014/main" id="{44D9AA16-C85D-7DCF-5864-3D4F033B2118}"/>
                </a:ext>
              </a:extLst>
            </p:cNvPr>
            <p:cNvSpPr/>
            <p:nvPr/>
          </p:nvSpPr>
          <p:spPr>
            <a:xfrm>
              <a:off x="3211987" y="2921103"/>
              <a:ext cx="486443" cy="424696"/>
            </a:xfrm>
            <a:custGeom>
              <a:avLst/>
              <a:gdLst/>
              <a:ahLst/>
              <a:cxnLst/>
              <a:rect l="l" t="t" r="r" b="b"/>
              <a:pathLst>
                <a:path w="611878" h="534209" extrusionOk="0">
                  <a:moveTo>
                    <a:pt x="480743" y="7499"/>
                  </a:moveTo>
                  <a:cubicBezTo>
                    <a:pt x="480743" y="7499"/>
                    <a:pt x="453805" y="45333"/>
                    <a:pt x="442909" y="115176"/>
                  </a:cubicBezTo>
                  <a:cubicBezTo>
                    <a:pt x="432012" y="185019"/>
                    <a:pt x="441096" y="413086"/>
                    <a:pt x="441096" y="413086"/>
                  </a:cubicBezTo>
                  <a:cubicBezTo>
                    <a:pt x="441096" y="413086"/>
                    <a:pt x="288537" y="370030"/>
                    <a:pt x="238226" y="344983"/>
                  </a:cubicBezTo>
                  <a:cubicBezTo>
                    <a:pt x="215502" y="334177"/>
                    <a:pt x="193352" y="322206"/>
                    <a:pt x="171864" y="309115"/>
                  </a:cubicBezTo>
                  <a:cubicBezTo>
                    <a:pt x="171864" y="309115"/>
                    <a:pt x="155670" y="271281"/>
                    <a:pt x="143113" y="257053"/>
                  </a:cubicBezTo>
                  <a:cubicBezTo>
                    <a:pt x="130556" y="242826"/>
                    <a:pt x="96491" y="239119"/>
                    <a:pt x="83939" y="230116"/>
                  </a:cubicBezTo>
                  <a:cubicBezTo>
                    <a:pt x="71387" y="221113"/>
                    <a:pt x="62374" y="192279"/>
                    <a:pt x="46105" y="203179"/>
                  </a:cubicBezTo>
                  <a:cubicBezTo>
                    <a:pt x="37462" y="207662"/>
                    <a:pt x="34089" y="218305"/>
                    <a:pt x="38573" y="226948"/>
                  </a:cubicBezTo>
                  <a:cubicBezTo>
                    <a:pt x="38573" y="226948"/>
                    <a:pt x="38573" y="226948"/>
                    <a:pt x="38573" y="226948"/>
                  </a:cubicBezTo>
                  <a:cubicBezTo>
                    <a:pt x="39930" y="229564"/>
                    <a:pt x="41922" y="231800"/>
                    <a:pt x="44364" y="233447"/>
                  </a:cubicBezTo>
                  <a:cubicBezTo>
                    <a:pt x="51552" y="238886"/>
                    <a:pt x="78417" y="265759"/>
                    <a:pt x="78417" y="265759"/>
                  </a:cubicBezTo>
                  <a:lnTo>
                    <a:pt x="10309" y="235498"/>
                  </a:lnTo>
                  <a:cubicBezTo>
                    <a:pt x="10309" y="235498"/>
                    <a:pt x="4935" y="262436"/>
                    <a:pt x="13866" y="271442"/>
                  </a:cubicBezTo>
                  <a:cubicBezTo>
                    <a:pt x="22796" y="280448"/>
                    <a:pt x="40803" y="296566"/>
                    <a:pt x="40803" y="296566"/>
                  </a:cubicBezTo>
                  <a:cubicBezTo>
                    <a:pt x="40803" y="296566"/>
                    <a:pt x="67740" y="334400"/>
                    <a:pt x="83934" y="343188"/>
                  </a:cubicBezTo>
                  <a:cubicBezTo>
                    <a:pt x="100102" y="350705"/>
                    <a:pt x="116922" y="356732"/>
                    <a:pt x="134183" y="361198"/>
                  </a:cubicBezTo>
                  <a:cubicBezTo>
                    <a:pt x="150223" y="366570"/>
                    <a:pt x="166417" y="380266"/>
                    <a:pt x="180805" y="388966"/>
                  </a:cubicBezTo>
                  <a:lnTo>
                    <a:pt x="272278" y="444564"/>
                  </a:lnTo>
                  <a:cubicBezTo>
                    <a:pt x="319660" y="473046"/>
                    <a:pt x="369807" y="496650"/>
                    <a:pt x="421949" y="515015"/>
                  </a:cubicBezTo>
                  <a:cubicBezTo>
                    <a:pt x="454639" y="526518"/>
                    <a:pt x="534620" y="561638"/>
                    <a:pt x="562998" y="526443"/>
                  </a:cubicBezTo>
                  <a:cubicBezTo>
                    <a:pt x="575257" y="511309"/>
                    <a:pt x="571473" y="465906"/>
                    <a:pt x="574653" y="446991"/>
                  </a:cubicBezTo>
                  <a:cubicBezTo>
                    <a:pt x="594706" y="326601"/>
                    <a:pt x="620584" y="205455"/>
                    <a:pt x="620584" y="82947"/>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9" name="Google Shape;1529;p45">
              <a:extLst>
                <a:ext uri="{FF2B5EF4-FFF2-40B4-BE49-F238E27FC236}">
                  <a16:creationId xmlns:a16="http://schemas.microsoft.com/office/drawing/2014/main" id="{B2E8DB72-5292-3765-85AE-DE5AFE690A2F}"/>
                </a:ext>
              </a:extLst>
            </p:cNvPr>
            <p:cNvSpPr/>
            <p:nvPr/>
          </p:nvSpPr>
          <p:spPr>
            <a:xfrm>
              <a:off x="3212111" y="3074577"/>
              <a:ext cx="300489" cy="231537"/>
            </a:xfrm>
            <a:custGeom>
              <a:avLst/>
              <a:gdLst/>
              <a:ahLst/>
              <a:cxnLst/>
              <a:rect l="l" t="t" r="r" b="b"/>
              <a:pathLst>
                <a:path w="377974" h="291241" extrusionOk="0">
                  <a:moveTo>
                    <a:pt x="386681" y="203941"/>
                  </a:moveTo>
                  <a:cubicBezTo>
                    <a:pt x="337727" y="188807"/>
                    <a:pt x="268938" y="167089"/>
                    <a:pt x="238217" y="151729"/>
                  </a:cubicBezTo>
                  <a:cubicBezTo>
                    <a:pt x="215494" y="140923"/>
                    <a:pt x="193345" y="128952"/>
                    <a:pt x="171858" y="115861"/>
                  </a:cubicBezTo>
                  <a:cubicBezTo>
                    <a:pt x="171858" y="115861"/>
                    <a:pt x="155664" y="78027"/>
                    <a:pt x="143107" y="63799"/>
                  </a:cubicBezTo>
                  <a:cubicBezTo>
                    <a:pt x="130550" y="49572"/>
                    <a:pt x="96485" y="45865"/>
                    <a:pt x="83935" y="36862"/>
                  </a:cubicBezTo>
                  <a:cubicBezTo>
                    <a:pt x="71386" y="27859"/>
                    <a:pt x="62370" y="-972"/>
                    <a:pt x="46099" y="9924"/>
                  </a:cubicBezTo>
                  <a:cubicBezTo>
                    <a:pt x="37455" y="14408"/>
                    <a:pt x="34083" y="25051"/>
                    <a:pt x="38567" y="33694"/>
                  </a:cubicBezTo>
                  <a:cubicBezTo>
                    <a:pt x="38567" y="33694"/>
                    <a:pt x="38567" y="33694"/>
                    <a:pt x="38567" y="33694"/>
                  </a:cubicBezTo>
                  <a:cubicBezTo>
                    <a:pt x="39924" y="36310"/>
                    <a:pt x="41916" y="38545"/>
                    <a:pt x="44358" y="40193"/>
                  </a:cubicBezTo>
                  <a:cubicBezTo>
                    <a:pt x="51548" y="45632"/>
                    <a:pt x="78411" y="72502"/>
                    <a:pt x="78411" y="72502"/>
                  </a:cubicBezTo>
                  <a:lnTo>
                    <a:pt x="10308" y="42236"/>
                  </a:lnTo>
                  <a:cubicBezTo>
                    <a:pt x="10308" y="42236"/>
                    <a:pt x="4936" y="69174"/>
                    <a:pt x="13865" y="78177"/>
                  </a:cubicBezTo>
                  <a:cubicBezTo>
                    <a:pt x="22793" y="87180"/>
                    <a:pt x="40802" y="103301"/>
                    <a:pt x="40802" y="103301"/>
                  </a:cubicBezTo>
                  <a:cubicBezTo>
                    <a:pt x="40802" y="103301"/>
                    <a:pt x="67739" y="141136"/>
                    <a:pt x="83935" y="149924"/>
                  </a:cubicBezTo>
                  <a:cubicBezTo>
                    <a:pt x="100103" y="157440"/>
                    <a:pt x="116923" y="163468"/>
                    <a:pt x="134184" y="167933"/>
                  </a:cubicBezTo>
                  <a:cubicBezTo>
                    <a:pt x="150225" y="173305"/>
                    <a:pt x="166418" y="187002"/>
                    <a:pt x="180807" y="195702"/>
                  </a:cubicBezTo>
                  <a:lnTo>
                    <a:pt x="272290" y="251320"/>
                  </a:lnTo>
                  <a:cubicBezTo>
                    <a:pt x="301748" y="269039"/>
                    <a:pt x="332296" y="284877"/>
                    <a:pt x="363753" y="298740"/>
                  </a:cubicBezTo>
                  <a:close/>
                </a:path>
              </a:pathLst>
            </a:custGeom>
            <a:solidFill>
              <a:srgbClr val="B882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0" name="Google Shape;1530;p45">
              <a:extLst>
                <a:ext uri="{FF2B5EF4-FFF2-40B4-BE49-F238E27FC236}">
                  <a16:creationId xmlns:a16="http://schemas.microsoft.com/office/drawing/2014/main" id="{751A9F4A-CF30-5729-2B1F-6BD441758CEF}"/>
                </a:ext>
              </a:extLst>
            </p:cNvPr>
            <p:cNvSpPr/>
            <p:nvPr/>
          </p:nvSpPr>
          <p:spPr>
            <a:xfrm>
              <a:off x="3209064" y="2918079"/>
              <a:ext cx="492433" cy="430742"/>
            </a:xfrm>
            <a:custGeom>
              <a:avLst/>
              <a:gdLst/>
              <a:ahLst/>
              <a:cxnLst/>
              <a:rect l="l" t="t" r="r" b="b"/>
              <a:pathLst>
                <a:path w="619413" h="541814" extrusionOk="0">
                  <a:moveTo>
                    <a:pt x="624330" y="83120"/>
                  </a:moveTo>
                  <a:cubicBezTo>
                    <a:pt x="622242" y="83120"/>
                    <a:pt x="620548" y="84811"/>
                    <a:pt x="620546" y="86902"/>
                  </a:cubicBezTo>
                  <a:cubicBezTo>
                    <a:pt x="620546" y="187241"/>
                    <a:pt x="602915" y="288181"/>
                    <a:pt x="585815" y="385718"/>
                  </a:cubicBezTo>
                  <a:cubicBezTo>
                    <a:pt x="582258" y="407283"/>
                    <a:pt x="578249" y="428851"/>
                    <a:pt x="574690" y="450342"/>
                  </a:cubicBezTo>
                  <a:cubicBezTo>
                    <a:pt x="573656" y="458500"/>
                    <a:pt x="573076" y="466710"/>
                    <a:pt x="572952" y="474932"/>
                  </a:cubicBezTo>
                  <a:cubicBezTo>
                    <a:pt x="572271" y="494304"/>
                    <a:pt x="571362" y="518447"/>
                    <a:pt x="563796" y="527901"/>
                  </a:cubicBezTo>
                  <a:cubicBezTo>
                    <a:pt x="540109" y="557488"/>
                    <a:pt x="474203" y="532822"/>
                    <a:pt x="438863" y="519654"/>
                  </a:cubicBezTo>
                  <a:lnTo>
                    <a:pt x="426910" y="515341"/>
                  </a:lnTo>
                  <a:cubicBezTo>
                    <a:pt x="408450" y="508828"/>
                    <a:pt x="390257" y="501653"/>
                    <a:pt x="372333" y="493817"/>
                  </a:cubicBezTo>
                  <a:lnTo>
                    <a:pt x="393430" y="405781"/>
                  </a:lnTo>
                  <a:cubicBezTo>
                    <a:pt x="417202" y="412935"/>
                    <a:pt x="435594" y="418214"/>
                    <a:pt x="441632" y="419946"/>
                  </a:cubicBezTo>
                  <a:lnTo>
                    <a:pt x="455453" y="466460"/>
                  </a:lnTo>
                  <a:cubicBezTo>
                    <a:pt x="455466" y="466509"/>
                    <a:pt x="455479" y="466559"/>
                    <a:pt x="455494" y="466608"/>
                  </a:cubicBezTo>
                  <a:cubicBezTo>
                    <a:pt x="456108" y="468561"/>
                    <a:pt x="458191" y="469647"/>
                    <a:pt x="460144" y="469035"/>
                  </a:cubicBezTo>
                  <a:cubicBezTo>
                    <a:pt x="462120" y="468409"/>
                    <a:pt x="463249" y="466336"/>
                    <a:pt x="462705" y="464336"/>
                  </a:cubicBezTo>
                  <a:lnTo>
                    <a:pt x="452565" y="430146"/>
                  </a:lnTo>
                  <a:lnTo>
                    <a:pt x="494266" y="471690"/>
                  </a:lnTo>
                  <a:cubicBezTo>
                    <a:pt x="495015" y="472365"/>
                    <a:pt x="495983" y="472742"/>
                    <a:pt x="496991" y="472749"/>
                  </a:cubicBezTo>
                  <a:cubicBezTo>
                    <a:pt x="497898" y="472686"/>
                    <a:pt x="498752" y="472312"/>
                    <a:pt x="499413" y="471690"/>
                  </a:cubicBezTo>
                  <a:lnTo>
                    <a:pt x="499436" y="471666"/>
                  </a:lnTo>
                  <a:cubicBezTo>
                    <a:pt x="500907" y="470183"/>
                    <a:pt x="500897" y="467789"/>
                    <a:pt x="499413" y="466318"/>
                  </a:cubicBezTo>
                  <a:cubicBezTo>
                    <a:pt x="499413" y="466318"/>
                    <a:pt x="499413" y="466318"/>
                    <a:pt x="499413" y="466318"/>
                  </a:cubicBezTo>
                  <a:lnTo>
                    <a:pt x="448426" y="415326"/>
                  </a:lnTo>
                  <a:cubicBezTo>
                    <a:pt x="447740" y="396697"/>
                    <a:pt x="440119" y="184842"/>
                    <a:pt x="450218" y="119436"/>
                  </a:cubicBezTo>
                  <a:cubicBezTo>
                    <a:pt x="460737" y="51336"/>
                    <a:pt x="487296" y="13500"/>
                    <a:pt x="487296" y="13500"/>
                  </a:cubicBezTo>
                  <a:cubicBezTo>
                    <a:pt x="488475" y="11780"/>
                    <a:pt x="488073" y="9433"/>
                    <a:pt x="486387" y="8203"/>
                  </a:cubicBezTo>
                  <a:lnTo>
                    <a:pt x="486361" y="8185"/>
                  </a:lnTo>
                  <a:cubicBezTo>
                    <a:pt x="484652" y="6986"/>
                    <a:pt x="482292" y="7400"/>
                    <a:pt x="481093" y="9109"/>
                  </a:cubicBezTo>
                  <a:cubicBezTo>
                    <a:pt x="481093" y="9112"/>
                    <a:pt x="481093" y="9112"/>
                    <a:pt x="481093" y="9112"/>
                  </a:cubicBezTo>
                  <a:cubicBezTo>
                    <a:pt x="479956" y="10625"/>
                    <a:pt x="453547" y="48309"/>
                    <a:pt x="442728" y="118377"/>
                  </a:cubicBezTo>
                  <a:cubicBezTo>
                    <a:pt x="433118" y="182923"/>
                    <a:pt x="439397" y="376637"/>
                    <a:pt x="440684" y="411821"/>
                  </a:cubicBezTo>
                  <a:cubicBezTo>
                    <a:pt x="432396" y="409415"/>
                    <a:pt x="414179" y="404121"/>
                    <a:pt x="391754" y="397316"/>
                  </a:cubicBezTo>
                  <a:cubicBezTo>
                    <a:pt x="391754" y="397316"/>
                    <a:pt x="391736" y="397316"/>
                    <a:pt x="391728" y="397301"/>
                  </a:cubicBezTo>
                  <a:cubicBezTo>
                    <a:pt x="375905" y="392491"/>
                    <a:pt x="358533" y="387101"/>
                    <a:pt x="341197" y="381501"/>
                  </a:cubicBezTo>
                  <a:lnTo>
                    <a:pt x="339902" y="381084"/>
                  </a:lnTo>
                  <a:cubicBezTo>
                    <a:pt x="337529" y="380317"/>
                    <a:pt x="335162" y="379547"/>
                    <a:pt x="332802" y="378774"/>
                  </a:cubicBezTo>
                  <a:cubicBezTo>
                    <a:pt x="331046" y="378197"/>
                    <a:pt x="329293" y="377619"/>
                    <a:pt x="327544" y="377041"/>
                  </a:cubicBezTo>
                  <a:lnTo>
                    <a:pt x="324768" y="376121"/>
                  </a:lnTo>
                  <a:cubicBezTo>
                    <a:pt x="315184" y="372935"/>
                    <a:pt x="305715" y="369708"/>
                    <a:pt x="296691" y="366512"/>
                  </a:cubicBezTo>
                  <a:lnTo>
                    <a:pt x="296623" y="366489"/>
                  </a:lnTo>
                  <a:cubicBezTo>
                    <a:pt x="290078" y="364158"/>
                    <a:pt x="283784" y="361870"/>
                    <a:pt x="277811" y="359614"/>
                  </a:cubicBezTo>
                  <a:lnTo>
                    <a:pt x="275242" y="358638"/>
                  </a:lnTo>
                  <a:cubicBezTo>
                    <a:pt x="273781" y="358081"/>
                    <a:pt x="272338" y="357524"/>
                    <a:pt x="270924" y="356973"/>
                  </a:cubicBezTo>
                  <a:cubicBezTo>
                    <a:pt x="269587" y="356454"/>
                    <a:pt x="268287" y="355936"/>
                    <a:pt x="266995" y="355418"/>
                  </a:cubicBezTo>
                  <a:cubicBezTo>
                    <a:pt x="266000" y="355025"/>
                    <a:pt x="264980" y="354623"/>
                    <a:pt x="264016" y="354232"/>
                  </a:cubicBezTo>
                  <a:cubicBezTo>
                    <a:pt x="261804" y="353333"/>
                    <a:pt x="259672" y="352445"/>
                    <a:pt x="257624" y="351572"/>
                  </a:cubicBezTo>
                  <a:cubicBezTo>
                    <a:pt x="256976" y="351298"/>
                    <a:pt x="256362" y="351028"/>
                    <a:pt x="255735" y="350756"/>
                  </a:cubicBezTo>
                  <a:cubicBezTo>
                    <a:pt x="254111" y="350054"/>
                    <a:pt x="252544" y="349363"/>
                    <a:pt x="251037" y="348684"/>
                  </a:cubicBezTo>
                  <a:cubicBezTo>
                    <a:pt x="250519" y="348446"/>
                    <a:pt x="249975" y="348205"/>
                    <a:pt x="249465" y="347969"/>
                  </a:cubicBezTo>
                  <a:cubicBezTo>
                    <a:pt x="247519" y="347070"/>
                    <a:pt x="245649" y="346187"/>
                    <a:pt x="243932" y="345327"/>
                  </a:cubicBezTo>
                  <a:cubicBezTo>
                    <a:pt x="200951" y="323829"/>
                    <a:pt x="182867" y="312865"/>
                    <a:pt x="178858" y="310293"/>
                  </a:cubicBezTo>
                  <a:cubicBezTo>
                    <a:pt x="176058" y="303709"/>
                    <a:pt x="161680" y="271700"/>
                    <a:pt x="149952" y="258309"/>
                  </a:cubicBezTo>
                  <a:cubicBezTo>
                    <a:pt x="141627" y="249000"/>
                    <a:pt x="125964" y="244081"/>
                    <a:pt x="112118" y="239694"/>
                  </a:cubicBezTo>
                  <a:cubicBezTo>
                    <a:pt x="104339" y="237712"/>
                    <a:pt x="96859" y="234710"/>
                    <a:pt x="89868" y="230766"/>
                  </a:cubicBezTo>
                  <a:cubicBezTo>
                    <a:pt x="85641" y="227142"/>
                    <a:pt x="81948" y="222938"/>
                    <a:pt x="78899" y="218278"/>
                  </a:cubicBezTo>
                  <a:cubicBezTo>
                    <a:pt x="71253" y="207685"/>
                    <a:pt x="61646" y="194594"/>
                    <a:pt x="47874" y="203826"/>
                  </a:cubicBezTo>
                  <a:cubicBezTo>
                    <a:pt x="41277" y="207537"/>
                    <a:pt x="36965" y="214290"/>
                    <a:pt x="36372" y="221835"/>
                  </a:cubicBezTo>
                  <a:cubicBezTo>
                    <a:pt x="36353" y="229338"/>
                    <a:pt x="39925" y="236399"/>
                    <a:pt x="45981" y="240828"/>
                  </a:cubicBezTo>
                  <a:cubicBezTo>
                    <a:pt x="49470" y="243299"/>
                    <a:pt x="56601" y="250375"/>
                    <a:pt x="63853" y="257234"/>
                  </a:cubicBezTo>
                  <a:lnTo>
                    <a:pt x="15788" y="235759"/>
                  </a:lnTo>
                  <a:cubicBezTo>
                    <a:pt x="15591" y="235679"/>
                    <a:pt x="15386" y="235614"/>
                    <a:pt x="15179" y="235568"/>
                  </a:cubicBezTo>
                  <a:cubicBezTo>
                    <a:pt x="13102" y="235099"/>
                    <a:pt x="11035" y="236404"/>
                    <a:pt x="10566" y="238482"/>
                  </a:cubicBezTo>
                  <a:cubicBezTo>
                    <a:pt x="10566" y="238500"/>
                    <a:pt x="10566" y="238539"/>
                    <a:pt x="10566" y="238554"/>
                  </a:cubicBezTo>
                  <a:cubicBezTo>
                    <a:pt x="10514" y="238655"/>
                    <a:pt x="10468" y="238756"/>
                    <a:pt x="10429" y="238862"/>
                  </a:cubicBezTo>
                  <a:cubicBezTo>
                    <a:pt x="9823" y="241812"/>
                    <a:pt x="4904" y="268069"/>
                    <a:pt x="15044" y="278209"/>
                  </a:cubicBezTo>
                  <a:cubicBezTo>
                    <a:pt x="23444" y="286609"/>
                    <a:pt x="39332" y="300987"/>
                    <a:pt x="41829" y="303181"/>
                  </a:cubicBezTo>
                  <a:cubicBezTo>
                    <a:pt x="44707" y="307265"/>
                    <a:pt x="69826" y="341696"/>
                    <a:pt x="85861" y="350624"/>
                  </a:cubicBezTo>
                  <a:cubicBezTo>
                    <a:pt x="100415" y="357646"/>
                    <a:pt x="115627" y="363217"/>
                    <a:pt x="131274" y="367258"/>
                  </a:cubicBezTo>
                  <a:lnTo>
                    <a:pt x="136646" y="368848"/>
                  </a:lnTo>
                  <a:cubicBezTo>
                    <a:pt x="147996" y="373472"/>
                    <a:pt x="158680" y="379578"/>
                    <a:pt x="168427" y="387008"/>
                  </a:cubicBezTo>
                  <a:cubicBezTo>
                    <a:pt x="173271" y="390336"/>
                    <a:pt x="177961" y="393517"/>
                    <a:pt x="182502" y="396314"/>
                  </a:cubicBezTo>
                  <a:lnTo>
                    <a:pt x="213602" y="415222"/>
                  </a:lnTo>
                  <a:lnTo>
                    <a:pt x="274144" y="451927"/>
                  </a:lnTo>
                  <a:cubicBezTo>
                    <a:pt x="303738" y="469752"/>
                    <a:pt x="334452" y="485651"/>
                    <a:pt x="366093" y="499523"/>
                  </a:cubicBezTo>
                  <a:cubicBezTo>
                    <a:pt x="366404" y="499565"/>
                    <a:pt x="366723" y="499565"/>
                    <a:pt x="367034" y="499523"/>
                  </a:cubicBezTo>
                  <a:cubicBezTo>
                    <a:pt x="385918" y="507831"/>
                    <a:pt x="405119" y="515422"/>
                    <a:pt x="424630" y="522298"/>
                  </a:cubicBezTo>
                  <a:lnTo>
                    <a:pt x="436436" y="526613"/>
                  </a:lnTo>
                  <a:cubicBezTo>
                    <a:pt x="461483" y="535995"/>
                    <a:pt x="497426" y="549313"/>
                    <a:pt x="527239" y="549313"/>
                  </a:cubicBezTo>
                  <a:cubicBezTo>
                    <a:pt x="544567" y="549313"/>
                    <a:pt x="560532" y="544167"/>
                    <a:pt x="569691" y="532737"/>
                  </a:cubicBezTo>
                  <a:cubicBezTo>
                    <a:pt x="578850" y="521306"/>
                    <a:pt x="579754" y="496793"/>
                    <a:pt x="580510" y="475153"/>
                  </a:cubicBezTo>
                  <a:cubicBezTo>
                    <a:pt x="580888" y="465996"/>
                    <a:pt x="581191" y="457369"/>
                    <a:pt x="582098" y="451544"/>
                  </a:cubicBezTo>
                  <a:cubicBezTo>
                    <a:pt x="585657" y="430045"/>
                    <a:pt x="589513" y="408563"/>
                    <a:pt x="593235" y="387072"/>
                  </a:cubicBezTo>
                  <a:cubicBezTo>
                    <a:pt x="610413" y="289165"/>
                    <a:pt x="628119" y="187837"/>
                    <a:pt x="628119" y="86894"/>
                  </a:cubicBezTo>
                  <a:cubicBezTo>
                    <a:pt x="628114" y="84806"/>
                    <a:pt x="626418" y="83117"/>
                    <a:pt x="624330" y="83120"/>
                  </a:cubicBezTo>
                  <a:close/>
                  <a:moveTo>
                    <a:pt x="365091" y="490289"/>
                  </a:moveTo>
                  <a:cubicBezTo>
                    <a:pt x="335232" y="476949"/>
                    <a:pt x="306222" y="461786"/>
                    <a:pt x="278223" y="444887"/>
                  </a:cubicBezTo>
                  <a:lnTo>
                    <a:pt x="217679" y="408182"/>
                  </a:lnTo>
                  <a:lnTo>
                    <a:pt x="186597" y="389274"/>
                  </a:lnTo>
                  <a:cubicBezTo>
                    <a:pt x="182194" y="386624"/>
                    <a:pt x="177591" y="383446"/>
                    <a:pt x="172898" y="380193"/>
                  </a:cubicBezTo>
                  <a:cubicBezTo>
                    <a:pt x="162568" y="372371"/>
                    <a:pt x="151247" y="365958"/>
                    <a:pt x="139226" y="361124"/>
                  </a:cubicBezTo>
                  <a:lnTo>
                    <a:pt x="133551" y="359459"/>
                  </a:lnTo>
                  <a:cubicBezTo>
                    <a:pt x="118414" y="355571"/>
                    <a:pt x="103692" y="350225"/>
                    <a:pt x="89589" y="343493"/>
                  </a:cubicBezTo>
                  <a:cubicBezTo>
                    <a:pt x="74379" y="335171"/>
                    <a:pt x="47742" y="298091"/>
                    <a:pt x="47742" y="298091"/>
                  </a:cubicBezTo>
                  <a:lnTo>
                    <a:pt x="47211" y="297412"/>
                  </a:lnTo>
                  <a:cubicBezTo>
                    <a:pt x="46986" y="297260"/>
                    <a:pt x="29202" y="281216"/>
                    <a:pt x="20424" y="272438"/>
                  </a:cubicBezTo>
                  <a:cubicBezTo>
                    <a:pt x="15793" y="267807"/>
                    <a:pt x="15816" y="254851"/>
                    <a:pt x="17057" y="245055"/>
                  </a:cubicBezTo>
                  <a:lnTo>
                    <a:pt x="80575" y="273495"/>
                  </a:lnTo>
                  <a:cubicBezTo>
                    <a:pt x="82246" y="274259"/>
                    <a:pt x="84222" y="273713"/>
                    <a:pt x="85266" y="272200"/>
                  </a:cubicBezTo>
                  <a:cubicBezTo>
                    <a:pt x="85286" y="272169"/>
                    <a:pt x="85266" y="272133"/>
                    <a:pt x="85292" y="272102"/>
                  </a:cubicBezTo>
                  <a:cubicBezTo>
                    <a:pt x="85418" y="271993"/>
                    <a:pt x="85538" y="271874"/>
                    <a:pt x="85646" y="271747"/>
                  </a:cubicBezTo>
                  <a:cubicBezTo>
                    <a:pt x="86659" y="270229"/>
                    <a:pt x="86470" y="268206"/>
                    <a:pt x="85191" y="266903"/>
                  </a:cubicBezTo>
                  <a:cubicBezTo>
                    <a:pt x="84056" y="265769"/>
                    <a:pt x="58253" y="239738"/>
                    <a:pt x="50687" y="234213"/>
                  </a:cubicBezTo>
                  <a:cubicBezTo>
                    <a:pt x="46750" y="231309"/>
                    <a:pt x="44354" y="226769"/>
                    <a:pt x="44181" y="221881"/>
                  </a:cubicBezTo>
                  <a:cubicBezTo>
                    <a:pt x="44427" y="219392"/>
                    <a:pt x="45287" y="217002"/>
                    <a:pt x="46683" y="214924"/>
                  </a:cubicBezTo>
                  <a:cubicBezTo>
                    <a:pt x="48045" y="213026"/>
                    <a:pt x="49830" y="211469"/>
                    <a:pt x="51897" y="210379"/>
                  </a:cubicBezTo>
                  <a:cubicBezTo>
                    <a:pt x="58859" y="205688"/>
                    <a:pt x="63850" y="210897"/>
                    <a:pt x="72706" y="223016"/>
                  </a:cubicBezTo>
                  <a:cubicBezTo>
                    <a:pt x="76190" y="228336"/>
                    <a:pt x="80419" y="233125"/>
                    <a:pt x="85266" y="237241"/>
                  </a:cubicBezTo>
                  <a:cubicBezTo>
                    <a:pt x="92917" y="241660"/>
                    <a:pt x="101141" y="244996"/>
                    <a:pt x="109709" y="247153"/>
                  </a:cubicBezTo>
                  <a:cubicBezTo>
                    <a:pt x="122571" y="251241"/>
                    <a:pt x="137164" y="256006"/>
                    <a:pt x="143899" y="263575"/>
                  </a:cubicBezTo>
                  <a:cubicBezTo>
                    <a:pt x="155930" y="277269"/>
                    <a:pt x="171970" y="314196"/>
                    <a:pt x="171970" y="314575"/>
                  </a:cubicBezTo>
                  <a:cubicBezTo>
                    <a:pt x="172250" y="315251"/>
                    <a:pt x="172724" y="315831"/>
                    <a:pt x="173333" y="316240"/>
                  </a:cubicBezTo>
                  <a:cubicBezTo>
                    <a:pt x="194968" y="329442"/>
                    <a:pt x="217274" y="341515"/>
                    <a:pt x="240158" y="352409"/>
                  </a:cubicBezTo>
                  <a:cubicBezTo>
                    <a:pt x="270660" y="367406"/>
                    <a:pt x="337288" y="388751"/>
                    <a:pt x="386074" y="4035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1" name="Google Shape;1531;p45">
              <a:extLst>
                <a:ext uri="{FF2B5EF4-FFF2-40B4-BE49-F238E27FC236}">
                  <a16:creationId xmlns:a16="http://schemas.microsoft.com/office/drawing/2014/main" id="{EB1279B6-9520-3734-87C5-06A4D58A84DA}"/>
                </a:ext>
              </a:extLst>
            </p:cNvPr>
            <p:cNvSpPr/>
            <p:nvPr/>
          </p:nvSpPr>
          <p:spPr>
            <a:xfrm>
              <a:off x="1684649" y="3788841"/>
              <a:ext cx="151230" cy="782866"/>
            </a:xfrm>
            <a:custGeom>
              <a:avLst/>
              <a:gdLst/>
              <a:ahLst/>
              <a:cxnLst/>
              <a:rect l="l" t="t" r="r" b="b"/>
              <a:pathLst>
                <a:path w="190227" h="984737" extrusionOk="0">
                  <a:moveTo>
                    <a:pt x="124682" y="102658"/>
                  </a:moveTo>
                  <a:cubicBezTo>
                    <a:pt x="124682" y="102658"/>
                    <a:pt x="92220" y="297279"/>
                    <a:pt x="49845" y="476920"/>
                  </a:cubicBezTo>
                  <a:cubicBezTo>
                    <a:pt x="7470" y="656562"/>
                    <a:pt x="19579" y="906038"/>
                    <a:pt x="19579" y="906038"/>
                  </a:cubicBezTo>
                  <a:cubicBezTo>
                    <a:pt x="19579" y="906038"/>
                    <a:pt x="-3123" y="953482"/>
                    <a:pt x="17080" y="975956"/>
                  </a:cubicBezTo>
                  <a:cubicBezTo>
                    <a:pt x="37283" y="998431"/>
                    <a:pt x="69520" y="991090"/>
                    <a:pt x="77010" y="991090"/>
                  </a:cubicBezTo>
                  <a:cubicBezTo>
                    <a:pt x="84501" y="991090"/>
                    <a:pt x="136866" y="988594"/>
                    <a:pt x="136866" y="988594"/>
                  </a:cubicBezTo>
                  <a:cubicBezTo>
                    <a:pt x="136866" y="988594"/>
                    <a:pt x="176969" y="751371"/>
                    <a:pt x="192103" y="536773"/>
                  </a:cubicBezTo>
                  <a:cubicBezTo>
                    <a:pt x="207237" y="322175"/>
                    <a:pt x="194600" y="-4638"/>
                    <a:pt x="179619" y="7846"/>
                  </a:cubicBezTo>
                  <a:cubicBezTo>
                    <a:pt x="164637" y="20331"/>
                    <a:pt x="132250" y="85180"/>
                    <a:pt x="132250" y="851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2" name="Google Shape;1532;p45">
              <a:extLst>
                <a:ext uri="{FF2B5EF4-FFF2-40B4-BE49-F238E27FC236}">
                  <a16:creationId xmlns:a16="http://schemas.microsoft.com/office/drawing/2014/main" id="{16EC3E03-4B87-5938-D28B-AAAC77EA22F9}"/>
                </a:ext>
              </a:extLst>
            </p:cNvPr>
            <p:cNvSpPr/>
            <p:nvPr/>
          </p:nvSpPr>
          <p:spPr>
            <a:xfrm>
              <a:off x="1681994" y="3785597"/>
              <a:ext cx="156872" cy="788813"/>
            </a:xfrm>
            <a:custGeom>
              <a:avLst/>
              <a:gdLst/>
              <a:ahLst/>
              <a:cxnLst/>
              <a:rect l="l" t="t" r="r" b="b"/>
              <a:pathLst>
                <a:path w="197323" h="992218" extrusionOk="0">
                  <a:moveTo>
                    <a:pt x="62279" y="999633"/>
                  </a:moveTo>
                  <a:cubicBezTo>
                    <a:pt x="45674" y="1000535"/>
                    <a:pt x="29496" y="994186"/>
                    <a:pt x="17936" y="982230"/>
                  </a:cubicBezTo>
                  <a:cubicBezTo>
                    <a:pt x="-2114" y="959530"/>
                    <a:pt x="16273" y="916021"/>
                    <a:pt x="19451" y="909059"/>
                  </a:cubicBezTo>
                  <a:cubicBezTo>
                    <a:pt x="18695" y="892109"/>
                    <a:pt x="8780" y="652376"/>
                    <a:pt x="49717" y="479788"/>
                  </a:cubicBezTo>
                  <a:cubicBezTo>
                    <a:pt x="91638" y="302345"/>
                    <a:pt x="124176" y="107725"/>
                    <a:pt x="124554" y="105832"/>
                  </a:cubicBezTo>
                  <a:cubicBezTo>
                    <a:pt x="124520" y="105531"/>
                    <a:pt x="124520" y="105226"/>
                    <a:pt x="124554" y="104925"/>
                  </a:cubicBezTo>
                  <a:lnTo>
                    <a:pt x="132122" y="87520"/>
                  </a:lnTo>
                  <a:cubicBezTo>
                    <a:pt x="133560" y="84645"/>
                    <a:pt x="165188" y="21538"/>
                    <a:pt x="180558" y="8748"/>
                  </a:cubicBezTo>
                  <a:cubicBezTo>
                    <a:pt x="182073" y="7381"/>
                    <a:pt x="184282" y="7109"/>
                    <a:pt x="186082" y="8067"/>
                  </a:cubicBezTo>
                  <a:cubicBezTo>
                    <a:pt x="204695" y="17604"/>
                    <a:pt x="212867" y="346233"/>
                    <a:pt x="199248" y="540858"/>
                  </a:cubicBezTo>
                  <a:cubicBezTo>
                    <a:pt x="184114" y="752731"/>
                    <a:pt x="144689" y="990407"/>
                    <a:pt x="144311" y="992837"/>
                  </a:cubicBezTo>
                  <a:cubicBezTo>
                    <a:pt x="144026" y="994593"/>
                    <a:pt x="142532" y="995898"/>
                    <a:pt x="140755" y="995945"/>
                  </a:cubicBezTo>
                  <a:cubicBezTo>
                    <a:pt x="138636" y="995945"/>
                    <a:pt x="88240" y="998442"/>
                    <a:pt x="80749" y="998442"/>
                  </a:cubicBezTo>
                  <a:cubicBezTo>
                    <a:pt x="79226" y="998413"/>
                    <a:pt x="77706" y="998540"/>
                    <a:pt x="76209" y="998820"/>
                  </a:cubicBezTo>
                  <a:cubicBezTo>
                    <a:pt x="71586" y="999348"/>
                    <a:pt x="66934" y="999620"/>
                    <a:pt x="62279" y="999633"/>
                  </a:cubicBezTo>
                  <a:close/>
                  <a:moveTo>
                    <a:pt x="131656" y="107505"/>
                  </a:moveTo>
                  <a:cubicBezTo>
                    <a:pt x="129918" y="118099"/>
                    <a:pt x="97834" y="308028"/>
                    <a:pt x="56897" y="481611"/>
                  </a:cubicBezTo>
                  <a:cubicBezTo>
                    <a:pt x="15051" y="658678"/>
                    <a:pt x="26628" y="907171"/>
                    <a:pt x="26628" y="909673"/>
                  </a:cubicBezTo>
                  <a:cubicBezTo>
                    <a:pt x="26805" y="910263"/>
                    <a:pt x="26805" y="910895"/>
                    <a:pt x="26628" y="911486"/>
                  </a:cubicBezTo>
                  <a:cubicBezTo>
                    <a:pt x="26628" y="911939"/>
                    <a:pt x="5516" y="956886"/>
                    <a:pt x="23601" y="977166"/>
                  </a:cubicBezTo>
                  <a:cubicBezTo>
                    <a:pt x="39266" y="994873"/>
                    <a:pt x="63706" y="992301"/>
                    <a:pt x="75359" y="991316"/>
                  </a:cubicBezTo>
                  <a:cubicBezTo>
                    <a:pt x="77628" y="991316"/>
                    <a:pt x="79447" y="990863"/>
                    <a:pt x="80656" y="990863"/>
                  </a:cubicBezTo>
                  <a:cubicBezTo>
                    <a:pt x="86873" y="990863"/>
                    <a:pt x="126059" y="989050"/>
                    <a:pt x="137256" y="988516"/>
                  </a:cubicBezTo>
                  <a:cubicBezTo>
                    <a:pt x="141949" y="960284"/>
                    <a:pt x="177740" y="739262"/>
                    <a:pt x="191587" y="540330"/>
                  </a:cubicBezTo>
                  <a:cubicBezTo>
                    <a:pt x="206267" y="330788"/>
                    <a:pt x="194840" y="47194"/>
                    <a:pt x="183187" y="16625"/>
                  </a:cubicBezTo>
                  <a:cubicBezTo>
                    <a:pt x="171156" y="29260"/>
                    <a:pt x="149365" y="69593"/>
                    <a:pt x="138921" y="907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3" name="Google Shape;1533;p45">
              <a:extLst>
                <a:ext uri="{FF2B5EF4-FFF2-40B4-BE49-F238E27FC236}">
                  <a16:creationId xmlns:a16="http://schemas.microsoft.com/office/drawing/2014/main" id="{B94101EC-F421-C304-2286-62AB622AC675}"/>
                </a:ext>
              </a:extLst>
            </p:cNvPr>
            <p:cNvSpPr/>
            <p:nvPr/>
          </p:nvSpPr>
          <p:spPr>
            <a:xfrm>
              <a:off x="1673831" y="3359951"/>
              <a:ext cx="376429" cy="1235804"/>
            </a:xfrm>
            <a:custGeom>
              <a:avLst/>
              <a:gdLst/>
              <a:ahLst/>
              <a:cxnLst/>
              <a:rect l="l" t="t" r="r" b="b"/>
              <a:pathLst>
                <a:path w="473496" h="1554471" extrusionOk="0">
                  <a:moveTo>
                    <a:pt x="481611" y="1520498"/>
                  </a:moveTo>
                  <a:cubicBezTo>
                    <a:pt x="476690" y="1496738"/>
                    <a:pt x="440749" y="1481905"/>
                    <a:pt x="405943" y="1467529"/>
                  </a:cubicBezTo>
                  <a:cubicBezTo>
                    <a:pt x="386116" y="1459282"/>
                    <a:pt x="367350" y="1451564"/>
                    <a:pt x="358269" y="1443392"/>
                  </a:cubicBezTo>
                  <a:cubicBezTo>
                    <a:pt x="343925" y="1430465"/>
                    <a:pt x="330236" y="1416827"/>
                    <a:pt x="317257" y="1402530"/>
                  </a:cubicBezTo>
                  <a:cubicBezTo>
                    <a:pt x="318650" y="1389849"/>
                    <a:pt x="317677" y="1377020"/>
                    <a:pt x="314382" y="1364696"/>
                  </a:cubicBezTo>
                  <a:cubicBezTo>
                    <a:pt x="311634" y="1359205"/>
                    <a:pt x="307243" y="1354708"/>
                    <a:pt x="301820" y="1351831"/>
                  </a:cubicBezTo>
                  <a:cubicBezTo>
                    <a:pt x="294935" y="1347218"/>
                    <a:pt x="291073" y="1344265"/>
                    <a:pt x="292135" y="1336699"/>
                  </a:cubicBezTo>
                  <a:cubicBezTo>
                    <a:pt x="292436" y="1334352"/>
                    <a:pt x="293498" y="1325271"/>
                    <a:pt x="295160" y="1311057"/>
                  </a:cubicBezTo>
                  <a:cubicBezTo>
                    <a:pt x="325807" y="1044400"/>
                    <a:pt x="350778" y="879442"/>
                    <a:pt x="369316" y="820798"/>
                  </a:cubicBezTo>
                  <a:cubicBezTo>
                    <a:pt x="401175" y="720459"/>
                    <a:pt x="427053" y="301784"/>
                    <a:pt x="424403" y="225735"/>
                  </a:cubicBezTo>
                  <a:cubicBezTo>
                    <a:pt x="422059" y="154002"/>
                    <a:pt x="406925" y="44281"/>
                    <a:pt x="406925" y="43224"/>
                  </a:cubicBezTo>
                  <a:cubicBezTo>
                    <a:pt x="406684" y="41479"/>
                    <a:pt x="405272" y="40130"/>
                    <a:pt x="403519" y="39971"/>
                  </a:cubicBezTo>
                  <a:lnTo>
                    <a:pt x="36756" y="7506"/>
                  </a:lnTo>
                  <a:cubicBezTo>
                    <a:pt x="34813" y="7390"/>
                    <a:pt x="33078" y="8711"/>
                    <a:pt x="32671" y="10614"/>
                  </a:cubicBezTo>
                  <a:cubicBezTo>
                    <a:pt x="31233" y="17802"/>
                    <a:pt x="2405" y="186466"/>
                    <a:pt x="9968" y="236407"/>
                  </a:cubicBezTo>
                  <a:cubicBezTo>
                    <a:pt x="16635" y="274477"/>
                    <a:pt x="25807" y="312065"/>
                    <a:pt x="37424" y="348927"/>
                  </a:cubicBezTo>
                  <a:cubicBezTo>
                    <a:pt x="40226" y="360959"/>
                    <a:pt x="104848" y="648503"/>
                    <a:pt x="112414" y="671203"/>
                  </a:cubicBezTo>
                  <a:cubicBezTo>
                    <a:pt x="119376" y="692012"/>
                    <a:pt x="112414" y="956097"/>
                    <a:pt x="97279" y="1076183"/>
                  </a:cubicBezTo>
                  <a:cubicBezTo>
                    <a:pt x="88799" y="1144861"/>
                    <a:pt x="92208" y="1214483"/>
                    <a:pt x="107352" y="1282003"/>
                  </a:cubicBezTo>
                  <a:cubicBezTo>
                    <a:pt x="109471" y="1292597"/>
                    <a:pt x="111287" y="1301600"/>
                    <a:pt x="112274" y="1309168"/>
                  </a:cubicBezTo>
                  <a:cubicBezTo>
                    <a:pt x="117117" y="1345868"/>
                    <a:pt x="114698" y="1467014"/>
                    <a:pt x="114698" y="1468073"/>
                  </a:cubicBezTo>
                  <a:lnTo>
                    <a:pt x="109696" y="1537909"/>
                  </a:lnTo>
                  <a:cubicBezTo>
                    <a:pt x="109608" y="1539605"/>
                    <a:pt x="110660" y="1541151"/>
                    <a:pt x="112268" y="1541693"/>
                  </a:cubicBezTo>
                  <a:cubicBezTo>
                    <a:pt x="113564" y="1542224"/>
                    <a:pt x="149048" y="1554405"/>
                    <a:pt x="210639" y="1554405"/>
                  </a:cubicBezTo>
                  <a:cubicBezTo>
                    <a:pt x="272230" y="1554405"/>
                    <a:pt x="403747" y="1561971"/>
                    <a:pt x="405417" y="1561971"/>
                  </a:cubicBezTo>
                  <a:cubicBezTo>
                    <a:pt x="407609" y="1561896"/>
                    <a:pt x="460655" y="1560005"/>
                    <a:pt x="477301" y="1539727"/>
                  </a:cubicBezTo>
                  <a:cubicBezTo>
                    <a:pt x="481591" y="1534308"/>
                    <a:pt x="483178" y="1527229"/>
                    <a:pt x="481611" y="15204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4" name="Google Shape;1534;p45">
              <a:extLst>
                <a:ext uri="{FF2B5EF4-FFF2-40B4-BE49-F238E27FC236}">
                  <a16:creationId xmlns:a16="http://schemas.microsoft.com/office/drawing/2014/main" id="{F15FFDF3-7E3C-A4F1-4989-6E4238A36015}"/>
                </a:ext>
              </a:extLst>
            </p:cNvPr>
            <p:cNvSpPr/>
            <p:nvPr/>
          </p:nvSpPr>
          <p:spPr>
            <a:xfrm>
              <a:off x="1648064" y="2821913"/>
              <a:ext cx="364325" cy="594107"/>
            </a:xfrm>
            <a:custGeom>
              <a:avLst/>
              <a:gdLst/>
              <a:ahLst/>
              <a:cxnLst/>
              <a:rect l="l" t="t" r="r" b="b"/>
              <a:pathLst>
                <a:path w="458270" h="747305" extrusionOk="0">
                  <a:moveTo>
                    <a:pt x="94383" y="7499"/>
                  </a:moveTo>
                  <a:cubicBezTo>
                    <a:pt x="94383" y="7499"/>
                    <a:pt x="20681" y="163982"/>
                    <a:pt x="10012" y="271434"/>
                  </a:cubicBezTo>
                  <a:cubicBezTo>
                    <a:pt x="-657" y="378886"/>
                    <a:pt x="57533" y="645843"/>
                    <a:pt x="57533" y="645843"/>
                  </a:cubicBezTo>
                  <a:cubicBezTo>
                    <a:pt x="57533" y="645843"/>
                    <a:pt x="34831" y="713342"/>
                    <a:pt x="51403" y="724086"/>
                  </a:cubicBezTo>
                  <a:cubicBezTo>
                    <a:pt x="67974" y="734830"/>
                    <a:pt x="444277" y="754805"/>
                    <a:pt x="444277" y="754805"/>
                  </a:cubicBezTo>
                  <a:cubicBezTo>
                    <a:pt x="444277" y="754805"/>
                    <a:pt x="466977" y="751697"/>
                    <a:pt x="466977" y="732105"/>
                  </a:cubicBezTo>
                  <a:cubicBezTo>
                    <a:pt x="466977" y="712513"/>
                    <a:pt x="460849" y="698356"/>
                    <a:pt x="457746" y="681481"/>
                  </a:cubicBezTo>
                  <a:cubicBezTo>
                    <a:pt x="454643" y="664606"/>
                    <a:pt x="462361" y="319253"/>
                    <a:pt x="428612" y="242601"/>
                  </a:cubicBezTo>
                  <a:cubicBezTo>
                    <a:pt x="394862" y="165948"/>
                    <a:pt x="325783" y="72271"/>
                    <a:pt x="325783" y="7227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5" name="Google Shape;1535;p45">
              <a:extLst>
                <a:ext uri="{FF2B5EF4-FFF2-40B4-BE49-F238E27FC236}">
                  <a16:creationId xmlns:a16="http://schemas.microsoft.com/office/drawing/2014/main" id="{3C0EB582-E1A0-2649-EF46-EC5666F44E81}"/>
                </a:ext>
              </a:extLst>
            </p:cNvPr>
            <p:cNvSpPr/>
            <p:nvPr/>
          </p:nvSpPr>
          <p:spPr>
            <a:xfrm>
              <a:off x="1645043" y="2819167"/>
              <a:ext cx="370596" cy="599865"/>
            </a:xfrm>
            <a:custGeom>
              <a:avLst/>
              <a:gdLst/>
              <a:ahLst/>
              <a:cxnLst/>
              <a:rect l="l" t="t" r="r" b="b"/>
              <a:pathLst>
                <a:path w="466159" h="754547" extrusionOk="0">
                  <a:moveTo>
                    <a:pt x="448532" y="762046"/>
                  </a:moveTo>
                  <a:cubicBezTo>
                    <a:pt x="409260" y="760002"/>
                    <a:pt x="70196" y="741690"/>
                    <a:pt x="53160" y="730794"/>
                  </a:cubicBezTo>
                  <a:cubicBezTo>
                    <a:pt x="36125" y="719897"/>
                    <a:pt x="53160" y="662691"/>
                    <a:pt x="57398" y="649072"/>
                  </a:cubicBezTo>
                  <a:cubicBezTo>
                    <a:pt x="53463" y="630760"/>
                    <a:pt x="-336" y="377885"/>
                    <a:pt x="10030" y="274510"/>
                  </a:cubicBezTo>
                  <a:cubicBezTo>
                    <a:pt x="20701" y="167664"/>
                    <a:pt x="94023" y="10878"/>
                    <a:pt x="94779" y="9669"/>
                  </a:cubicBezTo>
                  <a:cubicBezTo>
                    <a:pt x="95558" y="8019"/>
                    <a:pt x="97405" y="7159"/>
                    <a:pt x="99169" y="7625"/>
                  </a:cubicBezTo>
                  <a:lnTo>
                    <a:pt x="330942" y="72096"/>
                  </a:lnTo>
                  <a:cubicBezTo>
                    <a:pt x="331742" y="72340"/>
                    <a:pt x="332437" y="72845"/>
                    <a:pt x="332911" y="73534"/>
                  </a:cubicBezTo>
                  <a:cubicBezTo>
                    <a:pt x="333667" y="74440"/>
                    <a:pt x="402601" y="168346"/>
                    <a:pt x="436198" y="244545"/>
                  </a:cubicBezTo>
                  <a:cubicBezTo>
                    <a:pt x="462531" y="304400"/>
                    <a:pt x="463896" y="523311"/>
                    <a:pt x="464575" y="628566"/>
                  </a:cubicBezTo>
                  <a:cubicBezTo>
                    <a:pt x="464575" y="657697"/>
                    <a:pt x="464953" y="680778"/>
                    <a:pt x="465557" y="684334"/>
                  </a:cubicBezTo>
                  <a:cubicBezTo>
                    <a:pt x="466616" y="689774"/>
                    <a:pt x="467978" y="695078"/>
                    <a:pt x="469266" y="700225"/>
                  </a:cubicBezTo>
                  <a:cubicBezTo>
                    <a:pt x="472739" y="711718"/>
                    <a:pt x="474622" y="723633"/>
                    <a:pt x="474866" y="735637"/>
                  </a:cubicBezTo>
                  <a:cubicBezTo>
                    <a:pt x="474866" y="753646"/>
                    <a:pt x="457680" y="760759"/>
                    <a:pt x="448532" y="762046"/>
                  </a:cubicBezTo>
                  <a:close/>
                  <a:moveTo>
                    <a:pt x="100454" y="15419"/>
                  </a:moveTo>
                  <a:cubicBezTo>
                    <a:pt x="90466" y="37287"/>
                    <a:pt x="27510" y="177655"/>
                    <a:pt x="17748" y="275266"/>
                  </a:cubicBezTo>
                  <a:cubicBezTo>
                    <a:pt x="7230" y="381203"/>
                    <a:pt x="64663" y="646044"/>
                    <a:pt x="65275" y="648463"/>
                  </a:cubicBezTo>
                  <a:cubicBezTo>
                    <a:pt x="65427" y="649136"/>
                    <a:pt x="65427" y="649834"/>
                    <a:pt x="65275" y="650507"/>
                  </a:cubicBezTo>
                  <a:cubicBezTo>
                    <a:pt x="56118" y="677369"/>
                    <a:pt x="47644" y="718079"/>
                    <a:pt x="57706" y="724360"/>
                  </a:cubicBezTo>
                  <a:cubicBezTo>
                    <a:pt x="70343" y="731925"/>
                    <a:pt x="298485" y="746531"/>
                    <a:pt x="448690" y="754628"/>
                  </a:cubicBezTo>
                  <a:cubicBezTo>
                    <a:pt x="448690" y="754628"/>
                    <a:pt x="467758" y="751750"/>
                    <a:pt x="467758" y="735407"/>
                  </a:cubicBezTo>
                  <a:cubicBezTo>
                    <a:pt x="467512" y="724039"/>
                    <a:pt x="465704" y="712759"/>
                    <a:pt x="462384" y="701885"/>
                  </a:cubicBezTo>
                  <a:cubicBezTo>
                    <a:pt x="461089" y="696588"/>
                    <a:pt x="459662" y="691216"/>
                    <a:pt x="458602" y="685466"/>
                  </a:cubicBezTo>
                  <a:cubicBezTo>
                    <a:pt x="457843" y="681379"/>
                    <a:pt x="457768" y="664051"/>
                    <a:pt x="457465" y="628336"/>
                  </a:cubicBezTo>
                  <a:cubicBezTo>
                    <a:pt x="456786" y="523694"/>
                    <a:pt x="455424" y="305757"/>
                    <a:pt x="429696" y="247417"/>
                  </a:cubicBezTo>
                  <a:cubicBezTo>
                    <a:pt x="398444" y="176214"/>
                    <a:pt x="335716" y="89346"/>
                    <a:pt x="328072" y="788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6" name="Google Shape;1536;p45">
              <a:extLst>
                <a:ext uri="{FF2B5EF4-FFF2-40B4-BE49-F238E27FC236}">
                  <a16:creationId xmlns:a16="http://schemas.microsoft.com/office/drawing/2014/main" id="{241E1153-DC35-903C-7FC0-CCB36F42F8D6}"/>
                </a:ext>
              </a:extLst>
            </p:cNvPr>
            <p:cNvSpPr/>
            <p:nvPr/>
          </p:nvSpPr>
          <p:spPr>
            <a:xfrm>
              <a:off x="1966033" y="2360816"/>
              <a:ext cx="92929" cy="150228"/>
            </a:xfrm>
            <a:custGeom>
              <a:avLst/>
              <a:gdLst/>
              <a:ahLst/>
              <a:cxnLst/>
              <a:rect l="l" t="t" r="r" b="b"/>
              <a:pathLst>
                <a:path w="116892" h="188966" extrusionOk="0">
                  <a:moveTo>
                    <a:pt x="8706" y="167329"/>
                  </a:moveTo>
                  <a:cubicBezTo>
                    <a:pt x="8706" y="167329"/>
                    <a:pt x="33297" y="85983"/>
                    <a:pt x="37915" y="61392"/>
                  </a:cubicBezTo>
                  <a:cubicBezTo>
                    <a:pt x="41378" y="44864"/>
                    <a:pt x="47053" y="28881"/>
                    <a:pt x="54787" y="13871"/>
                  </a:cubicBezTo>
                  <a:lnTo>
                    <a:pt x="54787" y="73726"/>
                  </a:lnTo>
                  <a:cubicBezTo>
                    <a:pt x="54787" y="73726"/>
                    <a:pt x="73177" y="52228"/>
                    <a:pt x="93152" y="26130"/>
                  </a:cubicBezTo>
                  <a:cubicBezTo>
                    <a:pt x="113127" y="32"/>
                    <a:pt x="131517" y="1612"/>
                    <a:pt x="123799" y="29238"/>
                  </a:cubicBezTo>
                  <a:cubicBezTo>
                    <a:pt x="116080" y="56865"/>
                    <a:pt x="96180" y="87516"/>
                    <a:pt x="94665" y="92119"/>
                  </a:cubicBezTo>
                  <a:cubicBezTo>
                    <a:pt x="89876" y="111962"/>
                    <a:pt x="83729" y="131455"/>
                    <a:pt x="76275" y="150459"/>
                  </a:cubicBezTo>
                  <a:cubicBezTo>
                    <a:pt x="67287" y="166953"/>
                    <a:pt x="56473" y="182385"/>
                    <a:pt x="44041" y="196465"/>
                  </a:cubicBezTo>
                  <a:close/>
                </a:path>
              </a:pathLst>
            </a:custGeom>
            <a:solidFill>
              <a:srgbClr val="F9CB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7" name="Google Shape;1537;p45">
              <a:extLst>
                <a:ext uri="{FF2B5EF4-FFF2-40B4-BE49-F238E27FC236}">
                  <a16:creationId xmlns:a16="http://schemas.microsoft.com/office/drawing/2014/main" id="{FB43EAEF-2601-E739-AD3D-2F645C598AB0}"/>
                </a:ext>
              </a:extLst>
            </p:cNvPr>
            <p:cNvSpPr/>
            <p:nvPr/>
          </p:nvSpPr>
          <p:spPr>
            <a:xfrm>
              <a:off x="1963025" y="2357938"/>
              <a:ext cx="98971" cy="156183"/>
            </a:xfrm>
            <a:custGeom>
              <a:avLst/>
              <a:gdLst/>
              <a:ahLst/>
              <a:cxnLst/>
              <a:rect l="l" t="t" r="r" b="b"/>
              <a:pathLst>
                <a:path w="124492" h="196456" extrusionOk="0">
                  <a:moveTo>
                    <a:pt x="47830" y="203936"/>
                  </a:moveTo>
                  <a:cubicBezTo>
                    <a:pt x="46954" y="203925"/>
                    <a:pt x="46105" y="203633"/>
                    <a:pt x="45408" y="203104"/>
                  </a:cubicBezTo>
                  <a:lnTo>
                    <a:pt x="10146" y="173895"/>
                  </a:lnTo>
                  <a:cubicBezTo>
                    <a:pt x="8941" y="172945"/>
                    <a:pt x="8431" y="171362"/>
                    <a:pt x="8851" y="169886"/>
                  </a:cubicBezTo>
                  <a:cubicBezTo>
                    <a:pt x="8851" y="169127"/>
                    <a:pt x="33444" y="88465"/>
                    <a:pt x="37985" y="64403"/>
                  </a:cubicBezTo>
                  <a:cubicBezTo>
                    <a:pt x="41507" y="47479"/>
                    <a:pt x="47312" y="31109"/>
                    <a:pt x="55237" y="15747"/>
                  </a:cubicBezTo>
                  <a:cubicBezTo>
                    <a:pt x="56053" y="14224"/>
                    <a:pt x="57797" y="13444"/>
                    <a:pt x="59475" y="13856"/>
                  </a:cubicBezTo>
                  <a:cubicBezTo>
                    <a:pt x="61161" y="14299"/>
                    <a:pt x="62340" y="15819"/>
                    <a:pt x="62350" y="17563"/>
                  </a:cubicBezTo>
                  <a:lnTo>
                    <a:pt x="62350" y="67050"/>
                  </a:lnTo>
                  <a:cubicBezTo>
                    <a:pt x="69463" y="58502"/>
                    <a:pt x="81419" y="43821"/>
                    <a:pt x="93903" y="27553"/>
                  </a:cubicBezTo>
                  <a:cubicBezTo>
                    <a:pt x="106387" y="11284"/>
                    <a:pt x="118571" y="4850"/>
                    <a:pt x="126743" y="8484"/>
                  </a:cubicBezTo>
                  <a:cubicBezTo>
                    <a:pt x="130528" y="10375"/>
                    <a:pt x="136203" y="16050"/>
                    <a:pt x="131284" y="33909"/>
                  </a:cubicBezTo>
                  <a:cubicBezTo>
                    <a:pt x="125026" y="53102"/>
                    <a:pt x="116678" y="71549"/>
                    <a:pt x="106390" y="88918"/>
                  </a:cubicBezTo>
                  <a:cubicBezTo>
                    <a:pt x="104346" y="92474"/>
                    <a:pt x="102303" y="96487"/>
                    <a:pt x="102000" y="97015"/>
                  </a:cubicBezTo>
                  <a:cubicBezTo>
                    <a:pt x="101697" y="97543"/>
                    <a:pt x="101093" y="100421"/>
                    <a:pt x="100187" y="103749"/>
                  </a:cubicBezTo>
                  <a:cubicBezTo>
                    <a:pt x="96081" y="121497"/>
                    <a:pt x="90616" y="138903"/>
                    <a:pt x="83843" y="155811"/>
                  </a:cubicBezTo>
                  <a:cubicBezTo>
                    <a:pt x="74767" y="172678"/>
                    <a:pt x="63746" y="188426"/>
                    <a:pt x="51003" y="202726"/>
                  </a:cubicBezTo>
                  <a:cubicBezTo>
                    <a:pt x="50195" y="203607"/>
                    <a:pt x="49019" y="204057"/>
                    <a:pt x="47830" y="203936"/>
                  </a:cubicBezTo>
                  <a:close/>
                  <a:moveTo>
                    <a:pt x="16880" y="169655"/>
                  </a:moveTo>
                  <a:lnTo>
                    <a:pt x="47148" y="194852"/>
                  </a:lnTo>
                  <a:cubicBezTo>
                    <a:pt x="58441" y="181896"/>
                    <a:pt x="68240" y="167710"/>
                    <a:pt x="76357" y="152560"/>
                  </a:cubicBezTo>
                  <a:cubicBezTo>
                    <a:pt x="83079" y="136098"/>
                    <a:pt x="88541" y="119150"/>
                    <a:pt x="92701" y="101861"/>
                  </a:cubicBezTo>
                  <a:cubicBezTo>
                    <a:pt x="93610" y="98235"/>
                    <a:pt x="94289" y="95645"/>
                    <a:pt x="94670" y="94295"/>
                  </a:cubicBezTo>
                  <a:cubicBezTo>
                    <a:pt x="96040" y="91047"/>
                    <a:pt x="97659" y="87911"/>
                    <a:pt x="99511" y="84911"/>
                  </a:cubicBezTo>
                  <a:cubicBezTo>
                    <a:pt x="109540" y="68218"/>
                    <a:pt x="117662" y="50450"/>
                    <a:pt x="123726" y="31943"/>
                  </a:cubicBezTo>
                  <a:cubicBezTo>
                    <a:pt x="126526" y="22031"/>
                    <a:pt x="125466" y="16809"/>
                    <a:pt x="123195" y="15366"/>
                  </a:cubicBezTo>
                  <a:cubicBezTo>
                    <a:pt x="120923" y="13923"/>
                    <a:pt x="111239" y="17179"/>
                    <a:pt x="99663" y="32166"/>
                  </a:cubicBezTo>
                  <a:cubicBezTo>
                    <a:pt x="79914" y="58044"/>
                    <a:pt x="61374" y="79684"/>
                    <a:pt x="61223" y="79912"/>
                  </a:cubicBezTo>
                  <a:cubicBezTo>
                    <a:pt x="59864" y="81500"/>
                    <a:pt x="57475" y="81687"/>
                    <a:pt x="55888" y="80329"/>
                  </a:cubicBezTo>
                  <a:cubicBezTo>
                    <a:pt x="55054" y="79617"/>
                    <a:pt x="54572" y="78576"/>
                    <a:pt x="54564" y="77480"/>
                  </a:cubicBezTo>
                  <a:lnTo>
                    <a:pt x="54564" y="34727"/>
                  </a:lnTo>
                  <a:cubicBezTo>
                    <a:pt x="50417" y="44681"/>
                    <a:pt x="47275" y="55021"/>
                    <a:pt x="45180" y="65599"/>
                  </a:cubicBezTo>
                  <a:cubicBezTo>
                    <a:pt x="41171" y="88224"/>
                    <a:pt x="21042" y="155798"/>
                    <a:pt x="16880" y="1696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8" name="Google Shape;1538;p45">
              <a:extLst>
                <a:ext uri="{FF2B5EF4-FFF2-40B4-BE49-F238E27FC236}">
                  <a16:creationId xmlns:a16="http://schemas.microsoft.com/office/drawing/2014/main" id="{CFB7713B-9966-957F-C59C-A897DAF9E9ED}"/>
                </a:ext>
              </a:extLst>
            </p:cNvPr>
            <p:cNvSpPr/>
            <p:nvPr/>
          </p:nvSpPr>
          <p:spPr>
            <a:xfrm>
              <a:off x="1886799" y="2487729"/>
              <a:ext cx="110909" cy="122061"/>
            </a:xfrm>
            <a:custGeom>
              <a:avLst/>
              <a:gdLst/>
              <a:ahLst/>
              <a:cxnLst/>
              <a:rect l="l" t="t" r="r" b="b"/>
              <a:pathLst>
                <a:path w="139508" h="153536" extrusionOk="0">
                  <a:moveTo>
                    <a:pt x="8706" y="69018"/>
                  </a:moveTo>
                  <a:lnTo>
                    <a:pt x="108439" y="7580"/>
                  </a:lnTo>
                  <a:cubicBezTo>
                    <a:pt x="108439" y="7580"/>
                    <a:pt x="136058" y="4472"/>
                    <a:pt x="143776" y="36712"/>
                  </a:cubicBezTo>
                  <a:cubicBezTo>
                    <a:pt x="151495" y="68951"/>
                    <a:pt x="146802" y="50558"/>
                    <a:pt x="146802" y="50558"/>
                  </a:cubicBezTo>
                  <a:lnTo>
                    <a:pt x="68561" y="16103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9" name="Google Shape;1539;p45">
              <a:extLst>
                <a:ext uri="{FF2B5EF4-FFF2-40B4-BE49-F238E27FC236}">
                  <a16:creationId xmlns:a16="http://schemas.microsoft.com/office/drawing/2014/main" id="{83689393-94FF-CE42-8AA7-CFD5B1A1250C}"/>
                </a:ext>
              </a:extLst>
            </p:cNvPr>
            <p:cNvSpPr/>
            <p:nvPr/>
          </p:nvSpPr>
          <p:spPr>
            <a:xfrm>
              <a:off x="1883967" y="2484795"/>
              <a:ext cx="116875" cy="128075"/>
            </a:xfrm>
            <a:custGeom>
              <a:avLst/>
              <a:gdLst/>
              <a:ahLst/>
              <a:cxnLst/>
              <a:rect l="l" t="t" r="r" b="b"/>
              <a:pathLst>
                <a:path w="147013" h="161101" extrusionOk="0">
                  <a:moveTo>
                    <a:pt x="72127" y="168583"/>
                  </a:moveTo>
                  <a:lnTo>
                    <a:pt x="72127" y="168583"/>
                  </a:lnTo>
                  <a:cubicBezTo>
                    <a:pt x="70868" y="168544"/>
                    <a:pt x="69710" y="167894"/>
                    <a:pt x="69018" y="166842"/>
                  </a:cubicBezTo>
                  <a:lnTo>
                    <a:pt x="9316" y="74753"/>
                  </a:lnTo>
                  <a:cubicBezTo>
                    <a:pt x="8772" y="73903"/>
                    <a:pt x="8580" y="72872"/>
                    <a:pt x="8787" y="71883"/>
                  </a:cubicBezTo>
                  <a:cubicBezTo>
                    <a:pt x="9036" y="70883"/>
                    <a:pt x="9660" y="70015"/>
                    <a:pt x="10528" y="69461"/>
                  </a:cubicBezTo>
                  <a:lnTo>
                    <a:pt x="110261" y="8095"/>
                  </a:lnTo>
                  <a:cubicBezTo>
                    <a:pt x="110743" y="7798"/>
                    <a:pt x="111287" y="7616"/>
                    <a:pt x="111849" y="7564"/>
                  </a:cubicBezTo>
                  <a:cubicBezTo>
                    <a:pt x="111849" y="7564"/>
                    <a:pt x="142874" y="4539"/>
                    <a:pt x="151198" y="39648"/>
                  </a:cubicBezTo>
                  <a:cubicBezTo>
                    <a:pt x="153164" y="47678"/>
                    <a:pt x="154376" y="52889"/>
                    <a:pt x="155058" y="56295"/>
                  </a:cubicBezTo>
                  <a:cubicBezTo>
                    <a:pt x="155190" y="56987"/>
                    <a:pt x="155363" y="57668"/>
                    <a:pt x="155576" y="58339"/>
                  </a:cubicBezTo>
                  <a:lnTo>
                    <a:pt x="155576" y="58339"/>
                  </a:lnTo>
                  <a:cubicBezTo>
                    <a:pt x="156094" y="62501"/>
                    <a:pt x="155197" y="62726"/>
                    <a:pt x="153079" y="63182"/>
                  </a:cubicBezTo>
                  <a:cubicBezTo>
                    <a:pt x="151916" y="63716"/>
                    <a:pt x="150540" y="63441"/>
                    <a:pt x="149673" y="62501"/>
                  </a:cubicBezTo>
                  <a:lnTo>
                    <a:pt x="75670" y="167000"/>
                  </a:lnTo>
                  <a:cubicBezTo>
                    <a:pt x="74849" y="168114"/>
                    <a:pt x="73505" y="168715"/>
                    <a:pt x="72127" y="168583"/>
                  </a:cubicBezTo>
                  <a:close/>
                  <a:moveTo>
                    <a:pt x="17568" y="73921"/>
                  </a:moveTo>
                  <a:lnTo>
                    <a:pt x="72277" y="158064"/>
                  </a:lnTo>
                  <a:lnTo>
                    <a:pt x="146432" y="53265"/>
                  </a:lnTo>
                  <a:cubicBezTo>
                    <a:pt x="145829" y="50540"/>
                    <a:pt x="144920" y="46681"/>
                    <a:pt x="143632" y="41384"/>
                  </a:cubicBezTo>
                  <a:cubicBezTo>
                    <a:pt x="137429" y="15278"/>
                    <a:pt x="117527" y="14825"/>
                    <a:pt x="113367" y="15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0" name="Google Shape;1540;p45">
              <a:extLst>
                <a:ext uri="{FF2B5EF4-FFF2-40B4-BE49-F238E27FC236}">
                  <a16:creationId xmlns:a16="http://schemas.microsoft.com/office/drawing/2014/main" id="{AADC4E0B-9F32-9BDE-DF5F-3B9124F2030B}"/>
                </a:ext>
              </a:extLst>
            </p:cNvPr>
            <p:cNvSpPr/>
            <p:nvPr/>
          </p:nvSpPr>
          <p:spPr>
            <a:xfrm>
              <a:off x="1662170" y="2447352"/>
              <a:ext cx="308942" cy="384681"/>
            </a:xfrm>
            <a:custGeom>
              <a:avLst/>
              <a:gdLst/>
              <a:ahLst/>
              <a:cxnLst/>
              <a:rect l="l" t="t" r="r" b="b"/>
              <a:pathLst>
                <a:path w="388606" h="483876" extrusionOk="0">
                  <a:moveTo>
                    <a:pt x="277679" y="79964"/>
                  </a:moveTo>
                  <a:cubicBezTo>
                    <a:pt x="277679" y="79964"/>
                    <a:pt x="202464" y="1646"/>
                    <a:pt x="184077" y="7849"/>
                  </a:cubicBezTo>
                  <a:cubicBezTo>
                    <a:pt x="165689" y="14052"/>
                    <a:pt x="174845" y="46214"/>
                    <a:pt x="174845" y="46214"/>
                  </a:cubicBezTo>
                  <a:cubicBezTo>
                    <a:pt x="174845" y="46214"/>
                    <a:pt x="130352" y="29264"/>
                    <a:pt x="128764" y="41599"/>
                  </a:cubicBezTo>
                  <a:lnTo>
                    <a:pt x="127249" y="53858"/>
                  </a:lnTo>
                  <a:cubicBezTo>
                    <a:pt x="127249" y="53858"/>
                    <a:pt x="47494" y="101454"/>
                    <a:pt x="26006" y="152226"/>
                  </a:cubicBezTo>
                  <a:cubicBezTo>
                    <a:pt x="4518" y="202998"/>
                    <a:pt x="1413" y="251959"/>
                    <a:pt x="26006" y="279578"/>
                  </a:cubicBezTo>
                  <a:cubicBezTo>
                    <a:pt x="50599" y="307196"/>
                    <a:pt x="110377" y="405414"/>
                    <a:pt x="110377" y="405414"/>
                  </a:cubicBezTo>
                  <a:lnTo>
                    <a:pt x="111890" y="453011"/>
                  </a:lnTo>
                  <a:lnTo>
                    <a:pt x="263832" y="491376"/>
                  </a:lnTo>
                  <a:lnTo>
                    <a:pt x="277679" y="426905"/>
                  </a:lnTo>
                  <a:cubicBezTo>
                    <a:pt x="277679" y="426905"/>
                    <a:pt x="349794" y="426905"/>
                    <a:pt x="355922" y="416161"/>
                  </a:cubicBezTo>
                  <a:cubicBezTo>
                    <a:pt x="362050" y="405417"/>
                    <a:pt x="365153" y="287522"/>
                    <a:pt x="365153" y="287522"/>
                  </a:cubicBezTo>
                  <a:lnTo>
                    <a:pt x="397312" y="247569"/>
                  </a:lnTo>
                  <a:cubicBezTo>
                    <a:pt x="397312" y="247569"/>
                    <a:pt x="339047" y="180072"/>
                    <a:pt x="329816" y="160097"/>
                  </a:cubicBezTo>
                  <a:cubicBezTo>
                    <a:pt x="315003" y="131803"/>
                    <a:pt x="297545" y="104971"/>
                    <a:pt x="277679" y="79964"/>
                  </a:cubicBezTo>
                  <a:close/>
                </a:path>
              </a:pathLst>
            </a:custGeom>
            <a:solidFill>
              <a:srgbClr val="E0A46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1" name="Google Shape;1541;p45">
              <a:extLst>
                <a:ext uri="{FF2B5EF4-FFF2-40B4-BE49-F238E27FC236}">
                  <a16:creationId xmlns:a16="http://schemas.microsoft.com/office/drawing/2014/main" id="{723181B8-BD6C-2EB7-C20A-15826C2E59C1}"/>
                </a:ext>
              </a:extLst>
            </p:cNvPr>
            <p:cNvSpPr/>
            <p:nvPr/>
          </p:nvSpPr>
          <p:spPr>
            <a:xfrm>
              <a:off x="1659493" y="2444425"/>
              <a:ext cx="315109" cy="390498"/>
            </a:xfrm>
            <a:custGeom>
              <a:avLst/>
              <a:gdLst/>
              <a:ahLst/>
              <a:cxnLst/>
              <a:rect l="l" t="t" r="r" b="b"/>
              <a:pathLst>
                <a:path w="396364" h="491193" extrusionOk="0">
                  <a:moveTo>
                    <a:pt x="267202" y="498691"/>
                  </a:moveTo>
                  <a:lnTo>
                    <a:pt x="266295" y="498691"/>
                  </a:lnTo>
                  <a:lnTo>
                    <a:pt x="114350" y="460326"/>
                  </a:lnTo>
                  <a:cubicBezTo>
                    <a:pt x="112687" y="459945"/>
                    <a:pt x="111501" y="458476"/>
                    <a:pt x="111475" y="456770"/>
                  </a:cubicBezTo>
                  <a:lnTo>
                    <a:pt x="110265" y="410147"/>
                  </a:lnTo>
                  <a:cubicBezTo>
                    <a:pt x="104363" y="400463"/>
                    <a:pt x="49729" y="311401"/>
                    <a:pt x="27029" y="285673"/>
                  </a:cubicBezTo>
                  <a:cubicBezTo>
                    <a:pt x="2814" y="258433"/>
                    <a:pt x="2588" y="210533"/>
                    <a:pt x="26423" y="154312"/>
                  </a:cubicBezTo>
                  <a:cubicBezTo>
                    <a:pt x="46704" y="106487"/>
                    <a:pt x="115865" y="62525"/>
                    <a:pt x="127669" y="55337"/>
                  </a:cubicBezTo>
                  <a:lnTo>
                    <a:pt x="128964" y="44894"/>
                  </a:lnTo>
                  <a:cubicBezTo>
                    <a:pt x="129173" y="42384"/>
                    <a:pt x="130621" y="40141"/>
                    <a:pt x="132823" y="38916"/>
                  </a:cubicBezTo>
                  <a:cubicBezTo>
                    <a:pt x="140917" y="34072"/>
                    <a:pt x="162182" y="40211"/>
                    <a:pt x="173607" y="44063"/>
                  </a:cubicBezTo>
                  <a:cubicBezTo>
                    <a:pt x="171794" y="33316"/>
                    <a:pt x="170807" y="13263"/>
                    <a:pt x="186773" y="7966"/>
                  </a:cubicBezTo>
                  <a:cubicBezTo>
                    <a:pt x="206458" y="1310"/>
                    <a:pt x="271447" y="67747"/>
                    <a:pt x="284312" y="81063"/>
                  </a:cubicBezTo>
                  <a:lnTo>
                    <a:pt x="284312" y="81063"/>
                  </a:lnTo>
                  <a:cubicBezTo>
                    <a:pt x="304427" y="106226"/>
                    <a:pt x="322159" y="133205"/>
                    <a:pt x="337281" y="161652"/>
                  </a:cubicBezTo>
                  <a:cubicBezTo>
                    <a:pt x="346134" y="180946"/>
                    <a:pt x="403640" y="247611"/>
                    <a:pt x="404171" y="248292"/>
                  </a:cubicBezTo>
                  <a:cubicBezTo>
                    <a:pt x="405370" y="249683"/>
                    <a:pt x="405370" y="251745"/>
                    <a:pt x="404171" y="253136"/>
                  </a:cubicBezTo>
                  <a:lnTo>
                    <a:pt x="372768" y="292029"/>
                  </a:lnTo>
                  <a:cubicBezTo>
                    <a:pt x="372162" y="314729"/>
                    <a:pt x="369287" y="410603"/>
                    <a:pt x="363083" y="421422"/>
                  </a:cubicBezTo>
                  <a:cubicBezTo>
                    <a:pt x="356880" y="432241"/>
                    <a:pt x="308375" y="433909"/>
                    <a:pt x="284602" y="434059"/>
                  </a:cubicBezTo>
                  <a:lnTo>
                    <a:pt x="271437" y="495503"/>
                  </a:lnTo>
                  <a:cubicBezTo>
                    <a:pt x="271232" y="496502"/>
                    <a:pt x="270631" y="497375"/>
                    <a:pt x="269771" y="497924"/>
                  </a:cubicBezTo>
                  <a:cubicBezTo>
                    <a:pt x="269020" y="498453"/>
                    <a:pt x="268119" y="498719"/>
                    <a:pt x="267202" y="498691"/>
                  </a:cubicBezTo>
                  <a:close/>
                  <a:moveTo>
                    <a:pt x="118966" y="453289"/>
                  </a:moveTo>
                  <a:lnTo>
                    <a:pt x="264327" y="489978"/>
                  </a:lnTo>
                  <a:lnTo>
                    <a:pt x="277342" y="429444"/>
                  </a:lnTo>
                  <a:cubicBezTo>
                    <a:pt x="277674" y="427667"/>
                    <a:pt x="279241" y="426387"/>
                    <a:pt x="281049" y="426416"/>
                  </a:cubicBezTo>
                  <a:cubicBezTo>
                    <a:pt x="318883" y="426416"/>
                    <a:pt x="353086" y="422406"/>
                    <a:pt x="355961" y="417563"/>
                  </a:cubicBezTo>
                  <a:cubicBezTo>
                    <a:pt x="359670" y="411131"/>
                    <a:pt x="363529" y="347266"/>
                    <a:pt x="364739" y="290439"/>
                  </a:cubicBezTo>
                  <a:cubicBezTo>
                    <a:pt x="364749" y="289610"/>
                    <a:pt x="365044" y="288810"/>
                    <a:pt x="365573" y="288170"/>
                  </a:cubicBezTo>
                  <a:lnTo>
                    <a:pt x="395838" y="250714"/>
                  </a:lnTo>
                  <a:cubicBezTo>
                    <a:pt x="385245" y="238305"/>
                    <a:pt x="338254" y="183065"/>
                    <a:pt x="329857" y="164753"/>
                  </a:cubicBezTo>
                  <a:cubicBezTo>
                    <a:pt x="315176" y="136906"/>
                    <a:pt x="297898" y="110510"/>
                    <a:pt x="278249" y="85917"/>
                  </a:cubicBezTo>
                  <a:cubicBezTo>
                    <a:pt x="242155" y="48083"/>
                    <a:pt x="198732" y="11533"/>
                    <a:pt x="188659" y="14864"/>
                  </a:cubicBezTo>
                  <a:cubicBezTo>
                    <a:pt x="173895" y="19785"/>
                    <a:pt x="181846" y="48310"/>
                    <a:pt x="181924" y="48611"/>
                  </a:cubicBezTo>
                  <a:cubicBezTo>
                    <a:pt x="182323" y="49971"/>
                    <a:pt x="181911" y="51439"/>
                    <a:pt x="180865" y="52395"/>
                  </a:cubicBezTo>
                  <a:cubicBezTo>
                    <a:pt x="179805" y="53379"/>
                    <a:pt x="178277" y="53672"/>
                    <a:pt x="176928" y="53151"/>
                  </a:cubicBezTo>
                  <a:cubicBezTo>
                    <a:pt x="160962" y="47098"/>
                    <a:pt x="140909" y="42332"/>
                    <a:pt x="136294" y="45122"/>
                  </a:cubicBezTo>
                  <a:lnTo>
                    <a:pt x="134481" y="57757"/>
                  </a:lnTo>
                  <a:cubicBezTo>
                    <a:pt x="134323" y="58912"/>
                    <a:pt x="133657" y="59940"/>
                    <a:pt x="132668" y="60557"/>
                  </a:cubicBezTo>
                  <a:cubicBezTo>
                    <a:pt x="131836" y="61012"/>
                    <a:pt x="53668" y="108078"/>
                    <a:pt x="32947" y="156959"/>
                  </a:cubicBezTo>
                  <a:cubicBezTo>
                    <a:pt x="10245" y="209927"/>
                    <a:pt x="10245" y="255708"/>
                    <a:pt x="32266" y="280376"/>
                  </a:cubicBezTo>
                  <a:cubicBezTo>
                    <a:pt x="56782" y="307920"/>
                    <a:pt x="114594" y="402732"/>
                    <a:pt x="117091" y="406744"/>
                  </a:cubicBezTo>
                  <a:cubicBezTo>
                    <a:pt x="117422" y="407319"/>
                    <a:pt x="117598" y="407971"/>
                    <a:pt x="117609" y="4086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2" name="Google Shape;1542;p45">
              <a:extLst>
                <a:ext uri="{FF2B5EF4-FFF2-40B4-BE49-F238E27FC236}">
                  <a16:creationId xmlns:a16="http://schemas.microsoft.com/office/drawing/2014/main" id="{D718CCC5-0CFB-D3E8-41A3-79B31F5BAC75}"/>
                </a:ext>
              </a:extLst>
            </p:cNvPr>
            <p:cNvSpPr/>
            <p:nvPr/>
          </p:nvSpPr>
          <p:spPr>
            <a:xfrm>
              <a:off x="1659008" y="2444380"/>
              <a:ext cx="219931" cy="312356"/>
            </a:xfrm>
            <a:custGeom>
              <a:avLst/>
              <a:gdLst/>
              <a:ahLst/>
              <a:cxnLst/>
              <a:rect l="l" t="t" r="r" b="b"/>
              <a:pathLst>
                <a:path w="276643" h="392900" extrusionOk="0">
                  <a:moveTo>
                    <a:pt x="284305" y="81053"/>
                  </a:moveTo>
                  <a:cubicBezTo>
                    <a:pt x="271445" y="67737"/>
                    <a:pt x="206521" y="1375"/>
                    <a:pt x="186768" y="7957"/>
                  </a:cubicBezTo>
                  <a:cubicBezTo>
                    <a:pt x="170805" y="13254"/>
                    <a:pt x="171787" y="33306"/>
                    <a:pt x="173605" y="44050"/>
                  </a:cubicBezTo>
                  <a:cubicBezTo>
                    <a:pt x="162178" y="40191"/>
                    <a:pt x="140915" y="34063"/>
                    <a:pt x="132819" y="38906"/>
                  </a:cubicBezTo>
                  <a:cubicBezTo>
                    <a:pt x="130617" y="40131"/>
                    <a:pt x="129169" y="42372"/>
                    <a:pt x="128959" y="44884"/>
                  </a:cubicBezTo>
                  <a:lnTo>
                    <a:pt x="127664" y="55325"/>
                  </a:lnTo>
                  <a:cubicBezTo>
                    <a:pt x="115861" y="62515"/>
                    <a:pt x="46699" y="106478"/>
                    <a:pt x="26421" y="154299"/>
                  </a:cubicBezTo>
                  <a:cubicBezTo>
                    <a:pt x="2592" y="210524"/>
                    <a:pt x="2812" y="258423"/>
                    <a:pt x="27027" y="285661"/>
                  </a:cubicBezTo>
                  <a:cubicBezTo>
                    <a:pt x="45715" y="307001"/>
                    <a:pt x="86121" y="371169"/>
                    <a:pt x="102695" y="397814"/>
                  </a:cubicBezTo>
                  <a:cubicBezTo>
                    <a:pt x="103319" y="398782"/>
                    <a:pt x="104348" y="399422"/>
                    <a:pt x="105493" y="399554"/>
                  </a:cubicBezTo>
                  <a:cubicBezTo>
                    <a:pt x="110520" y="400093"/>
                    <a:pt x="115571" y="400373"/>
                    <a:pt x="120627" y="400386"/>
                  </a:cubicBezTo>
                  <a:cubicBezTo>
                    <a:pt x="126527" y="400481"/>
                    <a:pt x="132425" y="400077"/>
                    <a:pt x="138258" y="399176"/>
                  </a:cubicBezTo>
                  <a:cubicBezTo>
                    <a:pt x="182676" y="391307"/>
                    <a:pt x="211732" y="342651"/>
                    <a:pt x="212944" y="340608"/>
                  </a:cubicBezTo>
                  <a:cubicBezTo>
                    <a:pt x="213434" y="339580"/>
                    <a:pt x="213434" y="338383"/>
                    <a:pt x="212944" y="337355"/>
                  </a:cubicBezTo>
                  <a:cubicBezTo>
                    <a:pt x="212587" y="336254"/>
                    <a:pt x="211709" y="335404"/>
                    <a:pt x="210598" y="335083"/>
                  </a:cubicBezTo>
                  <a:cubicBezTo>
                    <a:pt x="209463" y="334705"/>
                    <a:pt x="183886" y="326005"/>
                    <a:pt x="182523" y="290968"/>
                  </a:cubicBezTo>
                  <a:cubicBezTo>
                    <a:pt x="181389" y="262290"/>
                    <a:pt x="195388" y="252302"/>
                    <a:pt x="200838" y="249578"/>
                  </a:cubicBezTo>
                  <a:cubicBezTo>
                    <a:pt x="206813" y="255631"/>
                    <a:pt x="225885" y="272430"/>
                    <a:pt x="243588" y="262140"/>
                  </a:cubicBezTo>
                  <a:cubicBezTo>
                    <a:pt x="247103" y="260425"/>
                    <a:pt x="249540" y="257081"/>
                    <a:pt x="250097" y="253211"/>
                  </a:cubicBezTo>
                  <a:cubicBezTo>
                    <a:pt x="250854" y="245182"/>
                    <a:pt x="241697" y="237168"/>
                    <a:pt x="231938" y="228618"/>
                  </a:cubicBezTo>
                  <a:cubicBezTo>
                    <a:pt x="225535" y="223699"/>
                    <a:pt x="220096" y="217641"/>
                    <a:pt x="215894" y="210746"/>
                  </a:cubicBezTo>
                  <a:cubicBezTo>
                    <a:pt x="212185" y="201212"/>
                    <a:pt x="218469" y="187971"/>
                    <a:pt x="223460" y="177302"/>
                  </a:cubicBezTo>
                  <a:cubicBezTo>
                    <a:pt x="225400" y="173526"/>
                    <a:pt x="227045" y="169604"/>
                    <a:pt x="228381" y="165574"/>
                  </a:cubicBezTo>
                  <a:cubicBezTo>
                    <a:pt x="229112" y="163357"/>
                    <a:pt x="228775" y="160928"/>
                    <a:pt x="227472" y="158990"/>
                  </a:cubicBezTo>
                  <a:cubicBezTo>
                    <a:pt x="224144" y="153996"/>
                    <a:pt x="214838" y="152774"/>
                    <a:pt x="204016" y="151424"/>
                  </a:cubicBezTo>
                  <a:cubicBezTo>
                    <a:pt x="197981" y="150914"/>
                    <a:pt x="192019" y="149746"/>
                    <a:pt x="186235" y="147943"/>
                  </a:cubicBezTo>
                  <a:cubicBezTo>
                    <a:pt x="191078" y="141727"/>
                    <a:pt x="218697" y="127056"/>
                    <a:pt x="232394" y="119491"/>
                  </a:cubicBezTo>
                  <a:cubicBezTo>
                    <a:pt x="241322" y="114725"/>
                    <a:pt x="249040" y="110562"/>
                    <a:pt x="252975" y="107913"/>
                  </a:cubicBezTo>
                  <a:cubicBezTo>
                    <a:pt x="254943" y="107006"/>
                    <a:pt x="259191" y="104431"/>
                    <a:pt x="258122" y="100347"/>
                  </a:cubicBezTo>
                  <a:cubicBezTo>
                    <a:pt x="257052" y="96262"/>
                    <a:pt x="252219" y="95806"/>
                    <a:pt x="244653" y="95050"/>
                  </a:cubicBezTo>
                  <a:cubicBezTo>
                    <a:pt x="237377" y="94687"/>
                    <a:pt x="230189" y="93289"/>
                    <a:pt x="223307" y="90895"/>
                  </a:cubicBezTo>
                  <a:cubicBezTo>
                    <a:pt x="242622" y="88308"/>
                    <a:pt x="262102" y="87168"/>
                    <a:pt x="281586" y="87487"/>
                  </a:cubicBezTo>
                  <a:cubicBezTo>
                    <a:pt x="283114" y="87479"/>
                    <a:pt x="284487" y="86554"/>
                    <a:pt x="285067" y="85143"/>
                  </a:cubicBezTo>
                  <a:cubicBezTo>
                    <a:pt x="285631" y="83747"/>
                    <a:pt x="285336" y="82151"/>
                    <a:pt x="284305" y="810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3" name="Google Shape;1543;p45">
              <a:extLst>
                <a:ext uri="{FF2B5EF4-FFF2-40B4-BE49-F238E27FC236}">
                  <a16:creationId xmlns:a16="http://schemas.microsoft.com/office/drawing/2014/main" id="{7508B52F-6D20-7B1B-2998-BA5697592168}"/>
                </a:ext>
              </a:extLst>
            </p:cNvPr>
            <p:cNvSpPr/>
            <p:nvPr/>
          </p:nvSpPr>
          <p:spPr>
            <a:xfrm>
              <a:off x="1878952" y="2552027"/>
              <a:ext cx="62202" cy="146266"/>
            </a:xfrm>
            <a:custGeom>
              <a:avLst/>
              <a:gdLst/>
              <a:ahLst/>
              <a:cxnLst/>
              <a:rect l="l" t="t" r="r" b="b"/>
              <a:pathLst>
                <a:path w="78242" h="183983" extrusionOk="0">
                  <a:moveTo>
                    <a:pt x="77003" y="191483"/>
                  </a:moveTo>
                  <a:cubicBezTo>
                    <a:pt x="68070" y="190149"/>
                    <a:pt x="59965" y="185502"/>
                    <a:pt x="54301" y="178467"/>
                  </a:cubicBezTo>
                  <a:cubicBezTo>
                    <a:pt x="52819" y="176994"/>
                    <a:pt x="52809" y="174600"/>
                    <a:pt x="54280" y="173116"/>
                  </a:cubicBezTo>
                  <a:lnTo>
                    <a:pt x="54301" y="173095"/>
                  </a:lnTo>
                  <a:cubicBezTo>
                    <a:pt x="55798" y="171642"/>
                    <a:pt x="58178" y="171642"/>
                    <a:pt x="59675" y="173095"/>
                  </a:cubicBezTo>
                  <a:cubicBezTo>
                    <a:pt x="69209" y="182705"/>
                    <a:pt x="74809" y="183914"/>
                    <a:pt x="77381" y="183914"/>
                  </a:cubicBezTo>
                  <a:cubicBezTo>
                    <a:pt x="78441" y="184044"/>
                    <a:pt x="79500" y="183681"/>
                    <a:pt x="80256" y="182930"/>
                  </a:cubicBezTo>
                  <a:cubicBezTo>
                    <a:pt x="81621" y="181394"/>
                    <a:pt x="83947" y="181195"/>
                    <a:pt x="85553" y="182477"/>
                  </a:cubicBezTo>
                  <a:cubicBezTo>
                    <a:pt x="87107" y="183741"/>
                    <a:pt x="87405" y="185997"/>
                    <a:pt x="86234" y="187624"/>
                  </a:cubicBezTo>
                  <a:cubicBezTo>
                    <a:pt x="84230" y="189949"/>
                    <a:pt x="81355" y="191348"/>
                    <a:pt x="78288" y="191483"/>
                  </a:cubicBezTo>
                  <a:close/>
                  <a:moveTo>
                    <a:pt x="35460" y="51947"/>
                  </a:moveTo>
                  <a:cubicBezTo>
                    <a:pt x="31834" y="53242"/>
                    <a:pt x="31298" y="61028"/>
                    <a:pt x="34325" y="69428"/>
                  </a:cubicBezTo>
                  <a:cubicBezTo>
                    <a:pt x="37353" y="77828"/>
                    <a:pt x="42725" y="83578"/>
                    <a:pt x="46282" y="82290"/>
                  </a:cubicBezTo>
                  <a:cubicBezTo>
                    <a:pt x="49838" y="81003"/>
                    <a:pt x="50366" y="73225"/>
                    <a:pt x="47341" y="64812"/>
                  </a:cubicBezTo>
                  <a:cubicBezTo>
                    <a:pt x="44386" y="56412"/>
                    <a:pt x="39089" y="50662"/>
                    <a:pt x="35457" y="51947"/>
                  </a:cubicBezTo>
                  <a:close/>
                  <a:moveTo>
                    <a:pt x="16241" y="40900"/>
                  </a:moveTo>
                  <a:cubicBezTo>
                    <a:pt x="16998" y="35150"/>
                    <a:pt x="21007" y="19563"/>
                    <a:pt x="29482" y="15854"/>
                  </a:cubicBezTo>
                  <a:cubicBezTo>
                    <a:pt x="34559" y="14248"/>
                    <a:pt x="40104" y="15429"/>
                    <a:pt x="44088" y="18962"/>
                  </a:cubicBezTo>
                  <a:cubicBezTo>
                    <a:pt x="45841" y="20132"/>
                    <a:pt x="48211" y="19658"/>
                    <a:pt x="49382" y="17905"/>
                  </a:cubicBezTo>
                  <a:cubicBezTo>
                    <a:pt x="49382" y="17905"/>
                    <a:pt x="49385" y="17902"/>
                    <a:pt x="49385" y="17902"/>
                  </a:cubicBezTo>
                  <a:cubicBezTo>
                    <a:pt x="50553" y="16146"/>
                    <a:pt x="50079" y="13776"/>
                    <a:pt x="48325" y="12605"/>
                  </a:cubicBezTo>
                  <a:cubicBezTo>
                    <a:pt x="42197" y="7536"/>
                    <a:pt x="33831" y="6122"/>
                    <a:pt x="26379" y="8899"/>
                  </a:cubicBezTo>
                  <a:cubicBezTo>
                    <a:pt x="12392" y="15177"/>
                    <a:pt x="8748" y="38787"/>
                    <a:pt x="8748" y="39771"/>
                  </a:cubicBezTo>
                  <a:lnTo>
                    <a:pt x="8748" y="39771"/>
                  </a:lnTo>
                  <a:cubicBezTo>
                    <a:pt x="8440" y="41835"/>
                    <a:pt x="9862" y="43762"/>
                    <a:pt x="11926" y="44073"/>
                  </a:cubicBezTo>
                  <a:lnTo>
                    <a:pt x="12457" y="44073"/>
                  </a:lnTo>
                  <a:cubicBezTo>
                    <a:pt x="14317" y="44065"/>
                    <a:pt x="15907" y="42731"/>
                    <a:pt x="16239" y="409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4" name="Google Shape;1544;p45">
              <a:extLst>
                <a:ext uri="{FF2B5EF4-FFF2-40B4-BE49-F238E27FC236}">
                  <a16:creationId xmlns:a16="http://schemas.microsoft.com/office/drawing/2014/main" id="{75DC5D05-8EB9-9D8F-02C0-9ED643830621}"/>
                </a:ext>
              </a:extLst>
            </p:cNvPr>
            <p:cNvSpPr/>
            <p:nvPr/>
          </p:nvSpPr>
          <p:spPr>
            <a:xfrm>
              <a:off x="1815439" y="2697842"/>
              <a:ext cx="35283" cy="24414"/>
            </a:xfrm>
            <a:custGeom>
              <a:avLst/>
              <a:gdLst/>
              <a:ahLst/>
              <a:cxnLst/>
              <a:rect l="l" t="t" r="r" b="b"/>
              <a:pathLst>
                <a:path w="44381" h="30709" extrusionOk="0">
                  <a:moveTo>
                    <a:pt x="49419" y="38208"/>
                  </a:moveTo>
                  <a:cubicBezTo>
                    <a:pt x="47800" y="38221"/>
                    <a:pt x="46357" y="37180"/>
                    <a:pt x="45862" y="35636"/>
                  </a:cubicBezTo>
                  <a:lnTo>
                    <a:pt x="39281" y="15951"/>
                  </a:lnTo>
                  <a:lnTo>
                    <a:pt x="13553" y="22763"/>
                  </a:lnTo>
                  <a:cubicBezTo>
                    <a:pt x="11463" y="23284"/>
                    <a:pt x="9347" y="22012"/>
                    <a:pt x="8826" y="19922"/>
                  </a:cubicBezTo>
                  <a:cubicBezTo>
                    <a:pt x="8824" y="19919"/>
                    <a:pt x="8824" y="19917"/>
                    <a:pt x="8824" y="19914"/>
                  </a:cubicBezTo>
                  <a:cubicBezTo>
                    <a:pt x="8300" y="17824"/>
                    <a:pt x="9572" y="15708"/>
                    <a:pt x="11660" y="15185"/>
                  </a:cubicBezTo>
                  <a:lnTo>
                    <a:pt x="40794" y="7619"/>
                  </a:lnTo>
                  <a:cubicBezTo>
                    <a:pt x="42728" y="7122"/>
                    <a:pt x="44718" y="8215"/>
                    <a:pt x="45334" y="10116"/>
                  </a:cubicBezTo>
                  <a:lnTo>
                    <a:pt x="52900" y="32816"/>
                  </a:lnTo>
                  <a:cubicBezTo>
                    <a:pt x="53547" y="34802"/>
                    <a:pt x="52462" y="36934"/>
                    <a:pt x="50478" y="37584"/>
                  </a:cubicBezTo>
                  <a:cubicBezTo>
                    <a:pt x="50167" y="37856"/>
                    <a:pt x="49807" y="38069"/>
                    <a:pt x="49419" y="382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5" name="Google Shape;1545;p45">
              <a:extLst>
                <a:ext uri="{FF2B5EF4-FFF2-40B4-BE49-F238E27FC236}">
                  <a16:creationId xmlns:a16="http://schemas.microsoft.com/office/drawing/2014/main" id="{30CB0C4B-828C-377D-0DAF-7384070725D4}"/>
                </a:ext>
              </a:extLst>
            </p:cNvPr>
            <p:cNvSpPr/>
            <p:nvPr/>
          </p:nvSpPr>
          <p:spPr>
            <a:xfrm>
              <a:off x="1707595" y="2777968"/>
              <a:ext cx="202487" cy="115922"/>
            </a:xfrm>
            <a:custGeom>
              <a:avLst/>
              <a:gdLst/>
              <a:ahLst/>
              <a:cxnLst/>
              <a:rect l="l" t="t" r="r" b="b"/>
              <a:pathLst>
                <a:path w="254701" h="145814" extrusionOk="0">
                  <a:moveTo>
                    <a:pt x="14834" y="7499"/>
                  </a:moveTo>
                  <a:cubicBezTo>
                    <a:pt x="19450" y="7499"/>
                    <a:pt x="258866" y="82714"/>
                    <a:pt x="258866" y="82714"/>
                  </a:cubicBezTo>
                  <a:lnTo>
                    <a:pt x="263407" y="153313"/>
                  </a:lnTo>
                  <a:lnTo>
                    <a:pt x="8706" y="7658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6" name="Google Shape;1546;p45">
              <a:extLst>
                <a:ext uri="{FF2B5EF4-FFF2-40B4-BE49-F238E27FC236}">
                  <a16:creationId xmlns:a16="http://schemas.microsoft.com/office/drawing/2014/main" id="{3F99DAAB-ABAF-E802-B0EB-74A9806A56D1}"/>
                </a:ext>
              </a:extLst>
            </p:cNvPr>
            <p:cNvSpPr/>
            <p:nvPr/>
          </p:nvSpPr>
          <p:spPr>
            <a:xfrm>
              <a:off x="1704583" y="2774961"/>
              <a:ext cx="208520" cy="122174"/>
            </a:xfrm>
            <a:custGeom>
              <a:avLst/>
              <a:gdLst/>
              <a:ahLst/>
              <a:cxnLst/>
              <a:rect l="l" t="t" r="r" b="b"/>
              <a:pathLst>
                <a:path w="262289" h="153678" extrusionOk="0">
                  <a:moveTo>
                    <a:pt x="267199" y="160579"/>
                  </a:moveTo>
                  <a:lnTo>
                    <a:pt x="266140" y="160579"/>
                  </a:lnTo>
                  <a:lnTo>
                    <a:pt x="11439" y="84001"/>
                  </a:lnTo>
                  <a:cubicBezTo>
                    <a:pt x="9729" y="83481"/>
                    <a:pt x="8600" y="81852"/>
                    <a:pt x="8714" y="80067"/>
                  </a:cubicBezTo>
                  <a:lnTo>
                    <a:pt x="14842" y="10980"/>
                  </a:lnTo>
                  <a:cubicBezTo>
                    <a:pt x="15034" y="9027"/>
                    <a:pt x="16663" y="7528"/>
                    <a:pt x="18626" y="7499"/>
                  </a:cubicBezTo>
                  <a:cubicBezTo>
                    <a:pt x="23317" y="7499"/>
                    <a:pt x="191606" y="60467"/>
                    <a:pt x="263793" y="83170"/>
                  </a:cubicBezTo>
                  <a:cubicBezTo>
                    <a:pt x="265264" y="83690"/>
                    <a:pt x="266298" y="85019"/>
                    <a:pt x="266443" y="86573"/>
                  </a:cubicBezTo>
                  <a:lnTo>
                    <a:pt x="270983" y="157173"/>
                  </a:lnTo>
                  <a:cubicBezTo>
                    <a:pt x="271149" y="159214"/>
                    <a:pt x="269631" y="161003"/>
                    <a:pt x="267590" y="161172"/>
                  </a:cubicBezTo>
                  <a:cubicBezTo>
                    <a:pt x="267461" y="161180"/>
                    <a:pt x="267329" y="161180"/>
                    <a:pt x="267199" y="161172"/>
                  </a:cubicBezTo>
                  <a:close/>
                  <a:moveTo>
                    <a:pt x="16508" y="77342"/>
                  </a:moveTo>
                  <a:lnTo>
                    <a:pt x="263112" y="151573"/>
                  </a:lnTo>
                  <a:lnTo>
                    <a:pt x="259027" y="89070"/>
                  </a:lnTo>
                  <a:cubicBezTo>
                    <a:pt x="172081" y="62208"/>
                    <a:pt x="45942" y="22708"/>
                    <a:pt x="22030" y="1604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7" name="Google Shape;1547;p45">
              <a:extLst>
                <a:ext uri="{FF2B5EF4-FFF2-40B4-BE49-F238E27FC236}">
                  <a16:creationId xmlns:a16="http://schemas.microsoft.com/office/drawing/2014/main" id="{1CCF4B54-D1DB-0007-3928-F0BA1D46BCCE}"/>
                </a:ext>
              </a:extLst>
            </p:cNvPr>
            <p:cNvSpPr/>
            <p:nvPr/>
          </p:nvSpPr>
          <p:spPr>
            <a:xfrm>
              <a:off x="1741676" y="2823115"/>
              <a:ext cx="639352" cy="329451"/>
            </a:xfrm>
            <a:custGeom>
              <a:avLst/>
              <a:gdLst/>
              <a:ahLst/>
              <a:cxnLst/>
              <a:rect l="l" t="t" r="r" b="b"/>
              <a:pathLst>
                <a:path w="804216" h="414404" extrusionOk="0">
                  <a:moveTo>
                    <a:pt x="16424" y="289819"/>
                  </a:moveTo>
                  <a:cubicBezTo>
                    <a:pt x="16424" y="289819"/>
                    <a:pt x="301857" y="414145"/>
                    <a:pt x="380165" y="421786"/>
                  </a:cubicBezTo>
                  <a:cubicBezTo>
                    <a:pt x="458473" y="429427"/>
                    <a:pt x="812922" y="61231"/>
                    <a:pt x="812922" y="61231"/>
                  </a:cubicBezTo>
                  <a:lnTo>
                    <a:pt x="771449" y="7499"/>
                  </a:lnTo>
                  <a:cubicBezTo>
                    <a:pt x="771449" y="7499"/>
                    <a:pt x="481411" y="156339"/>
                    <a:pt x="446074" y="168606"/>
                  </a:cubicBezTo>
                  <a:cubicBezTo>
                    <a:pt x="410736" y="180872"/>
                    <a:pt x="117670" y="87262"/>
                    <a:pt x="96180" y="82722"/>
                  </a:cubicBezTo>
                  <a:cubicBezTo>
                    <a:pt x="74690" y="78181"/>
                    <a:pt x="27093" y="85747"/>
                    <a:pt x="8706" y="110340"/>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8" name="Google Shape;1548;p45">
              <a:extLst>
                <a:ext uri="{FF2B5EF4-FFF2-40B4-BE49-F238E27FC236}">
                  <a16:creationId xmlns:a16="http://schemas.microsoft.com/office/drawing/2014/main" id="{EAE91CE9-0E02-7291-6CA7-A568EF9E94A7}"/>
                </a:ext>
              </a:extLst>
            </p:cNvPr>
            <p:cNvSpPr/>
            <p:nvPr/>
          </p:nvSpPr>
          <p:spPr>
            <a:xfrm>
              <a:off x="2347645" y="2672076"/>
              <a:ext cx="173901" cy="193859"/>
            </a:xfrm>
            <a:custGeom>
              <a:avLst/>
              <a:gdLst/>
              <a:ahLst/>
              <a:cxnLst/>
              <a:rect l="l" t="t" r="r" b="b"/>
              <a:pathLst>
                <a:path w="218743" h="243848" extrusionOk="0">
                  <a:moveTo>
                    <a:pt x="8706" y="197615"/>
                  </a:moveTo>
                  <a:lnTo>
                    <a:pt x="51702" y="137759"/>
                  </a:lnTo>
                  <a:lnTo>
                    <a:pt x="70092" y="82522"/>
                  </a:lnTo>
                  <a:cubicBezTo>
                    <a:pt x="73200" y="73291"/>
                    <a:pt x="102326" y="53388"/>
                    <a:pt x="111558" y="41057"/>
                  </a:cubicBezTo>
                  <a:cubicBezTo>
                    <a:pt x="120789" y="28725"/>
                    <a:pt x="129948" y="1169"/>
                    <a:pt x="139176" y="8820"/>
                  </a:cubicBezTo>
                  <a:cubicBezTo>
                    <a:pt x="148405" y="16471"/>
                    <a:pt x="146745" y="33413"/>
                    <a:pt x="143794" y="41057"/>
                  </a:cubicBezTo>
                  <a:cubicBezTo>
                    <a:pt x="140844" y="48700"/>
                    <a:pt x="125329" y="65647"/>
                    <a:pt x="123817" y="73291"/>
                  </a:cubicBezTo>
                  <a:cubicBezTo>
                    <a:pt x="122304" y="80934"/>
                    <a:pt x="215906" y="56416"/>
                    <a:pt x="215906" y="56416"/>
                  </a:cubicBezTo>
                  <a:cubicBezTo>
                    <a:pt x="215906" y="56416"/>
                    <a:pt x="231041" y="61032"/>
                    <a:pt x="226650" y="73291"/>
                  </a:cubicBezTo>
                  <a:cubicBezTo>
                    <a:pt x="221157" y="84719"/>
                    <a:pt x="214456" y="95522"/>
                    <a:pt x="206662" y="105523"/>
                  </a:cubicBezTo>
                  <a:cubicBezTo>
                    <a:pt x="206662" y="105523"/>
                    <a:pt x="188272" y="163863"/>
                    <a:pt x="174425" y="177634"/>
                  </a:cubicBezTo>
                  <a:cubicBezTo>
                    <a:pt x="160579" y="191406"/>
                    <a:pt x="96185" y="209871"/>
                    <a:pt x="96185" y="209871"/>
                  </a:cubicBezTo>
                  <a:lnTo>
                    <a:pt x="50177" y="251347"/>
                  </a:lnTo>
                  <a:close/>
                </a:path>
              </a:pathLst>
            </a:custGeom>
            <a:solidFill>
              <a:srgbClr val="E0A46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9" name="Google Shape;1549;p45">
              <a:extLst>
                <a:ext uri="{FF2B5EF4-FFF2-40B4-BE49-F238E27FC236}">
                  <a16:creationId xmlns:a16="http://schemas.microsoft.com/office/drawing/2014/main" id="{680010AE-546C-7AE5-043E-B7FF92162505}"/>
                </a:ext>
              </a:extLst>
            </p:cNvPr>
            <p:cNvSpPr/>
            <p:nvPr/>
          </p:nvSpPr>
          <p:spPr>
            <a:xfrm>
              <a:off x="1728991" y="2668988"/>
              <a:ext cx="796096" cy="705815"/>
            </a:xfrm>
            <a:custGeom>
              <a:avLst/>
              <a:gdLst/>
              <a:ahLst/>
              <a:cxnLst/>
              <a:rect l="l" t="t" r="r" b="b"/>
              <a:pathLst>
                <a:path w="1001379" h="887818" extrusionOk="0">
                  <a:moveTo>
                    <a:pt x="58880" y="837877"/>
                  </a:moveTo>
                  <a:cubicBezTo>
                    <a:pt x="56834" y="837921"/>
                    <a:pt x="55138" y="836299"/>
                    <a:pt x="55094" y="834252"/>
                  </a:cubicBezTo>
                  <a:cubicBezTo>
                    <a:pt x="55094" y="834251"/>
                    <a:pt x="55094" y="834251"/>
                    <a:pt x="55094" y="834250"/>
                  </a:cubicBezTo>
                  <a:cubicBezTo>
                    <a:pt x="55073" y="833367"/>
                    <a:pt x="55371" y="832506"/>
                    <a:pt x="55930" y="831823"/>
                  </a:cubicBezTo>
                  <a:cubicBezTo>
                    <a:pt x="99590" y="774322"/>
                    <a:pt x="160807" y="691534"/>
                    <a:pt x="204620" y="624035"/>
                  </a:cubicBezTo>
                  <a:cubicBezTo>
                    <a:pt x="205770" y="622281"/>
                    <a:pt x="208121" y="621789"/>
                    <a:pt x="209878" y="622939"/>
                  </a:cubicBezTo>
                  <a:cubicBezTo>
                    <a:pt x="209878" y="622939"/>
                    <a:pt x="209878" y="622939"/>
                    <a:pt x="209878" y="622939"/>
                  </a:cubicBezTo>
                  <a:cubicBezTo>
                    <a:pt x="211631" y="624089"/>
                    <a:pt x="212123" y="626441"/>
                    <a:pt x="210976" y="628197"/>
                  </a:cubicBezTo>
                  <a:lnTo>
                    <a:pt x="210976" y="628197"/>
                  </a:lnTo>
                  <a:cubicBezTo>
                    <a:pt x="167011" y="695846"/>
                    <a:pt x="105643" y="778780"/>
                    <a:pt x="61919" y="836364"/>
                  </a:cubicBezTo>
                  <a:cubicBezTo>
                    <a:pt x="61209" y="837330"/>
                    <a:pt x="60077" y="837893"/>
                    <a:pt x="58880" y="837877"/>
                  </a:cubicBezTo>
                  <a:close/>
                  <a:moveTo>
                    <a:pt x="17715" y="893873"/>
                  </a:moveTo>
                  <a:cubicBezTo>
                    <a:pt x="17715" y="893873"/>
                    <a:pt x="26040" y="883279"/>
                    <a:pt x="39584" y="865640"/>
                  </a:cubicBezTo>
                  <a:cubicBezTo>
                    <a:pt x="39687" y="865523"/>
                    <a:pt x="39783" y="865399"/>
                    <a:pt x="39871" y="865270"/>
                  </a:cubicBezTo>
                  <a:cubicBezTo>
                    <a:pt x="41032" y="863544"/>
                    <a:pt x="40584" y="861204"/>
                    <a:pt x="38866" y="860030"/>
                  </a:cubicBezTo>
                  <a:cubicBezTo>
                    <a:pt x="37136" y="858859"/>
                    <a:pt x="34784" y="859311"/>
                    <a:pt x="33611" y="861040"/>
                  </a:cubicBezTo>
                  <a:lnTo>
                    <a:pt x="11820" y="889187"/>
                  </a:lnTo>
                  <a:cubicBezTo>
                    <a:pt x="11792" y="889221"/>
                    <a:pt x="11766" y="889252"/>
                    <a:pt x="11742" y="889286"/>
                  </a:cubicBezTo>
                  <a:cubicBezTo>
                    <a:pt x="10494" y="890909"/>
                    <a:pt x="10800" y="893236"/>
                    <a:pt x="12424" y="894483"/>
                  </a:cubicBezTo>
                  <a:cubicBezTo>
                    <a:pt x="12424" y="894483"/>
                    <a:pt x="12424" y="894484"/>
                    <a:pt x="12424" y="894484"/>
                  </a:cubicBezTo>
                  <a:cubicBezTo>
                    <a:pt x="13092" y="895014"/>
                    <a:pt x="13918" y="895308"/>
                    <a:pt x="14770" y="895318"/>
                  </a:cubicBezTo>
                  <a:cubicBezTo>
                    <a:pt x="15923" y="895320"/>
                    <a:pt x="17011" y="894786"/>
                    <a:pt x="17715" y="893873"/>
                  </a:cubicBezTo>
                  <a:close/>
                  <a:moveTo>
                    <a:pt x="40115" y="702050"/>
                  </a:moveTo>
                  <a:cubicBezTo>
                    <a:pt x="58505" y="695997"/>
                    <a:pt x="197960" y="600201"/>
                    <a:pt x="203861" y="596113"/>
                  </a:cubicBezTo>
                  <a:cubicBezTo>
                    <a:pt x="204127" y="595976"/>
                    <a:pt x="204376" y="595808"/>
                    <a:pt x="204601" y="595611"/>
                  </a:cubicBezTo>
                  <a:cubicBezTo>
                    <a:pt x="206174" y="594238"/>
                    <a:pt x="206337" y="591847"/>
                    <a:pt x="204964" y="590275"/>
                  </a:cubicBezTo>
                  <a:cubicBezTo>
                    <a:pt x="204964" y="590275"/>
                    <a:pt x="204961" y="590273"/>
                    <a:pt x="204961" y="590273"/>
                  </a:cubicBezTo>
                  <a:cubicBezTo>
                    <a:pt x="203589" y="588698"/>
                    <a:pt x="201201" y="588535"/>
                    <a:pt x="199626" y="589907"/>
                  </a:cubicBezTo>
                  <a:cubicBezTo>
                    <a:pt x="199626" y="589907"/>
                    <a:pt x="199623" y="589910"/>
                    <a:pt x="199623" y="589910"/>
                  </a:cubicBezTo>
                  <a:cubicBezTo>
                    <a:pt x="159445" y="617529"/>
                    <a:pt x="52146" y="690171"/>
                    <a:pt x="37693" y="695015"/>
                  </a:cubicBezTo>
                  <a:cubicBezTo>
                    <a:pt x="35603" y="695349"/>
                    <a:pt x="34181" y="697313"/>
                    <a:pt x="34515" y="699402"/>
                  </a:cubicBezTo>
                  <a:cubicBezTo>
                    <a:pt x="34515" y="699402"/>
                    <a:pt x="34515" y="699403"/>
                    <a:pt x="34515" y="699403"/>
                  </a:cubicBezTo>
                  <a:cubicBezTo>
                    <a:pt x="34849" y="701492"/>
                    <a:pt x="36812" y="702915"/>
                    <a:pt x="38903" y="702581"/>
                  </a:cubicBezTo>
                  <a:cubicBezTo>
                    <a:pt x="38903" y="702581"/>
                    <a:pt x="38903" y="702581"/>
                    <a:pt x="38903" y="702581"/>
                  </a:cubicBezTo>
                  <a:close/>
                  <a:moveTo>
                    <a:pt x="1008826" y="78462"/>
                  </a:moveTo>
                  <a:cubicBezTo>
                    <a:pt x="1003371" y="90060"/>
                    <a:pt x="996618" y="101001"/>
                    <a:pt x="988698" y="111077"/>
                  </a:cubicBezTo>
                  <a:cubicBezTo>
                    <a:pt x="986579" y="117886"/>
                    <a:pt x="969401" y="170476"/>
                    <a:pt x="955782" y="184173"/>
                  </a:cubicBezTo>
                  <a:cubicBezTo>
                    <a:pt x="942163" y="197870"/>
                    <a:pt x="884730" y="214439"/>
                    <a:pt x="876708" y="217088"/>
                  </a:cubicBezTo>
                  <a:lnTo>
                    <a:pt x="832225" y="257134"/>
                  </a:lnTo>
                  <a:cubicBezTo>
                    <a:pt x="832090" y="257393"/>
                    <a:pt x="832124" y="257715"/>
                    <a:pt x="831922" y="257950"/>
                  </a:cubicBezTo>
                  <a:cubicBezTo>
                    <a:pt x="817319" y="272781"/>
                    <a:pt x="482331" y="619722"/>
                    <a:pt x="398414" y="619722"/>
                  </a:cubicBezTo>
                  <a:lnTo>
                    <a:pt x="395766" y="619722"/>
                  </a:lnTo>
                  <a:cubicBezTo>
                    <a:pt x="346020" y="614897"/>
                    <a:pt x="216195" y="564529"/>
                    <a:pt x="125550" y="527332"/>
                  </a:cubicBezTo>
                  <a:cubicBezTo>
                    <a:pt x="125307" y="527433"/>
                    <a:pt x="125056" y="527508"/>
                    <a:pt x="124797" y="527558"/>
                  </a:cubicBezTo>
                  <a:lnTo>
                    <a:pt x="12804" y="536714"/>
                  </a:lnTo>
                  <a:lnTo>
                    <a:pt x="12429" y="536714"/>
                  </a:lnTo>
                  <a:cubicBezTo>
                    <a:pt x="10466" y="536719"/>
                    <a:pt x="8839" y="535193"/>
                    <a:pt x="8720" y="533233"/>
                  </a:cubicBezTo>
                  <a:cubicBezTo>
                    <a:pt x="8544" y="531168"/>
                    <a:pt x="10062" y="529347"/>
                    <a:pt x="12123" y="529148"/>
                  </a:cubicBezTo>
                  <a:lnTo>
                    <a:pt x="110460" y="521118"/>
                  </a:lnTo>
                  <a:cubicBezTo>
                    <a:pt x="66609" y="502969"/>
                    <a:pt x="34715" y="489112"/>
                    <a:pt x="30889" y="487447"/>
                  </a:cubicBezTo>
                  <a:cubicBezTo>
                    <a:pt x="28972" y="486618"/>
                    <a:pt x="28086" y="484393"/>
                    <a:pt x="28912" y="482474"/>
                  </a:cubicBezTo>
                  <a:cubicBezTo>
                    <a:pt x="28912" y="482466"/>
                    <a:pt x="28912" y="482458"/>
                    <a:pt x="28912" y="482450"/>
                  </a:cubicBezTo>
                  <a:cubicBezTo>
                    <a:pt x="29721" y="480570"/>
                    <a:pt x="31896" y="479697"/>
                    <a:pt x="33779" y="480503"/>
                  </a:cubicBezTo>
                  <a:lnTo>
                    <a:pt x="33906" y="480560"/>
                  </a:lnTo>
                  <a:cubicBezTo>
                    <a:pt x="36781" y="481772"/>
                    <a:pt x="319707" y="604656"/>
                    <a:pt x="396435" y="612224"/>
                  </a:cubicBezTo>
                  <a:cubicBezTo>
                    <a:pt x="458398" y="618316"/>
                    <a:pt x="705425" y="375278"/>
                    <a:pt x="794197" y="285442"/>
                  </a:cubicBezTo>
                  <a:lnTo>
                    <a:pt x="749203" y="229943"/>
                  </a:lnTo>
                  <a:cubicBezTo>
                    <a:pt x="748069" y="228798"/>
                    <a:pt x="747794" y="227055"/>
                    <a:pt x="748522" y="225615"/>
                  </a:cubicBezTo>
                  <a:cubicBezTo>
                    <a:pt x="667303" y="267075"/>
                    <a:pt x="490521" y="356785"/>
                    <a:pt x="463024" y="366298"/>
                  </a:cubicBezTo>
                  <a:cubicBezTo>
                    <a:pt x="437753" y="375154"/>
                    <a:pt x="301700" y="336864"/>
                    <a:pt x="158458" y="294264"/>
                  </a:cubicBezTo>
                  <a:cubicBezTo>
                    <a:pt x="133639" y="286696"/>
                    <a:pt x="115705" y="281474"/>
                    <a:pt x="111090" y="280492"/>
                  </a:cubicBezTo>
                  <a:cubicBezTo>
                    <a:pt x="91643" y="276405"/>
                    <a:pt x="45181" y="283139"/>
                    <a:pt x="27853" y="306748"/>
                  </a:cubicBezTo>
                  <a:cubicBezTo>
                    <a:pt x="26576" y="308380"/>
                    <a:pt x="24240" y="308714"/>
                    <a:pt x="22556" y="307505"/>
                  </a:cubicBezTo>
                  <a:cubicBezTo>
                    <a:pt x="20886" y="306251"/>
                    <a:pt x="20546" y="303881"/>
                    <a:pt x="21797" y="302211"/>
                  </a:cubicBezTo>
                  <a:cubicBezTo>
                    <a:pt x="21797" y="302211"/>
                    <a:pt x="21800" y="302208"/>
                    <a:pt x="21800" y="302208"/>
                  </a:cubicBezTo>
                  <a:cubicBezTo>
                    <a:pt x="40643" y="277011"/>
                    <a:pt x="89221" y="268018"/>
                    <a:pt x="113058" y="273152"/>
                  </a:cubicBezTo>
                  <a:cubicBezTo>
                    <a:pt x="117899" y="274136"/>
                    <a:pt x="135074" y="279280"/>
                    <a:pt x="160955" y="286999"/>
                  </a:cubicBezTo>
                  <a:cubicBezTo>
                    <a:pt x="242829" y="311364"/>
                    <a:pt x="434497" y="368329"/>
                    <a:pt x="460908" y="359188"/>
                  </a:cubicBezTo>
                  <a:cubicBezTo>
                    <a:pt x="494697" y="347455"/>
                    <a:pt x="768549" y="207098"/>
                    <a:pt x="784885" y="198688"/>
                  </a:cubicBezTo>
                  <a:lnTo>
                    <a:pt x="827071" y="139972"/>
                  </a:lnTo>
                  <a:lnTo>
                    <a:pt x="845308" y="85263"/>
                  </a:lnTo>
                  <a:cubicBezTo>
                    <a:pt x="847199" y="79588"/>
                    <a:pt x="854992" y="72551"/>
                    <a:pt x="867630" y="61654"/>
                  </a:cubicBezTo>
                  <a:cubicBezTo>
                    <a:pt x="874734" y="55940"/>
                    <a:pt x="881321" y="49615"/>
                    <a:pt x="887315" y="42746"/>
                  </a:cubicBezTo>
                  <a:cubicBezTo>
                    <a:pt x="890254" y="38382"/>
                    <a:pt x="892907" y="33834"/>
                    <a:pt x="895259" y="29127"/>
                  </a:cubicBezTo>
                  <a:cubicBezTo>
                    <a:pt x="901161" y="18306"/>
                    <a:pt x="906233" y="8999"/>
                    <a:pt x="913042" y="7712"/>
                  </a:cubicBezTo>
                  <a:cubicBezTo>
                    <a:pt x="915747" y="7088"/>
                    <a:pt x="918585" y="7855"/>
                    <a:pt x="920608" y="9756"/>
                  </a:cubicBezTo>
                  <a:cubicBezTo>
                    <a:pt x="930969" y="18381"/>
                    <a:pt x="930143" y="36693"/>
                    <a:pt x="926283" y="46303"/>
                  </a:cubicBezTo>
                  <a:cubicBezTo>
                    <a:pt x="923646" y="51493"/>
                    <a:pt x="920502" y="56409"/>
                    <a:pt x="916902" y="60983"/>
                  </a:cubicBezTo>
                  <a:cubicBezTo>
                    <a:pt x="913527" y="65420"/>
                    <a:pt x="910445" y="70070"/>
                    <a:pt x="907671" y="74905"/>
                  </a:cubicBezTo>
                  <a:cubicBezTo>
                    <a:pt x="936804" y="70779"/>
                    <a:pt x="965622" y="64661"/>
                    <a:pt x="993922" y="56596"/>
                  </a:cubicBezTo>
                  <a:cubicBezTo>
                    <a:pt x="994585" y="56370"/>
                    <a:pt x="995303" y="56370"/>
                    <a:pt x="995966" y="56596"/>
                  </a:cubicBezTo>
                  <a:cubicBezTo>
                    <a:pt x="1001340" y="58220"/>
                    <a:pt x="1005925" y="61779"/>
                    <a:pt x="1008828" y="66583"/>
                  </a:cubicBezTo>
                  <a:cubicBezTo>
                    <a:pt x="1010504" y="70365"/>
                    <a:pt x="1010504" y="74680"/>
                    <a:pt x="1008828" y="78462"/>
                  </a:cubicBezTo>
                  <a:close/>
                  <a:moveTo>
                    <a:pt x="823890" y="255075"/>
                  </a:moveTo>
                  <a:lnTo>
                    <a:pt x="786053" y="206420"/>
                  </a:lnTo>
                  <a:cubicBezTo>
                    <a:pt x="780671" y="209181"/>
                    <a:pt x="768673" y="215330"/>
                    <a:pt x="752470" y="223605"/>
                  </a:cubicBezTo>
                  <a:cubicBezTo>
                    <a:pt x="753247" y="223706"/>
                    <a:pt x="753974" y="224053"/>
                    <a:pt x="754542" y="224595"/>
                  </a:cubicBezTo>
                  <a:cubicBezTo>
                    <a:pt x="754726" y="224776"/>
                    <a:pt x="754894" y="224975"/>
                    <a:pt x="755039" y="225188"/>
                  </a:cubicBezTo>
                  <a:lnTo>
                    <a:pt x="799561" y="280021"/>
                  </a:lnTo>
                  <a:cubicBezTo>
                    <a:pt x="811587" y="267808"/>
                    <a:pt x="820064" y="259067"/>
                    <a:pt x="823895" y="255075"/>
                  </a:cubicBezTo>
                  <a:close/>
                  <a:moveTo>
                    <a:pt x="1001786" y="70065"/>
                  </a:moveTo>
                  <a:cubicBezTo>
                    <a:pt x="999960" y="67355"/>
                    <a:pt x="997305" y="65312"/>
                    <a:pt x="994217" y="64237"/>
                  </a:cubicBezTo>
                  <a:cubicBezTo>
                    <a:pt x="906746" y="86937"/>
                    <a:pt x="901602" y="82246"/>
                    <a:pt x="899936" y="80658"/>
                  </a:cubicBezTo>
                  <a:cubicBezTo>
                    <a:pt x="898789" y="79570"/>
                    <a:pt x="898276" y="77972"/>
                    <a:pt x="898577" y="76421"/>
                  </a:cubicBezTo>
                  <a:cubicBezTo>
                    <a:pt x="901299" y="69218"/>
                    <a:pt x="905244" y="62538"/>
                    <a:pt x="910232" y="56671"/>
                  </a:cubicBezTo>
                  <a:cubicBezTo>
                    <a:pt x="913447" y="52573"/>
                    <a:pt x="916283" y="48191"/>
                    <a:pt x="918707" y="43580"/>
                  </a:cubicBezTo>
                  <a:cubicBezTo>
                    <a:pt x="921279" y="37224"/>
                    <a:pt x="922869" y="22015"/>
                    <a:pt x="915226" y="15656"/>
                  </a:cubicBezTo>
                  <a:cubicBezTo>
                    <a:pt x="914620" y="15138"/>
                    <a:pt x="914319" y="15203"/>
                    <a:pt x="914242" y="15203"/>
                  </a:cubicBezTo>
                  <a:cubicBezTo>
                    <a:pt x="910913" y="15809"/>
                    <a:pt x="905389" y="26024"/>
                    <a:pt x="901682" y="32759"/>
                  </a:cubicBezTo>
                  <a:cubicBezTo>
                    <a:pt x="899149" y="37773"/>
                    <a:pt x="896266" y="42601"/>
                    <a:pt x="893054" y="47212"/>
                  </a:cubicBezTo>
                  <a:cubicBezTo>
                    <a:pt x="886747" y="54519"/>
                    <a:pt x="879783" y="61232"/>
                    <a:pt x="872248" y="67265"/>
                  </a:cubicBezTo>
                  <a:cubicBezTo>
                    <a:pt x="864573" y="72999"/>
                    <a:pt x="857813" y="79860"/>
                    <a:pt x="852195" y="87618"/>
                  </a:cubicBezTo>
                  <a:lnTo>
                    <a:pt x="833958" y="142630"/>
                  </a:lnTo>
                  <a:cubicBezTo>
                    <a:pt x="833844" y="142985"/>
                    <a:pt x="833668" y="143319"/>
                    <a:pt x="833440" y="143614"/>
                  </a:cubicBezTo>
                  <a:lnTo>
                    <a:pt x="792145" y="201395"/>
                  </a:lnTo>
                  <a:lnTo>
                    <a:pt x="809398" y="223792"/>
                  </a:lnTo>
                  <a:lnTo>
                    <a:pt x="829342" y="249626"/>
                  </a:lnTo>
                  <a:lnTo>
                    <a:pt x="872395" y="210960"/>
                  </a:lnTo>
                  <a:cubicBezTo>
                    <a:pt x="872799" y="210569"/>
                    <a:pt x="873294" y="210281"/>
                    <a:pt x="873836" y="210126"/>
                  </a:cubicBezTo>
                  <a:cubicBezTo>
                    <a:pt x="891542" y="205057"/>
                    <a:pt x="939744" y="189620"/>
                    <a:pt x="950488" y="178876"/>
                  </a:cubicBezTo>
                  <a:cubicBezTo>
                    <a:pt x="961232" y="168132"/>
                    <a:pt x="976744" y="124242"/>
                    <a:pt x="981738" y="108277"/>
                  </a:cubicBezTo>
                  <a:cubicBezTo>
                    <a:pt x="981875" y="107852"/>
                    <a:pt x="982108" y="107463"/>
                    <a:pt x="982419" y="107142"/>
                  </a:cubicBezTo>
                  <a:cubicBezTo>
                    <a:pt x="989933" y="97419"/>
                    <a:pt x="996424" y="86944"/>
                    <a:pt x="1001791" y="75890"/>
                  </a:cubicBezTo>
                  <a:cubicBezTo>
                    <a:pt x="1002635" y="74040"/>
                    <a:pt x="1002635" y="71914"/>
                    <a:pt x="1001791" y="700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45035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Agenda</a:t>
            </a:r>
            <a:endParaRPr dirty="0"/>
          </a:p>
        </p:txBody>
      </p:sp>
      <p:graphicFrame>
        <p:nvGraphicFramePr>
          <p:cNvPr id="360" name="Google Shape;360;p26"/>
          <p:cNvGraphicFramePr/>
          <p:nvPr>
            <p:extLst>
              <p:ext uri="{D42A27DB-BD31-4B8C-83A1-F6EECF244321}">
                <p14:modId xmlns:p14="http://schemas.microsoft.com/office/powerpoint/2010/main" val="2793338005"/>
              </p:ext>
            </p:extLst>
          </p:nvPr>
        </p:nvGraphicFramePr>
        <p:xfrm>
          <a:off x="799875" y="1130060"/>
          <a:ext cx="7291702" cy="3913352"/>
        </p:xfrm>
        <a:graphic>
          <a:graphicData uri="http://schemas.openxmlformats.org/drawingml/2006/table">
            <a:tbl>
              <a:tblPr>
                <a:noFill/>
                <a:tableStyleId>{13B1A2B2-B8BF-4190-967A-345DEA470C46}</a:tableStyleId>
              </a:tblPr>
              <a:tblGrid>
                <a:gridCol w="7291702">
                  <a:extLst>
                    <a:ext uri="{9D8B030D-6E8A-4147-A177-3AD203B41FA5}">
                      <a16:colId xmlns:a16="http://schemas.microsoft.com/office/drawing/2014/main" val="20000"/>
                    </a:ext>
                  </a:extLst>
                </a:gridCol>
              </a:tblGrid>
              <a:tr h="221426">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n-IN" sz="1400" b="1" i="0" u="sng" strike="noStrike" kern="0" cap="none" spc="0" normalizeH="0" baseline="0" noProof="0" dirty="0">
                          <a:ln>
                            <a:noFill/>
                          </a:ln>
                          <a:solidFill>
                            <a:srgbClr val="000000"/>
                          </a:solidFill>
                          <a:effectLst/>
                          <a:uLnTx/>
                          <a:uFillTx/>
                          <a:latin typeface="Asap" panose="020B0604020202020204" charset="0"/>
                          <a:cs typeface="Arial"/>
                          <a:sym typeface="Arial"/>
                        </a:rPr>
                        <a:t>Key Terminologies:</a:t>
                      </a:r>
                    </a:p>
                    <a:p>
                      <a:pPr marL="285750" marR="0" lvl="0" indent="-285750" algn="l" defTabSz="914400" rtl="0" eaLnBrk="1" fontAlgn="auto" latinLnBrk="0" hangingPunct="1">
                        <a:lnSpc>
                          <a:spcPct val="115000"/>
                        </a:lnSpc>
                        <a:spcBef>
                          <a:spcPts val="0"/>
                        </a:spcBef>
                        <a:spcAft>
                          <a:spcPts val="0"/>
                        </a:spcAft>
                        <a:buClr>
                          <a:srgbClr val="000000"/>
                        </a:buClr>
                        <a:buSzTx/>
                        <a:buFont typeface="Arial" panose="020B0604020202020204" pitchFamily="34" charset="0"/>
                        <a:buChar char="•"/>
                        <a:tabLst/>
                        <a:defRPr/>
                      </a:pPr>
                      <a:r>
                        <a:rPr kumimoji="0" lang="en-IN" sz="1400" b="1" i="0" u="sng" strike="noStrike" kern="0" cap="none" spc="0" normalizeH="0" baseline="0" noProof="0" dirty="0">
                          <a:ln>
                            <a:noFill/>
                          </a:ln>
                          <a:solidFill>
                            <a:srgbClr val="000000"/>
                          </a:solidFill>
                          <a:effectLst/>
                          <a:uLnTx/>
                          <a:uFillTx/>
                          <a:latin typeface="Asap" panose="020B0604020202020204" charset="0"/>
                          <a:cs typeface="Arial"/>
                          <a:sym typeface="Arial"/>
                        </a:rPr>
                        <a:t>Adversarial Example</a:t>
                      </a:r>
                    </a:p>
                    <a:p>
                      <a:pPr marL="285750" marR="0" lvl="0" indent="-285750" algn="l" defTabSz="914400" rtl="0" eaLnBrk="1" fontAlgn="auto" latinLnBrk="0" hangingPunct="1">
                        <a:lnSpc>
                          <a:spcPct val="115000"/>
                        </a:lnSpc>
                        <a:spcBef>
                          <a:spcPts val="0"/>
                        </a:spcBef>
                        <a:spcAft>
                          <a:spcPts val="0"/>
                        </a:spcAft>
                        <a:buClr>
                          <a:srgbClr val="000000"/>
                        </a:buClr>
                        <a:buSzTx/>
                        <a:buFont typeface="Arial" panose="020B0604020202020204" pitchFamily="34" charset="0"/>
                        <a:buChar char="•"/>
                        <a:tabLst/>
                        <a:defRPr/>
                      </a:pPr>
                      <a:r>
                        <a:rPr kumimoji="0" lang="en-IN" sz="1400" b="1" i="0" u="sng" strike="noStrike" kern="0" cap="none" spc="0" normalizeH="0" baseline="0" noProof="0" dirty="0">
                          <a:ln>
                            <a:noFill/>
                          </a:ln>
                          <a:solidFill>
                            <a:srgbClr val="000000"/>
                          </a:solidFill>
                          <a:effectLst/>
                          <a:uLnTx/>
                          <a:uFillTx/>
                          <a:latin typeface="Asap" panose="020B0604020202020204" charset="0"/>
                          <a:cs typeface="Arial"/>
                          <a:sym typeface="Arial"/>
                        </a:rPr>
                        <a:t>Perturbation</a:t>
                      </a:r>
                    </a:p>
                    <a:p>
                      <a:pPr marL="285750" marR="0" lvl="0" indent="-285750" algn="l" defTabSz="914400" rtl="0" eaLnBrk="1" fontAlgn="auto" latinLnBrk="0" hangingPunct="1">
                        <a:lnSpc>
                          <a:spcPct val="115000"/>
                        </a:lnSpc>
                        <a:spcBef>
                          <a:spcPts val="0"/>
                        </a:spcBef>
                        <a:spcAft>
                          <a:spcPts val="0"/>
                        </a:spcAft>
                        <a:buClr>
                          <a:srgbClr val="000000"/>
                        </a:buClr>
                        <a:buSzTx/>
                        <a:buFont typeface="Arial" panose="020B0604020202020204" pitchFamily="34" charset="0"/>
                        <a:buChar char="•"/>
                        <a:tabLst/>
                        <a:defRPr/>
                      </a:pPr>
                      <a:r>
                        <a:rPr lang="en-IN" b="1" u="sng" dirty="0">
                          <a:latin typeface="Asap" panose="020B0604020202020204" charset="0"/>
                        </a:rPr>
                        <a:t>Steps to Perform Perturbation</a:t>
                      </a:r>
                      <a:endParaRPr kumimoji="0" lang="en-IN" sz="1400" b="1" i="0" u="sng" strike="noStrike" kern="0" cap="none" spc="0" normalizeH="0" baseline="0" noProof="0" dirty="0">
                        <a:ln>
                          <a:noFill/>
                        </a:ln>
                        <a:solidFill>
                          <a:srgbClr val="000000"/>
                        </a:solidFill>
                        <a:effectLst/>
                        <a:uLnTx/>
                        <a:uFillTx/>
                        <a:latin typeface="Asap" panose="020B0604020202020204" charset="0"/>
                        <a:cs typeface="Arial"/>
                        <a:sym typeface="Arial"/>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endParaRPr kumimoji="0" lang="en-IN" sz="1400" b="1" i="0" u="sng" strike="noStrike" kern="0" cap="none" spc="0" normalizeH="0" baseline="0" noProof="0" dirty="0">
                        <a:ln>
                          <a:noFill/>
                        </a:ln>
                        <a:solidFill>
                          <a:srgbClr val="000000"/>
                        </a:solidFill>
                        <a:effectLst/>
                        <a:uLnTx/>
                        <a:uFillTx/>
                        <a:latin typeface="Asap" panose="020B0604020202020204" charset="0"/>
                        <a:cs typeface="Arial"/>
                        <a:sym typeface="Arial"/>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7E8BD">
                        <a:alpha val="30000"/>
                      </a:srgbClr>
                    </a:solidFill>
                  </a:tcPr>
                </a:tc>
                <a:extLst>
                  <a:ext uri="{0D108BD9-81ED-4DB2-BD59-A6C34878D82A}">
                    <a16:rowId xmlns:a16="http://schemas.microsoft.com/office/drawing/2014/main" val="10000"/>
                  </a:ext>
                </a:extLst>
              </a:tr>
              <a:tr h="543785">
                <a:tc>
                  <a:txBody>
                    <a:bodyPr/>
                    <a:lstStyle/>
                    <a:p>
                      <a:pPr marL="0" lvl="0" indent="0" algn="l" rtl="0">
                        <a:lnSpc>
                          <a:spcPct val="115000"/>
                        </a:lnSpc>
                        <a:spcBef>
                          <a:spcPts val="0"/>
                        </a:spcBef>
                        <a:spcAft>
                          <a:spcPts val="0"/>
                        </a:spcAft>
                        <a:buNone/>
                      </a:pPr>
                      <a:r>
                        <a:rPr lang="en-IN" sz="1400" b="1" u="sng" dirty="0">
                          <a:solidFill>
                            <a:schemeClr val="dk1"/>
                          </a:solidFill>
                          <a:latin typeface="Asap" panose="020B0604020202020204" charset="0"/>
                          <a:ea typeface="Asap"/>
                          <a:cs typeface="Asap"/>
                          <a:sym typeface="Asap"/>
                        </a:rPr>
                        <a:t>What is Adversarial Learning?</a:t>
                      </a:r>
                      <a:endParaRPr sz="1400" b="1" u="sng" dirty="0">
                        <a:solidFill>
                          <a:schemeClr val="dk1"/>
                        </a:solidFill>
                        <a:latin typeface="Asap" panose="020B0604020202020204" charset="0"/>
                        <a:ea typeface="Asap"/>
                        <a:cs typeface="Asap"/>
                        <a:sym typeface="Asap"/>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7E8BD">
                        <a:alpha val="30000"/>
                      </a:srgbClr>
                    </a:solidFill>
                  </a:tcPr>
                </a:tc>
                <a:extLst>
                  <a:ext uri="{0D108BD9-81ED-4DB2-BD59-A6C34878D82A}">
                    <a16:rowId xmlns:a16="http://schemas.microsoft.com/office/drawing/2014/main" val="10001"/>
                  </a:ext>
                </a:extLst>
              </a:tr>
              <a:tr h="543785">
                <a:tc>
                  <a:txBody>
                    <a:bodyPr/>
                    <a:lstStyle/>
                    <a:p>
                      <a:pPr marL="0" lvl="0" indent="0" algn="l" rtl="0">
                        <a:lnSpc>
                          <a:spcPct val="115000"/>
                        </a:lnSpc>
                        <a:spcBef>
                          <a:spcPts val="0"/>
                        </a:spcBef>
                        <a:spcAft>
                          <a:spcPts val="0"/>
                        </a:spcAft>
                        <a:buNone/>
                      </a:pPr>
                      <a:r>
                        <a:rPr lang="en-IN" sz="1400" b="1" i="0" u="sng" strike="noStrike" cap="none" dirty="0">
                          <a:solidFill>
                            <a:srgbClr val="000000"/>
                          </a:solidFill>
                          <a:effectLst/>
                          <a:latin typeface="Arial"/>
                          <a:ea typeface="Arial"/>
                          <a:cs typeface="Arial"/>
                          <a:sym typeface="Arial"/>
                        </a:rPr>
                        <a:t>How Adversarial Learning Works?</a:t>
                      </a:r>
                      <a:endParaRPr lang="en-IN" sz="1400" b="1" u="sng" dirty="0">
                        <a:solidFill>
                          <a:schemeClr val="dk1"/>
                        </a:solidFill>
                        <a:latin typeface="Asap"/>
                        <a:ea typeface="Asap"/>
                        <a:cs typeface="Asap"/>
                        <a:sym typeface="Asap"/>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7E8BD">
                        <a:alpha val="30000"/>
                      </a:srgbClr>
                    </a:solidFill>
                  </a:tcPr>
                </a:tc>
                <a:extLst>
                  <a:ext uri="{0D108BD9-81ED-4DB2-BD59-A6C34878D82A}">
                    <a16:rowId xmlns:a16="http://schemas.microsoft.com/office/drawing/2014/main" val="10002"/>
                  </a:ext>
                </a:extLst>
              </a:tr>
              <a:tr h="543785">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IN" sz="1400" b="1" i="0" u="sng" strike="noStrike" cap="none" dirty="0">
                          <a:solidFill>
                            <a:srgbClr val="000000"/>
                          </a:solidFill>
                          <a:effectLst/>
                          <a:latin typeface="Arial"/>
                          <a:ea typeface="Arial"/>
                          <a:cs typeface="Arial"/>
                          <a:sym typeface="Arial"/>
                        </a:rPr>
                        <a:t>Simple Code Implementation using </a:t>
                      </a:r>
                      <a:r>
                        <a:rPr lang="en-IN" sz="1400" b="1" i="0" u="sng" strike="noStrike" cap="none" dirty="0" err="1">
                          <a:solidFill>
                            <a:srgbClr val="000000"/>
                          </a:solidFill>
                          <a:effectLst/>
                          <a:latin typeface="Arial"/>
                          <a:ea typeface="Arial"/>
                          <a:cs typeface="Arial"/>
                          <a:sym typeface="Arial"/>
                        </a:rPr>
                        <a:t>Tensorflow</a:t>
                      </a:r>
                      <a:endParaRPr sz="1400" b="1" u="sng" dirty="0">
                        <a:solidFill>
                          <a:schemeClr val="dk1"/>
                        </a:solidFill>
                        <a:latin typeface="Asap"/>
                        <a:ea typeface="Asap"/>
                        <a:cs typeface="Asap"/>
                        <a:sym typeface="Asap"/>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7E8BD">
                        <a:alpha val="30000"/>
                      </a:srgbClr>
                    </a:solidFill>
                  </a:tcPr>
                </a:tc>
                <a:extLst>
                  <a:ext uri="{0D108BD9-81ED-4DB2-BD59-A6C34878D82A}">
                    <a16:rowId xmlns:a16="http://schemas.microsoft.com/office/drawing/2014/main" val="10003"/>
                  </a:ext>
                </a:extLst>
              </a:tr>
              <a:tr h="533236">
                <a:tc>
                  <a:txBody>
                    <a:bodyPr/>
                    <a:lstStyle/>
                    <a:p>
                      <a:pPr marL="0" lvl="0" indent="0" algn="l" rtl="0">
                        <a:lnSpc>
                          <a:spcPct val="115000"/>
                        </a:lnSpc>
                        <a:spcBef>
                          <a:spcPts val="0"/>
                        </a:spcBef>
                        <a:spcAft>
                          <a:spcPts val="0"/>
                        </a:spcAft>
                        <a:buNone/>
                      </a:pPr>
                      <a:r>
                        <a:rPr lang="en-IN" sz="1400" b="1" i="0" u="sng" strike="noStrike" cap="none" dirty="0">
                          <a:solidFill>
                            <a:srgbClr val="000000"/>
                          </a:solidFill>
                          <a:effectLst/>
                          <a:latin typeface="Arial"/>
                          <a:ea typeface="Arial"/>
                          <a:cs typeface="Arial"/>
                          <a:sym typeface="Arial"/>
                        </a:rPr>
                        <a:t>Advantages &amp; Disadvantages of Adversarial Learning</a:t>
                      </a:r>
                      <a:endParaRPr sz="1400" b="1" u="sng" dirty="0">
                        <a:solidFill>
                          <a:schemeClr val="dk1"/>
                        </a:solidFill>
                        <a:latin typeface="Asap" panose="020B0604020202020204" charset="0"/>
                        <a:ea typeface="Asap"/>
                        <a:cs typeface="Asap"/>
                        <a:sym typeface="Asap"/>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7E8BD">
                        <a:alpha val="30000"/>
                      </a:srgbClr>
                    </a:solidFill>
                  </a:tcPr>
                </a:tc>
                <a:extLst>
                  <a:ext uri="{0D108BD9-81ED-4DB2-BD59-A6C34878D82A}">
                    <a16:rowId xmlns:a16="http://schemas.microsoft.com/office/drawing/2014/main" val="10004"/>
                  </a:ext>
                </a:extLst>
              </a:tr>
              <a:tr h="543785">
                <a:tc>
                  <a:txBody>
                    <a:bodyPr/>
                    <a:lstStyle/>
                    <a:p>
                      <a:r>
                        <a:rPr lang="en-IN" sz="1400" b="1" u="sng" dirty="0"/>
                        <a:t>Impact of Adversarial Attacks</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7E8BD">
                        <a:alpha val="30000"/>
                      </a:srgbClr>
                    </a:solidFill>
                  </a:tcPr>
                </a:tc>
                <a:extLst>
                  <a:ext uri="{0D108BD9-81ED-4DB2-BD59-A6C34878D82A}">
                    <a16:rowId xmlns:a16="http://schemas.microsoft.com/office/drawing/2014/main" val="10005"/>
                  </a:ext>
                </a:extLst>
              </a:tr>
            </a:tbl>
          </a:graphicData>
        </a:graphic>
      </p:graphicFrame>
      <p:grpSp>
        <p:nvGrpSpPr>
          <p:cNvPr id="363" name="Google Shape;363;p26"/>
          <p:cNvGrpSpPr/>
          <p:nvPr/>
        </p:nvGrpSpPr>
        <p:grpSpPr>
          <a:xfrm>
            <a:off x="7511876" y="-463868"/>
            <a:ext cx="1628127" cy="1900788"/>
            <a:chOff x="7511876" y="-463868"/>
            <a:chExt cx="1628127" cy="1900788"/>
          </a:xfrm>
        </p:grpSpPr>
        <p:sp>
          <p:nvSpPr>
            <p:cNvPr id="364" name="Google Shape;364;p26"/>
            <p:cNvSpPr/>
            <p:nvPr/>
          </p:nvSpPr>
          <p:spPr>
            <a:xfrm>
              <a:off x="7511876" y="-463868"/>
              <a:ext cx="1595764" cy="182484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26"/>
            <p:cNvSpPr/>
            <p:nvPr/>
          </p:nvSpPr>
          <p:spPr>
            <a:xfrm>
              <a:off x="7991308" y="121335"/>
              <a:ext cx="1148695" cy="1315585"/>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8"/>
          <p:cNvSpPr txBox="1">
            <a:spLocks noGrp="1"/>
          </p:cNvSpPr>
          <p:nvPr>
            <p:ph type="title"/>
          </p:nvPr>
        </p:nvSpPr>
        <p:spPr>
          <a:xfrm>
            <a:off x="720000" y="183453"/>
            <a:ext cx="7704000" cy="595223"/>
          </a:xfrm>
          <a:prstGeom prst="rect">
            <a:avLst/>
          </a:prstGeom>
        </p:spPr>
        <p:txBody>
          <a:bodyPr spcFirstLastPara="1" wrap="square" lIns="91425" tIns="91425" rIns="91425" bIns="91425" anchor="t" anchorCtr="0">
            <a:noAutofit/>
          </a:bodyPr>
          <a:lstStyle/>
          <a:p>
            <a:r>
              <a:rPr lang="en-IN" sz="2400" b="1" dirty="0">
                <a:solidFill>
                  <a:schemeClr val="dk1"/>
                </a:solidFill>
                <a:latin typeface="Asap"/>
                <a:ea typeface="Asap"/>
                <a:cs typeface="Asap"/>
                <a:sym typeface="Asap"/>
              </a:rPr>
              <a:t>Adversarial examples</a:t>
            </a:r>
            <a:br>
              <a:rPr lang="en-IN" sz="2400" b="1" dirty="0">
                <a:solidFill>
                  <a:schemeClr val="dk1"/>
                </a:solidFill>
                <a:latin typeface="Asap"/>
                <a:ea typeface="Asap"/>
                <a:cs typeface="Asap"/>
                <a:sym typeface="Asap"/>
              </a:rPr>
            </a:br>
            <a:endParaRPr sz="2400" dirty="0"/>
          </a:p>
        </p:txBody>
      </p:sp>
      <p:sp>
        <p:nvSpPr>
          <p:cNvPr id="388" name="Google Shape;388;p28"/>
          <p:cNvSpPr txBox="1">
            <a:spLocks noGrp="1"/>
          </p:cNvSpPr>
          <p:nvPr>
            <p:ph type="subTitle" idx="1"/>
          </p:nvPr>
        </p:nvSpPr>
        <p:spPr>
          <a:xfrm>
            <a:off x="830912" y="1026543"/>
            <a:ext cx="7027752" cy="3730015"/>
          </a:xfrm>
          <a:prstGeom prst="rect">
            <a:avLst/>
          </a:prstGeom>
        </p:spPr>
        <p:txBody>
          <a:bodyPr spcFirstLastPara="1" wrap="square" lIns="91425" tIns="91425" rIns="91425" bIns="91425" anchor="t" anchorCtr="0">
            <a:noAutofit/>
          </a:bodyPr>
          <a:lstStyle/>
          <a:p>
            <a:pPr marL="92075" indent="-36513" algn="just"/>
            <a:r>
              <a:rPr lang="en-US" b="1" dirty="0"/>
              <a:t>Example 1: Visible Domain Shift</a:t>
            </a:r>
          </a:p>
          <a:p>
            <a:pPr marL="0" lvl="0" indent="0" algn="l" rtl="0">
              <a:lnSpc>
                <a:spcPct val="100000"/>
              </a:lnSpc>
              <a:spcBef>
                <a:spcPts val="0"/>
              </a:spcBef>
              <a:spcAft>
                <a:spcPts val="0"/>
              </a:spcAft>
              <a:buNone/>
            </a:pPr>
            <a:r>
              <a:rPr lang="en-US" dirty="0"/>
              <a:t>A model trained on real-world images of cats and dogs may fail to correctly classify sketches or cartoons of them during testing. This happens because the training and testing data are visually different and come from distinct distributions.</a:t>
            </a:r>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r>
              <a:rPr lang="en-US" dirty="0"/>
              <a:t>                     </a:t>
            </a:r>
            <a:r>
              <a:rPr lang="en-US" sz="1200" b="1" i="0" dirty="0">
                <a:solidFill>
                  <a:schemeClr val="bg2">
                    <a:lumMod val="10000"/>
                  </a:schemeClr>
                </a:solidFill>
                <a:effectLst/>
                <a:latin typeface="Asap" panose="020B0604020202020204" charset="0"/>
              </a:rPr>
              <a:t>Figure 1:</a:t>
            </a:r>
            <a:r>
              <a:rPr lang="en-US" sz="1200" b="0" i="0" dirty="0">
                <a:solidFill>
                  <a:schemeClr val="bg2">
                    <a:lumMod val="10000"/>
                  </a:schemeClr>
                </a:solidFill>
                <a:effectLst/>
                <a:latin typeface="Asap" panose="020B0604020202020204" charset="0"/>
              </a:rPr>
              <a:t> Real world image (left) training &amp; Sketches or cartoons(right) testing</a:t>
            </a:r>
            <a:endParaRPr dirty="0">
              <a:latin typeface="Asap" panose="020B0604020202020204" charset="0"/>
            </a:endParaRPr>
          </a:p>
        </p:txBody>
      </p:sp>
      <p:grpSp>
        <p:nvGrpSpPr>
          <p:cNvPr id="390" name="Google Shape;390;p28"/>
          <p:cNvGrpSpPr/>
          <p:nvPr/>
        </p:nvGrpSpPr>
        <p:grpSpPr>
          <a:xfrm>
            <a:off x="7511876" y="-463868"/>
            <a:ext cx="1627340" cy="1899886"/>
            <a:chOff x="7511876" y="-463868"/>
            <a:chExt cx="1627340" cy="1899886"/>
          </a:xfrm>
        </p:grpSpPr>
        <p:sp>
          <p:nvSpPr>
            <p:cNvPr id="391" name="Google Shape;391;p28"/>
            <p:cNvSpPr/>
            <p:nvPr/>
          </p:nvSpPr>
          <p:spPr>
            <a:xfrm>
              <a:off x="7511876" y="-463868"/>
              <a:ext cx="1594671" cy="182359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28"/>
            <p:cNvSpPr/>
            <p:nvPr/>
          </p:nvSpPr>
          <p:spPr>
            <a:xfrm>
              <a:off x="7991308" y="121335"/>
              <a:ext cx="1147908" cy="1314683"/>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5" name="Picture 4">
            <a:extLst>
              <a:ext uri="{FF2B5EF4-FFF2-40B4-BE49-F238E27FC236}">
                <a16:creationId xmlns:a16="http://schemas.microsoft.com/office/drawing/2014/main" id="{48DD0102-0404-1ED0-46A1-96F50D5349C3}"/>
              </a:ext>
            </a:extLst>
          </p:cNvPr>
          <p:cNvPicPr>
            <a:picLocks noChangeAspect="1"/>
          </p:cNvPicPr>
          <p:nvPr/>
        </p:nvPicPr>
        <p:blipFill>
          <a:blip r:embed="rId3"/>
          <a:stretch>
            <a:fillRect/>
          </a:stretch>
        </p:blipFill>
        <p:spPr>
          <a:xfrm>
            <a:off x="2223082" y="2297004"/>
            <a:ext cx="4006267" cy="181995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6">
          <a:extLst>
            <a:ext uri="{FF2B5EF4-FFF2-40B4-BE49-F238E27FC236}">
              <a16:creationId xmlns:a16="http://schemas.microsoft.com/office/drawing/2014/main" id="{007B4E2A-93FF-6557-5B79-A1F358D164EB}"/>
            </a:ext>
          </a:extLst>
        </p:cNvPr>
        <p:cNvGrpSpPr/>
        <p:nvPr/>
      </p:nvGrpSpPr>
      <p:grpSpPr>
        <a:xfrm>
          <a:off x="0" y="0"/>
          <a:ext cx="0" cy="0"/>
          <a:chOff x="0" y="0"/>
          <a:chExt cx="0" cy="0"/>
        </a:xfrm>
      </p:grpSpPr>
      <p:sp>
        <p:nvSpPr>
          <p:cNvPr id="387" name="Google Shape;387;p28">
            <a:extLst>
              <a:ext uri="{FF2B5EF4-FFF2-40B4-BE49-F238E27FC236}">
                <a16:creationId xmlns:a16="http://schemas.microsoft.com/office/drawing/2014/main" id="{AEF2F23A-9C02-E030-680D-BB829AD16E0F}"/>
              </a:ext>
            </a:extLst>
          </p:cNvPr>
          <p:cNvSpPr txBox="1">
            <a:spLocks noGrp="1"/>
          </p:cNvSpPr>
          <p:nvPr>
            <p:ph type="title"/>
          </p:nvPr>
        </p:nvSpPr>
        <p:spPr>
          <a:xfrm>
            <a:off x="720000" y="310551"/>
            <a:ext cx="7704000" cy="595223"/>
          </a:xfrm>
          <a:prstGeom prst="rect">
            <a:avLst/>
          </a:prstGeom>
        </p:spPr>
        <p:txBody>
          <a:bodyPr spcFirstLastPara="1" wrap="square" lIns="91425" tIns="91425" rIns="91425" bIns="91425" anchor="t" anchorCtr="0">
            <a:noAutofit/>
          </a:bodyPr>
          <a:lstStyle/>
          <a:p>
            <a:r>
              <a:rPr lang="en-IN" sz="2400" b="1" dirty="0">
                <a:solidFill>
                  <a:schemeClr val="dk1"/>
                </a:solidFill>
                <a:latin typeface="Asap"/>
                <a:ea typeface="Asap"/>
                <a:cs typeface="Asap"/>
                <a:sym typeface="Asap"/>
              </a:rPr>
              <a:t>Adversarial examples</a:t>
            </a:r>
            <a:br>
              <a:rPr lang="en-IN" sz="2400" b="1" dirty="0">
                <a:solidFill>
                  <a:schemeClr val="dk1"/>
                </a:solidFill>
                <a:latin typeface="Asap"/>
                <a:ea typeface="Asap"/>
                <a:cs typeface="Asap"/>
                <a:sym typeface="Asap"/>
              </a:rPr>
            </a:br>
            <a:endParaRPr sz="2400" dirty="0"/>
          </a:p>
        </p:txBody>
      </p:sp>
      <p:sp>
        <p:nvSpPr>
          <p:cNvPr id="388" name="Google Shape;388;p28">
            <a:extLst>
              <a:ext uri="{FF2B5EF4-FFF2-40B4-BE49-F238E27FC236}">
                <a16:creationId xmlns:a16="http://schemas.microsoft.com/office/drawing/2014/main" id="{9BFC2DCF-E97E-1295-EFE7-DAC96E68614D}"/>
              </a:ext>
            </a:extLst>
          </p:cNvPr>
          <p:cNvSpPr txBox="1">
            <a:spLocks noGrp="1"/>
          </p:cNvSpPr>
          <p:nvPr>
            <p:ph type="subTitle" idx="1"/>
          </p:nvPr>
        </p:nvSpPr>
        <p:spPr>
          <a:xfrm>
            <a:off x="830912" y="1026543"/>
            <a:ext cx="7027752" cy="3806406"/>
          </a:xfrm>
          <a:prstGeom prst="rect">
            <a:avLst/>
          </a:prstGeom>
        </p:spPr>
        <p:txBody>
          <a:bodyPr spcFirstLastPara="1" wrap="square" lIns="91425" tIns="91425" rIns="91425" bIns="91425" anchor="t" anchorCtr="0">
            <a:noAutofit/>
          </a:bodyPr>
          <a:lstStyle/>
          <a:p>
            <a:r>
              <a:rPr lang="en-US" b="1" dirty="0"/>
              <a:t>Example 2: Imperceptible Noise</a:t>
            </a:r>
          </a:p>
          <a:p>
            <a:pPr marL="176213" indent="0" algn="just">
              <a:lnSpc>
                <a:spcPct val="100000"/>
              </a:lnSpc>
            </a:pPr>
            <a:r>
              <a:rPr lang="en-US" dirty="0"/>
              <a:t>A model may misclassify an image slightly altered with invisible noise. For example, an original panda image might be correctly classified as a panda, but when imperceptible noise is added, the same image could be misclassified as a badger, even though it looks identical to humans.</a:t>
            </a:r>
            <a:endParaRPr lang="en-US" b="1" dirty="0"/>
          </a:p>
          <a:p>
            <a:endParaRPr lang="en-US" b="1" dirty="0"/>
          </a:p>
          <a:p>
            <a:endParaRPr lang="en-US" b="1" dirty="0"/>
          </a:p>
          <a:p>
            <a:endParaRPr lang="en-US" b="1" dirty="0"/>
          </a:p>
          <a:p>
            <a:endParaRPr lang="en-US" b="1" dirty="0"/>
          </a:p>
          <a:p>
            <a:endParaRPr lang="en-US" b="1" i="0" dirty="0">
              <a:solidFill>
                <a:srgbClr val="4D5A75"/>
              </a:solidFill>
              <a:effectLst/>
              <a:latin typeface="proxima-nova"/>
            </a:endParaRPr>
          </a:p>
          <a:p>
            <a:endParaRPr lang="en-US" b="1" dirty="0">
              <a:solidFill>
                <a:srgbClr val="4D5A75"/>
              </a:solidFill>
              <a:latin typeface="proxima-nova"/>
            </a:endParaRPr>
          </a:p>
          <a:p>
            <a:r>
              <a:rPr lang="en-US" sz="1200" b="1" i="0" dirty="0">
                <a:solidFill>
                  <a:schemeClr val="bg2">
                    <a:lumMod val="10000"/>
                  </a:schemeClr>
                </a:solidFill>
                <a:effectLst/>
                <a:latin typeface="proxima-nova"/>
              </a:rPr>
              <a:t>                  </a:t>
            </a:r>
          </a:p>
          <a:p>
            <a:r>
              <a:rPr lang="en-US" sz="1200" b="1" i="0" dirty="0">
                <a:solidFill>
                  <a:schemeClr val="bg2">
                    <a:lumMod val="10000"/>
                  </a:schemeClr>
                </a:solidFill>
                <a:effectLst/>
                <a:latin typeface="proxima-nova"/>
              </a:rPr>
              <a:t>  </a:t>
            </a:r>
          </a:p>
          <a:p>
            <a:r>
              <a:rPr lang="en-US" sz="1200" b="1" dirty="0">
                <a:solidFill>
                  <a:schemeClr val="bg2">
                    <a:lumMod val="10000"/>
                  </a:schemeClr>
                </a:solidFill>
                <a:latin typeface="proxima-nova"/>
              </a:rPr>
              <a:t>                   </a:t>
            </a:r>
          </a:p>
          <a:p>
            <a:r>
              <a:rPr lang="en-US" sz="1200" b="1" i="0" dirty="0">
                <a:solidFill>
                  <a:schemeClr val="bg2">
                    <a:lumMod val="10000"/>
                  </a:schemeClr>
                </a:solidFill>
                <a:effectLst/>
                <a:latin typeface="proxima-nova"/>
              </a:rPr>
              <a:t>                  </a:t>
            </a:r>
            <a:r>
              <a:rPr lang="en-US" sz="1200" b="1" i="0" dirty="0">
                <a:solidFill>
                  <a:schemeClr val="bg2">
                    <a:lumMod val="10000"/>
                  </a:schemeClr>
                </a:solidFill>
                <a:effectLst/>
                <a:latin typeface="Asap" panose="020B0604020202020204" charset="0"/>
              </a:rPr>
              <a:t>Figure 2:</a:t>
            </a:r>
            <a:r>
              <a:rPr lang="en-US" sz="1200" b="0" i="0" dirty="0">
                <a:solidFill>
                  <a:schemeClr val="bg2">
                    <a:lumMod val="10000"/>
                  </a:schemeClr>
                </a:solidFill>
                <a:effectLst/>
                <a:latin typeface="Asap" panose="020B0604020202020204" charset="0"/>
              </a:rPr>
              <a:t> Original image of a panda (</a:t>
            </a:r>
            <a:r>
              <a:rPr lang="en-US" sz="1200" b="0" i="1" dirty="0">
                <a:solidFill>
                  <a:schemeClr val="bg2">
                    <a:lumMod val="10000"/>
                  </a:schemeClr>
                </a:solidFill>
                <a:effectLst/>
                <a:latin typeface="Asap" panose="020B0604020202020204" charset="0"/>
              </a:rPr>
              <a:t>left</a:t>
            </a:r>
            <a:r>
              <a:rPr lang="en-US" sz="1200" b="0" i="0" dirty="0">
                <a:solidFill>
                  <a:schemeClr val="bg2">
                    <a:lumMod val="10000"/>
                  </a:schemeClr>
                </a:solidFill>
                <a:effectLst/>
                <a:latin typeface="Asap" panose="020B0604020202020204" charset="0"/>
              </a:rPr>
              <a:t>) and corresponding adversarial example (</a:t>
            </a:r>
            <a:r>
              <a:rPr lang="en-US" sz="1200" b="0" i="1" dirty="0">
                <a:solidFill>
                  <a:schemeClr val="bg2">
                    <a:lumMod val="10000"/>
                  </a:schemeClr>
                </a:solidFill>
                <a:effectLst/>
                <a:latin typeface="Asap" panose="020B0604020202020204" charset="0"/>
              </a:rPr>
              <a:t>right</a:t>
            </a:r>
            <a:r>
              <a:rPr lang="en-US" sz="1200" b="0" i="0" dirty="0">
                <a:solidFill>
                  <a:schemeClr val="bg2">
                    <a:lumMod val="10000"/>
                  </a:schemeClr>
                </a:solidFill>
                <a:effectLst/>
                <a:latin typeface="Asap" panose="020B0604020202020204" charset="0"/>
              </a:rPr>
              <a:t>)</a:t>
            </a:r>
            <a:endParaRPr lang="en-US" sz="1200" b="1" dirty="0">
              <a:solidFill>
                <a:schemeClr val="bg2">
                  <a:lumMod val="10000"/>
                </a:schemeClr>
              </a:solidFill>
              <a:latin typeface="Asap" panose="020B0604020202020204" charset="0"/>
            </a:endParaRPr>
          </a:p>
        </p:txBody>
      </p:sp>
      <p:grpSp>
        <p:nvGrpSpPr>
          <p:cNvPr id="390" name="Google Shape;390;p28">
            <a:extLst>
              <a:ext uri="{FF2B5EF4-FFF2-40B4-BE49-F238E27FC236}">
                <a16:creationId xmlns:a16="http://schemas.microsoft.com/office/drawing/2014/main" id="{CC0EE0EB-822B-D555-5D2B-2DC1AEE67AE2}"/>
              </a:ext>
            </a:extLst>
          </p:cNvPr>
          <p:cNvGrpSpPr/>
          <p:nvPr/>
        </p:nvGrpSpPr>
        <p:grpSpPr>
          <a:xfrm>
            <a:off x="7511876" y="-463868"/>
            <a:ext cx="1627340" cy="1899886"/>
            <a:chOff x="7511876" y="-463868"/>
            <a:chExt cx="1627340" cy="1899886"/>
          </a:xfrm>
        </p:grpSpPr>
        <p:sp>
          <p:nvSpPr>
            <p:cNvPr id="391" name="Google Shape;391;p28">
              <a:extLst>
                <a:ext uri="{FF2B5EF4-FFF2-40B4-BE49-F238E27FC236}">
                  <a16:creationId xmlns:a16="http://schemas.microsoft.com/office/drawing/2014/main" id="{8760162F-8659-A262-A302-9B513BB3E6E4}"/>
                </a:ext>
              </a:extLst>
            </p:cNvPr>
            <p:cNvSpPr/>
            <p:nvPr/>
          </p:nvSpPr>
          <p:spPr>
            <a:xfrm>
              <a:off x="7511876" y="-463868"/>
              <a:ext cx="1594671" cy="182359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28">
              <a:extLst>
                <a:ext uri="{FF2B5EF4-FFF2-40B4-BE49-F238E27FC236}">
                  <a16:creationId xmlns:a16="http://schemas.microsoft.com/office/drawing/2014/main" id="{19315280-5035-FB3A-A3ED-6A2B83FA042A}"/>
                </a:ext>
              </a:extLst>
            </p:cNvPr>
            <p:cNvSpPr/>
            <p:nvPr/>
          </p:nvSpPr>
          <p:spPr>
            <a:xfrm>
              <a:off x="7991308" y="121335"/>
              <a:ext cx="1147908" cy="1314683"/>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0" name="Picture 9">
            <a:extLst>
              <a:ext uri="{FF2B5EF4-FFF2-40B4-BE49-F238E27FC236}">
                <a16:creationId xmlns:a16="http://schemas.microsoft.com/office/drawing/2014/main" id="{CE726D43-9045-135E-6089-F6565599F415}"/>
              </a:ext>
            </a:extLst>
          </p:cNvPr>
          <p:cNvPicPr>
            <a:picLocks noChangeAspect="1"/>
          </p:cNvPicPr>
          <p:nvPr/>
        </p:nvPicPr>
        <p:blipFill>
          <a:blip r:embed="rId3"/>
          <a:stretch>
            <a:fillRect/>
          </a:stretch>
        </p:blipFill>
        <p:spPr>
          <a:xfrm>
            <a:off x="2078967" y="2355011"/>
            <a:ext cx="4546120" cy="1940152"/>
          </a:xfrm>
          <a:prstGeom prst="rect">
            <a:avLst/>
          </a:prstGeom>
        </p:spPr>
      </p:pic>
    </p:spTree>
    <p:extLst>
      <p:ext uri="{BB962C8B-B14F-4D97-AF65-F5344CB8AC3E}">
        <p14:creationId xmlns:p14="http://schemas.microsoft.com/office/powerpoint/2010/main" val="2811802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D6883-BCFD-1B7D-F5E2-C753575A31B2}"/>
              </a:ext>
            </a:extLst>
          </p:cNvPr>
          <p:cNvSpPr>
            <a:spLocks noGrp="1"/>
          </p:cNvSpPr>
          <p:nvPr>
            <p:ph type="title"/>
          </p:nvPr>
        </p:nvSpPr>
        <p:spPr/>
        <p:txBody>
          <a:bodyPr/>
          <a:lstStyle/>
          <a:p>
            <a:r>
              <a:rPr lang="en-IN" dirty="0"/>
              <a:t>Key Terminologies</a:t>
            </a:r>
          </a:p>
        </p:txBody>
      </p:sp>
      <p:sp>
        <p:nvSpPr>
          <p:cNvPr id="4" name="Subtitle 3">
            <a:extLst>
              <a:ext uri="{FF2B5EF4-FFF2-40B4-BE49-F238E27FC236}">
                <a16:creationId xmlns:a16="http://schemas.microsoft.com/office/drawing/2014/main" id="{3CDA8912-8800-C39A-9840-A2455037304E}"/>
              </a:ext>
            </a:extLst>
          </p:cNvPr>
          <p:cNvSpPr>
            <a:spLocks noGrp="1"/>
          </p:cNvSpPr>
          <p:nvPr>
            <p:ph type="subTitle" idx="2"/>
          </p:nvPr>
        </p:nvSpPr>
        <p:spPr>
          <a:xfrm>
            <a:off x="830911" y="1155940"/>
            <a:ext cx="7329677" cy="3692105"/>
          </a:xfrm>
        </p:spPr>
        <p:txBody>
          <a:bodyPr/>
          <a:lstStyle/>
          <a:p>
            <a:pPr>
              <a:lnSpc>
                <a:spcPct val="100000"/>
              </a:lnSpc>
            </a:pPr>
            <a:r>
              <a:rPr lang="en-US" sz="1600" b="1" dirty="0">
                <a:latin typeface="Asap" panose="020B0604020202020204" charset="0"/>
              </a:rPr>
              <a:t>Perturbation</a:t>
            </a:r>
            <a:r>
              <a:rPr lang="en-US" sz="1600" dirty="0">
                <a:latin typeface="Asap" panose="020B0604020202020204" charset="0"/>
              </a:rPr>
              <a:t>: </a:t>
            </a:r>
            <a:r>
              <a:rPr lang="en-US" dirty="0">
                <a:latin typeface="Asap" panose="020B0604020202020204" charset="0"/>
              </a:rPr>
              <a:t>Slight</a:t>
            </a:r>
            <a:r>
              <a:rPr lang="en-US" b="1" dirty="0">
                <a:latin typeface="Asap" panose="020B0604020202020204" charset="0"/>
              </a:rPr>
              <a:t> modification </a:t>
            </a:r>
            <a:r>
              <a:rPr lang="en-US" dirty="0">
                <a:latin typeface="Asap" panose="020B0604020202020204" charset="0"/>
              </a:rPr>
              <a:t>to </a:t>
            </a:r>
            <a:r>
              <a:rPr lang="en-US" b="1" dirty="0">
                <a:latin typeface="Asap" panose="020B0604020202020204" charset="0"/>
              </a:rPr>
              <a:t>input data </a:t>
            </a:r>
            <a:r>
              <a:rPr lang="en-US" dirty="0">
                <a:latin typeface="Asap" panose="020B0604020202020204" charset="0"/>
              </a:rPr>
              <a:t>that may be </a:t>
            </a:r>
            <a:r>
              <a:rPr lang="en-US" b="1" dirty="0">
                <a:latin typeface="Asap" panose="020B0604020202020204" charset="0"/>
              </a:rPr>
              <a:t>imperceptible</a:t>
            </a:r>
            <a:r>
              <a:rPr lang="en-US" dirty="0">
                <a:latin typeface="Asap" panose="020B0604020202020204" charset="0"/>
              </a:rPr>
              <a:t> to </a:t>
            </a:r>
            <a:r>
              <a:rPr lang="en-US" b="1" dirty="0">
                <a:latin typeface="Asap" panose="020B0604020202020204" charset="0"/>
              </a:rPr>
              <a:t>humans</a:t>
            </a:r>
            <a:r>
              <a:rPr lang="en-US" dirty="0">
                <a:latin typeface="Asap" panose="020B0604020202020204" charset="0"/>
              </a:rPr>
              <a:t> but </a:t>
            </a:r>
            <a:r>
              <a:rPr lang="en-US" b="1" dirty="0">
                <a:latin typeface="Asap" panose="020B0604020202020204" charset="0"/>
              </a:rPr>
              <a:t>affects model predictions</a:t>
            </a:r>
            <a:r>
              <a:rPr lang="en-US" dirty="0">
                <a:latin typeface="Asap" panose="020B0604020202020204" charset="0"/>
              </a:rPr>
              <a:t>.</a:t>
            </a:r>
          </a:p>
          <a:p>
            <a:pPr>
              <a:lnSpc>
                <a:spcPct val="100000"/>
              </a:lnSpc>
            </a:pPr>
            <a:endParaRPr lang="en-US" dirty="0">
              <a:latin typeface="Asap" panose="020B0604020202020204" charset="0"/>
            </a:endParaRPr>
          </a:p>
          <a:p>
            <a:pPr>
              <a:lnSpc>
                <a:spcPct val="100000"/>
              </a:lnSpc>
            </a:pPr>
            <a:r>
              <a:rPr lang="en-IN" b="1" dirty="0">
                <a:latin typeface="Asap" panose="020B0604020202020204" charset="0"/>
              </a:rPr>
              <a:t>Steps to Perform Perturbation:</a:t>
            </a:r>
          </a:p>
          <a:p>
            <a:pPr>
              <a:lnSpc>
                <a:spcPct val="100000"/>
              </a:lnSpc>
            </a:pPr>
            <a:endParaRPr lang="en-IN" b="1" dirty="0">
              <a:latin typeface="Asap" panose="020B0604020202020204" charset="0"/>
            </a:endParaRPr>
          </a:p>
          <a:p>
            <a:pPr marL="482600" indent="-342900">
              <a:lnSpc>
                <a:spcPct val="100000"/>
              </a:lnSpc>
              <a:buAutoNum type="arabicPeriod"/>
            </a:pPr>
            <a:r>
              <a:rPr lang="en-US" b="1" dirty="0">
                <a:latin typeface="Asap" panose="020B0604020202020204" charset="0"/>
              </a:rPr>
              <a:t>Calculate the Gradient of the Loss with Respect to the Input</a:t>
            </a:r>
          </a:p>
          <a:p>
            <a:pPr marL="425450" indent="-285750">
              <a:lnSpc>
                <a:spcPct val="100000"/>
              </a:lnSpc>
              <a:buFont typeface="Arial" panose="020B0604020202020204" pitchFamily="34" charset="0"/>
              <a:buChar char="•"/>
            </a:pPr>
            <a:r>
              <a:rPr lang="en-US" dirty="0"/>
              <a:t>Use the model’s loss function to determine how sensitive its predictions are to changes in the input.</a:t>
            </a:r>
            <a:endParaRPr lang="en-US" dirty="0">
              <a:latin typeface="Asap" panose="020B0604020202020204" charset="0"/>
            </a:endParaRPr>
          </a:p>
          <a:p>
            <a:pPr>
              <a:lnSpc>
                <a:spcPct val="100000"/>
              </a:lnSpc>
            </a:pPr>
            <a:r>
              <a:rPr lang="en-US" b="1" dirty="0">
                <a:latin typeface="Asap" panose="020B0604020202020204" charset="0"/>
              </a:rPr>
              <a:t>2.   </a:t>
            </a:r>
            <a:r>
              <a:rPr lang="en-US" b="1" dirty="0"/>
              <a:t>Add Noise Based on the Gradient</a:t>
            </a:r>
          </a:p>
          <a:p>
            <a:pPr>
              <a:lnSpc>
                <a:spcPct val="100000"/>
              </a:lnSpc>
              <a:buFont typeface="Arial" panose="020B0604020202020204" pitchFamily="34" charset="0"/>
              <a:buChar char="•"/>
            </a:pPr>
            <a:r>
              <a:rPr lang="en-US" dirty="0"/>
              <a:t>The noise is scaled and added to the input to maximize the model's loss without visibly altering the input.</a:t>
            </a:r>
          </a:p>
          <a:p>
            <a:pPr>
              <a:lnSpc>
                <a:spcPct val="100000"/>
              </a:lnSpc>
              <a:buFont typeface="Arial" panose="020B0604020202020204" pitchFamily="34" charset="0"/>
              <a:buChar char="•"/>
            </a:pPr>
            <a:endParaRPr lang="en-US" dirty="0"/>
          </a:p>
          <a:p>
            <a:pPr>
              <a:lnSpc>
                <a:spcPct val="100000"/>
              </a:lnSpc>
              <a:buFont typeface="Arial" panose="020B0604020202020204" pitchFamily="34" charset="0"/>
              <a:buChar char="•"/>
            </a:pPr>
            <a:r>
              <a:rPr lang="en-US" dirty="0"/>
              <a:t>Example method:</a:t>
            </a:r>
          </a:p>
          <a:p>
            <a:pPr>
              <a:lnSpc>
                <a:spcPct val="100000"/>
              </a:lnSpc>
              <a:buFont typeface="Arial" panose="020B0604020202020204" pitchFamily="34" charset="0"/>
              <a:buChar char="•"/>
            </a:pPr>
            <a:endParaRPr lang="en-US" dirty="0"/>
          </a:p>
          <a:p>
            <a:pPr marL="139700" indent="0">
              <a:lnSpc>
                <a:spcPct val="100000"/>
              </a:lnSpc>
            </a:pPr>
            <a:r>
              <a:rPr lang="en-US" b="1" dirty="0"/>
              <a:t>Fast Gradient Sign Method (FGSM)</a:t>
            </a:r>
            <a:r>
              <a:rPr lang="en-US" dirty="0"/>
              <a:t>: Adds perturbations proportional to the sign of the gradient.</a:t>
            </a:r>
          </a:p>
          <a:p>
            <a:pPr marL="139700" indent="0">
              <a:lnSpc>
                <a:spcPct val="100000"/>
              </a:lnSpc>
            </a:pPr>
            <a:r>
              <a:rPr lang="en-US" b="1" dirty="0">
                <a:latin typeface="Asap" panose="020B0604020202020204" charset="0"/>
              </a:rPr>
              <a:t>   </a:t>
            </a:r>
            <a:endParaRPr lang="en-IN" b="1" dirty="0">
              <a:latin typeface="Asap" panose="020B0604020202020204" charset="0"/>
            </a:endParaRPr>
          </a:p>
          <a:p>
            <a:pPr marL="139700" indent="0"/>
            <a:endParaRPr lang="en-IN" b="1" dirty="0">
              <a:latin typeface="Asap" panose="020B0604020202020204" charset="0"/>
            </a:endParaRPr>
          </a:p>
          <a:p>
            <a:pPr marL="139700" indent="0" algn="just"/>
            <a:r>
              <a:rPr lang="en-IN" b="1" dirty="0">
                <a:latin typeface="Asap" panose="020B0604020202020204" charset="0"/>
              </a:rPr>
              <a:t>     </a:t>
            </a:r>
          </a:p>
        </p:txBody>
      </p:sp>
    </p:spTree>
    <p:extLst>
      <p:ext uri="{BB962C8B-B14F-4D97-AF65-F5344CB8AC3E}">
        <p14:creationId xmlns:p14="http://schemas.microsoft.com/office/powerpoint/2010/main" val="2988029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6">
          <a:extLst>
            <a:ext uri="{FF2B5EF4-FFF2-40B4-BE49-F238E27FC236}">
              <a16:creationId xmlns:a16="http://schemas.microsoft.com/office/drawing/2014/main" id="{AD7F0575-6822-2851-45B9-5096BFBBD57E}"/>
            </a:ext>
          </a:extLst>
        </p:cNvPr>
        <p:cNvGrpSpPr/>
        <p:nvPr/>
      </p:nvGrpSpPr>
      <p:grpSpPr>
        <a:xfrm>
          <a:off x="0" y="0"/>
          <a:ext cx="0" cy="0"/>
          <a:chOff x="0" y="0"/>
          <a:chExt cx="0" cy="0"/>
        </a:xfrm>
      </p:grpSpPr>
      <p:sp>
        <p:nvSpPr>
          <p:cNvPr id="387" name="Google Shape;387;p28">
            <a:extLst>
              <a:ext uri="{FF2B5EF4-FFF2-40B4-BE49-F238E27FC236}">
                <a16:creationId xmlns:a16="http://schemas.microsoft.com/office/drawing/2014/main" id="{7837B2A5-4E7E-BC86-B9C7-5EC1E43C0518}"/>
              </a:ext>
            </a:extLst>
          </p:cNvPr>
          <p:cNvSpPr txBox="1">
            <a:spLocks noGrp="1"/>
          </p:cNvSpPr>
          <p:nvPr>
            <p:ph type="title"/>
          </p:nvPr>
        </p:nvSpPr>
        <p:spPr>
          <a:xfrm>
            <a:off x="720000" y="310551"/>
            <a:ext cx="7704000" cy="595223"/>
          </a:xfrm>
          <a:prstGeom prst="rect">
            <a:avLst/>
          </a:prstGeom>
        </p:spPr>
        <p:txBody>
          <a:bodyPr spcFirstLastPara="1" wrap="square" lIns="91425" tIns="91425" rIns="91425" bIns="91425" anchor="t" anchorCtr="0">
            <a:noAutofit/>
          </a:bodyPr>
          <a:lstStyle/>
          <a:p>
            <a:r>
              <a:rPr lang="en-IN" sz="2400" b="1" dirty="0">
                <a:solidFill>
                  <a:schemeClr val="dk1"/>
                </a:solidFill>
                <a:latin typeface="Asap"/>
                <a:ea typeface="Asap"/>
                <a:cs typeface="Asap"/>
                <a:sym typeface="Asap"/>
              </a:rPr>
              <a:t>Adversarial examples</a:t>
            </a:r>
            <a:br>
              <a:rPr lang="en-IN" sz="2400" b="1" dirty="0">
                <a:solidFill>
                  <a:schemeClr val="dk1"/>
                </a:solidFill>
                <a:latin typeface="Asap"/>
                <a:ea typeface="Asap"/>
                <a:cs typeface="Asap"/>
                <a:sym typeface="Asap"/>
              </a:rPr>
            </a:br>
            <a:endParaRPr sz="2400" dirty="0"/>
          </a:p>
        </p:txBody>
      </p:sp>
      <p:sp>
        <p:nvSpPr>
          <p:cNvPr id="388" name="Google Shape;388;p28">
            <a:extLst>
              <a:ext uri="{FF2B5EF4-FFF2-40B4-BE49-F238E27FC236}">
                <a16:creationId xmlns:a16="http://schemas.microsoft.com/office/drawing/2014/main" id="{1305E4C9-972B-7789-FBD8-E7F8D5EA0FAC}"/>
              </a:ext>
            </a:extLst>
          </p:cNvPr>
          <p:cNvSpPr txBox="1">
            <a:spLocks noGrp="1"/>
          </p:cNvSpPr>
          <p:nvPr>
            <p:ph type="subTitle" idx="1"/>
          </p:nvPr>
        </p:nvSpPr>
        <p:spPr>
          <a:xfrm>
            <a:off x="830912" y="905774"/>
            <a:ext cx="7027752" cy="3927175"/>
          </a:xfrm>
          <a:prstGeom prst="rect">
            <a:avLst/>
          </a:prstGeom>
        </p:spPr>
        <p:txBody>
          <a:bodyPr spcFirstLastPara="1" wrap="square" lIns="91425" tIns="91425" rIns="91425" bIns="91425" anchor="t" anchorCtr="0">
            <a:noAutofit/>
          </a:bodyPr>
          <a:lstStyle/>
          <a:p>
            <a:pPr marL="176213" indent="0" algn="just"/>
            <a:r>
              <a:rPr lang="en-US" sz="1600" b="0" i="0" dirty="0">
                <a:solidFill>
                  <a:schemeClr val="bg2">
                    <a:lumMod val="10000"/>
                  </a:schemeClr>
                </a:solidFill>
                <a:effectLst/>
                <a:latin typeface="Asap" panose="020B0604020202020204" charset="0"/>
              </a:rPr>
              <a:t>Such an example with </a:t>
            </a:r>
            <a:r>
              <a:rPr lang="en-US" sz="1600" b="1" i="0" dirty="0">
                <a:solidFill>
                  <a:schemeClr val="bg2">
                    <a:lumMod val="10000"/>
                  </a:schemeClr>
                </a:solidFill>
                <a:effectLst/>
                <a:latin typeface="Asap" panose="020B0604020202020204" charset="0"/>
              </a:rPr>
              <a:t>imperceptible engineered noise </a:t>
            </a:r>
            <a:r>
              <a:rPr lang="en-US" sz="1600" b="0" i="0" dirty="0">
                <a:solidFill>
                  <a:schemeClr val="bg2">
                    <a:lumMod val="10000"/>
                  </a:schemeClr>
                </a:solidFill>
                <a:effectLst/>
                <a:latin typeface="Asap" panose="020B0604020202020204" charset="0"/>
              </a:rPr>
              <a:t>added to it such that it </a:t>
            </a:r>
            <a:r>
              <a:rPr lang="en-US" sz="1600" b="1" i="0" dirty="0">
                <a:solidFill>
                  <a:schemeClr val="bg2">
                    <a:lumMod val="10000"/>
                  </a:schemeClr>
                </a:solidFill>
                <a:effectLst/>
                <a:latin typeface="Asap" panose="020B0604020202020204" charset="0"/>
              </a:rPr>
              <a:t>changes</a:t>
            </a:r>
            <a:r>
              <a:rPr lang="en-US" sz="1600" b="0" i="0" dirty="0">
                <a:solidFill>
                  <a:schemeClr val="bg2">
                    <a:lumMod val="10000"/>
                  </a:schemeClr>
                </a:solidFill>
                <a:effectLst/>
                <a:latin typeface="Asap" panose="020B0604020202020204" charset="0"/>
              </a:rPr>
              <a:t> the </a:t>
            </a:r>
            <a:r>
              <a:rPr lang="en-US" sz="1600" b="1" i="0" dirty="0">
                <a:solidFill>
                  <a:schemeClr val="bg2">
                    <a:lumMod val="10000"/>
                  </a:schemeClr>
                </a:solidFill>
                <a:effectLst/>
                <a:latin typeface="Asap" panose="020B0604020202020204" charset="0"/>
              </a:rPr>
              <a:t>neural network’s prediction</a:t>
            </a:r>
            <a:r>
              <a:rPr lang="en-US" sz="1600" b="0" i="0" dirty="0">
                <a:solidFill>
                  <a:schemeClr val="bg2">
                    <a:lumMod val="10000"/>
                  </a:schemeClr>
                </a:solidFill>
                <a:effectLst/>
                <a:latin typeface="Asap" panose="020B0604020202020204" charset="0"/>
              </a:rPr>
              <a:t> is commonly referred to as an </a:t>
            </a:r>
            <a:r>
              <a:rPr lang="en-US" sz="1600" b="1" i="0" dirty="0">
                <a:solidFill>
                  <a:schemeClr val="bg2">
                    <a:lumMod val="10000"/>
                  </a:schemeClr>
                </a:solidFill>
                <a:effectLst/>
                <a:latin typeface="Asap" panose="020B0604020202020204" charset="0"/>
              </a:rPr>
              <a:t>Adversarial </a:t>
            </a:r>
            <a:r>
              <a:rPr lang="en-US" sz="1600" b="1" dirty="0">
                <a:solidFill>
                  <a:schemeClr val="bg2">
                    <a:lumMod val="10000"/>
                  </a:schemeClr>
                </a:solidFill>
                <a:latin typeface="Asap" panose="020B0604020202020204" charset="0"/>
              </a:rPr>
              <a:t>E</a:t>
            </a:r>
            <a:r>
              <a:rPr lang="en-US" sz="1600" b="1" i="0" dirty="0">
                <a:solidFill>
                  <a:schemeClr val="bg2">
                    <a:lumMod val="10000"/>
                  </a:schemeClr>
                </a:solidFill>
                <a:effectLst/>
                <a:latin typeface="Asap" panose="020B0604020202020204" charset="0"/>
              </a:rPr>
              <a:t>xample.</a:t>
            </a:r>
          </a:p>
          <a:p>
            <a:pPr marL="176213" indent="-36513" algn="just"/>
            <a:endParaRPr lang="en-US" sz="900" dirty="0">
              <a:solidFill>
                <a:schemeClr val="bg2">
                  <a:lumMod val="10000"/>
                </a:schemeClr>
              </a:solidFill>
              <a:latin typeface="Asap" panose="020B0604020202020204" charset="0"/>
            </a:endParaRPr>
          </a:p>
          <a:p>
            <a:pPr marL="176213" indent="0" algn="just"/>
            <a:r>
              <a:rPr lang="en-US" sz="1600" dirty="0">
                <a:solidFill>
                  <a:schemeClr val="bg2">
                    <a:lumMod val="10000"/>
                  </a:schemeClr>
                </a:solidFill>
                <a:latin typeface="Asap" panose="020B0604020202020204" charset="0"/>
              </a:rPr>
              <a:t>I</a:t>
            </a:r>
            <a:r>
              <a:rPr lang="en-US" sz="1600" i="0" dirty="0">
                <a:solidFill>
                  <a:schemeClr val="bg2">
                    <a:lumMod val="10000"/>
                  </a:schemeClr>
                </a:solidFill>
                <a:effectLst/>
                <a:latin typeface="Asap" panose="020B0604020202020204" charset="0"/>
              </a:rPr>
              <a:t>t is highly </a:t>
            </a:r>
            <a:r>
              <a:rPr lang="en-US" sz="1600" b="1" i="0" dirty="0">
                <a:solidFill>
                  <a:schemeClr val="bg2">
                    <a:lumMod val="10000"/>
                  </a:schemeClr>
                </a:solidFill>
                <a:effectLst/>
                <a:latin typeface="Asap" panose="020B0604020202020204" charset="0"/>
              </a:rPr>
              <a:t>important</a:t>
            </a:r>
            <a:r>
              <a:rPr lang="en-US" sz="1600" i="0" dirty="0">
                <a:solidFill>
                  <a:schemeClr val="bg2">
                    <a:lumMod val="10000"/>
                  </a:schemeClr>
                </a:solidFill>
                <a:effectLst/>
                <a:latin typeface="Asap" panose="020B0604020202020204" charset="0"/>
              </a:rPr>
              <a:t> to make our </a:t>
            </a:r>
            <a:r>
              <a:rPr lang="en-US" sz="1600" b="1" i="0" dirty="0">
                <a:solidFill>
                  <a:schemeClr val="bg2">
                    <a:lumMod val="10000"/>
                  </a:schemeClr>
                </a:solidFill>
                <a:effectLst/>
                <a:latin typeface="Asap" panose="020B0604020202020204" charset="0"/>
              </a:rPr>
              <a:t>neural network-based systems robust to these adversarial examples so that the model does not drastically change its prediction when such engineered inputs </a:t>
            </a:r>
            <a:r>
              <a:rPr lang="en-US" sz="1600" i="0" dirty="0">
                <a:solidFill>
                  <a:schemeClr val="bg2">
                    <a:lumMod val="10000"/>
                  </a:schemeClr>
                </a:solidFill>
                <a:effectLst/>
                <a:latin typeface="Asap" panose="020B0604020202020204" charset="0"/>
              </a:rPr>
              <a:t>that look the same as normal inputs to a human.</a:t>
            </a:r>
            <a:endParaRPr lang="en-US" sz="1000" dirty="0">
              <a:solidFill>
                <a:schemeClr val="bg2">
                  <a:lumMod val="10000"/>
                </a:schemeClr>
              </a:solidFill>
              <a:latin typeface="Asap" panose="020B0604020202020204" charset="0"/>
            </a:endParaRPr>
          </a:p>
          <a:p>
            <a:pPr marL="176213" indent="0" algn="just"/>
            <a:r>
              <a:rPr lang="en-US" sz="1600" b="1" dirty="0">
                <a:solidFill>
                  <a:schemeClr val="bg2">
                    <a:lumMod val="10000"/>
                  </a:schemeClr>
                </a:solidFill>
                <a:latin typeface="Asap" panose="020B0604020202020204" charset="0"/>
              </a:rPr>
              <a:t>Adversarial example must have two properties:</a:t>
            </a:r>
          </a:p>
          <a:p>
            <a:pPr marL="461963" indent="-285750" algn="just">
              <a:buFont typeface="Arial" panose="020B0604020202020204" pitchFamily="34" charset="0"/>
              <a:buChar char="•"/>
            </a:pPr>
            <a:r>
              <a:rPr lang="en-US" sz="1600" dirty="0">
                <a:solidFill>
                  <a:schemeClr val="bg2">
                    <a:lumMod val="10000"/>
                  </a:schemeClr>
                </a:solidFill>
                <a:latin typeface="Asap" panose="020B0604020202020204" charset="0"/>
              </a:rPr>
              <a:t>It should </a:t>
            </a:r>
            <a:r>
              <a:rPr lang="en-US" sz="1600" b="1" dirty="0">
                <a:solidFill>
                  <a:schemeClr val="bg2">
                    <a:lumMod val="10000"/>
                  </a:schemeClr>
                </a:solidFill>
                <a:latin typeface="Asap" panose="020B0604020202020204" charset="0"/>
              </a:rPr>
              <a:t>look</a:t>
            </a:r>
            <a:r>
              <a:rPr lang="en-US" sz="1600" dirty="0">
                <a:solidFill>
                  <a:schemeClr val="bg2">
                    <a:lumMod val="10000"/>
                  </a:schemeClr>
                </a:solidFill>
                <a:latin typeface="Asap" panose="020B0604020202020204" charset="0"/>
              </a:rPr>
              <a:t> visibly the same as the </a:t>
            </a:r>
            <a:r>
              <a:rPr lang="en-US" sz="1600" b="1" dirty="0">
                <a:solidFill>
                  <a:schemeClr val="bg2">
                    <a:lumMod val="10000"/>
                  </a:schemeClr>
                </a:solidFill>
                <a:latin typeface="Asap" panose="020B0604020202020204" charset="0"/>
              </a:rPr>
              <a:t>original</a:t>
            </a:r>
            <a:r>
              <a:rPr lang="en-US" sz="1600" dirty="0">
                <a:solidFill>
                  <a:schemeClr val="bg2">
                    <a:lumMod val="10000"/>
                  </a:schemeClr>
                </a:solidFill>
                <a:latin typeface="Asap" panose="020B0604020202020204" charset="0"/>
              </a:rPr>
              <a:t> example</a:t>
            </a:r>
          </a:p>
          <a:p>
            <a:pPr marL="461963" indent="-285750" algn="just">
              <a:buFont typeface="Arial" panose="020B0604020202020204" pitchFamily="34" charset="0"/>
              <a:buChar char="•"/>
            </a:pPr>
            <a:r>
              <a:rPr lang="en-US" sz="1800" i="0" dirty="0">
                <a:solidFill>
                  <a:schemeClr val="bg2">
                    <a:lumMod val="10000"/>
                  </a:schemeClr>
                </a:solidFill>
                <a:effectLst/>
                <a:latin typeface="proxima-nova"/>
              </a:rPr>
              <a:t>It should ‘</a:t>
            </a:r>
            <a:r>
              <a:rPr lang="en-US" sz="1800" b="1" i="0" dirty="0">
                <a:solidFill>
                  <a:schemeClr val="bg2">
                    <a:lumMod val="10000"/>
                  </a:schemeClr>
                </a:solidFill>
                <a:effectLst/>
                <a:latin typeface="proxima-nova"/>
              </a:rPr>
              <a:t>fool</a:t>
            </a:r>
            <a:r>
              <a:rPr lang="en-US" sz="1800" i="0" dirty="0">
                <a:solidFill>
                  <a:schemeClr val="bg2">
                    <a:lumMod val="10000"/>
                  </a:schemeClr>
                </a:solidFill>
                <a:effectLst/>
                <a:latin typeface="proxima-nova"/>
              </a:rPr>
              <a:t>’ our </a:t>
            </a:r>
            <a:r>
              <a:rPr lang="en-US" sz="1800" b="1" i="0" dirty="0">
                <a:solidFill>
                  <a:schemeClr val="bg2">
                    <a:lumMod val="10000"/>
                  </a:schemeClr>
                </a:solidFill>
                <a:effectLst/>
                <a:latin typeface="proxima-nova"/>
              </a:rPr>
              <a:t>model</a:t>
            </a:r>
            <a:r>
              <a:rPr lang="en-US" sz="1800" i="0" dirty="0">
                <a:solidFill>
                  <a:schemeClr val="bg2">
                    <a:lumMod val="10000"/>
                  </a:schemeClr>
                </a:solidFill>
                <a:effectLst/>
                <a:latin typeface="proxima-nova"/>
              </a:rPr>
              <a:t> and change its prediction.</a:t>
            </a:r>
          </a:p>
          <a:p>
            <a:pPr marL="176213" indent="0" algn="just"/>
            <a:r>
              <a:rPr lang="en-US" sz="1600" b="1" dirty="0">
                <a:solidFill>
                  <a:schemeClr val="bg2">
                    <a:lumMod val="10000"/>
                  </a:schemeClr>
                </a:solidFill>
              </a:rPr>
              <a:t>Adversarial Attack</a:t>
            </a:r>
            <a:r>
              <a:rPr lang="en-US" sz="1600" dirty="0">
                <a:solidFill>
                  <a:schemeClr val="bg2">
                    <a:lumMod val="10000"/>
                  </a:schemeClr>
                </a:solidFill>
              </a:rPr>
              <a:t>: The process of generating adversarial examples (e.g., FGSM).                                                       (Sample of code)</a:t>
            </a:r>
          </a:p>
          <a:p>
            <a:pPr marL="461963" indent="-285750" algn="just">
              <a:buFont typeface="Arial" panose="020B0604020202020204" pitchFamily="34" charset="0"/>
              <a:buChar char="•"/>
            </a:pPr>
            <a:endParaRPr lang="en-US" sz="1800" i="0" dirty="0">
              <a:solidFill>
                <a:schemeClr val="bg2">
                  <a:lumMod val="10000"/>
                </a:schemeClr>
              </a:solidFill>
              <a:effectLst/>
              <a:latin typeface="proxima-nova"/>
            </a:endParaRPr>
          </a:p>
          <a:p>
            <a:pPr marL="461963" indent="-285750" algn="just">
              <a:buFont typeface="Arial" panose="020B0604020202020204" pitchFamily="34" charset="0"/>
              <a:buChar char="•"/>
            </a:pPr>
            <a:endParaRPr lang="en-US" sz="1600" dirty="0">
              <a:solidFill>
                <a:schemeClr val="bg2">
                  <a:lumMod val="10000"/>
                </a:schemeClr>
              </a:solidFill>
              <a:latin typeface="Asap" panose="020B0604020202020204" charset="0"/>
            </a:endParaRPr>
          </a:p>
          <a:p>
            <a:pPr marL="176213" indent="0" algn="just"/>
            <a:endParaRPr lang="en-US" sz="1600" dirty="0">
              <a:solidFill>
                <a:srgbClr val="051E50"/>
              </a:solidFill>
              <a:latin typeface="Asap" panose="020B0604020202020204" charset="0"/>
            </a:endParaRPr>
          </a:p>
        </p:txBody>
      </p:sp>
      <p:grpSp>
        <p:nvGrpSpPr>
          <p:cNvPr id="390" name="Google Shape;390;p28">
            <a:extLst>
              <a:ext uri="{FF2B5EF4-FFF2-40B4-BE49-F238E27FC236}">
                <a16:creationId xmlns:a16="http://schemas.microsoft.com/office/drawing/2014/main" id="{F7695E58-8A34-9FE5-5630-C3625ED9CA31}"/>
              </a:ext>
            </a:extLst>
          </p:cNvPr>
          <p:cNvGrpSpPr/>
          <p:nvPr/>
        </p:nvGrpSpPr>
        <p:grpSpPr>
          <a:xfrm>
            <a:off x="7511876" y="-463868"/>
            <a:ext cx="1627340" cy="1899886"/>
            <a:chOff x="7511876" y="-463868"/>
            <a:chExt cx="1627340" cy="1899886"/>
          </a:xfrm>
        </p:grpSpPr>
        <p:sp>
          <p:nvSpPr>
            <p:cNvPr id="391" name="Google Shape;391;p28">
              <a:extLst>
                <a:ext uri="{FF2B5EF4-FFF2-40B4-BE49-F238E27FC236}">
                  <a16:creationId xmlns:a16="http://schemas.microsoft.com/office/drawing/2014/main" id="{1213670B-8303-CC01-8A91-B8AEE9AD6113}"/>
                </a:ext>
              </a:extLst>
            </p:cNvPr>
            <p:cNvSpPr/>
            <p:nvPr/>
          </p:nvSpPr>
          <p:spPr>
            <a:xfrm>
              <a:off x="7511876" y="-463868"/>
              <a:ext cx="1594671" cy="182359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28">
              <a:extLst>
                <a:ext uri="{FF2B5EF4-FFF2-40B4-BE49-F238E27FC236}">
                  <a16:creationId xmlns:a16="http://schemas.microsoft.com/office/drawing/2014/main" id="{D9DCA9DA-ACA1-5B0F-2409-0DCD03D5E497}"/>
                </a:ext>
              </a:extLst>
            </p:cNvPr>
            <p:cNvSpPr/>
            <p:nvPr/>
          </p:nvSpPr>
          <p:spPr>
            <a:xfrm>
              <a:off x="7991308" y="121335"/>
              <a:ext cx="1147908" cy="1314683"/>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66609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A4D88-DCB1-588A-7955-FD5741CA9EF0}"/>
              </a:ext>
            </a:extLst>
          </p:cNvPr>
          <p:cNvSpPr>
            <a:spLocks noGrp="1"/>
          </p:cNvSpPr>
          <p:nvPr>
            <p:ph type="title"/>
          </p:nvPr>
        </p:nvSpPr>
        <p:spPr/>
        <p:txBody>
          <a:bodyPr/>
          <a:lstStyle/>
          <a:p>
            <a:r>
              <a:rPr lang="en-IN" sz="2800" b="1" dirty="0">
                <a:solidFill>
                  <a:schemeClr val="dk1"/>
                </a:solidFill>
                <a:latin typeface="Asap"/>
                <a:ea typeface="Asap"/>
                <a:cs typeface="Asap"/>
                <a:sym typeface="Asap"/>
              </a:rPr>
              <a:t>Adversarial examples</a:t>
            </a:r>
            <a:br>
              <a:rPr lang="en-IN" sz="2800" b="1" dirty="0">
                <a:solidFill>
                  <a:schemeClr val="dk1"/>
                </a:solidFill>
                <a:latin typeface="Asap"/>
                <a:ea typeface="Asap"/>
                <a:cs typeface="Asap"/>
                <a:sym typeface="Asap"/>
              </a:rPr>
            </a:br>
            <a:endParaRPr lang="en-IN" dirty="0"/>
          </a:p>
        </p:txBody>
      </p:sp>
      <p:sp>
        <p:nvSpPr>
          <p:cNvPr id="4" name="Subtitle 3">
            <a:extLst>
              <a:ext uri="{FF2B5EF4-FFF2-40B4-BE49-F238E27FC236}">
                <a16:creationId xmlns:a16="http://schemas.microsoft.com/office/drawing/2014/main" id="{1FAAD507-77D8-ABA1-ACC6-38DC9D0F6359}"/>
              </a:ext>
            </a:extLst>
          </p:cNvPr>
          <p:cNvSpPr>
            <a:spLocks noGrp="1"/>
          </p:cNvSpPr>
          <p:nvPr>
            <p:ph type="subTitle" idx="2"/>
          </p:nvPr>
        </p:nvSpPr>
        <p:spPr>
          <a:xfrm>
            <a:off x="830912" y="1275906"/>
            <a:ext cx="7593088" cy="3593805"/>
          </a:xfrm>
        </p:spPr>
        <p:txBody>
          <a:bodyPr/>
          <a:lstStyle/>
          <a:p>
            <a:pPr marL="85725" indent="0" algn="just"/>
            <a:r>
              <a:rPr lang="en-US" sz="1600" dirty="0"/>
              <a:t>Add a constant noise to an image and visualize when it starts looking different from the original input.</a:t>
            </a:r>
          </a:p>
          <a:p>
            <a:pPr marL="85725" indent="0" algn="just"/>
            <a:endParaRPr lang="en-US" sz="1600" dirty="0"/>
          </a:p>
          <a:p>
            <a:pPr marL="85725" indent="0" algn="just"/>
            <a:endParaRPr lang="en-US" sz="1600" dirty="0"/>
          </a:p>
          <a:p>
            <a:pPr marL="85725" indent="0" algn="just"/>
            <a:endParaRPr lang="en-US" sz="1600" dirty="0"/>
          </a:p>
          <a:p>
            <a:pPr marL="85725" indent="0" algn="just"/>
            <a:endParaRPr lang="en-US" sz="1600" dirty="0"/>
          </a:p>
          <a:p>
            <a:pPr marL="85725" indent="0" algn="just"/>
            <a:endParaRPr lang="en-US" sz="1600" dirty="0"/>
          </a:p>
          <a:p>
            <a:pPr marL="85725" indent="0" algn="just"/>
            <a:r>
              <a:rPr lang="en-US" sz="1600" b="1" dirty="0"/>
              <a:t>Figure 3 </a:t>
            </a:r>
            <a:r>
              <a:rPr lang="en-US" sz="1600" dirty="0"/>
              <a:t>shows the image set with added noise. When the noise level is within ±10, we do not notice a significant difference between the original image (i.e., noise=0) case. When the noise is further increased, we noticed that the image gets brighter (as positive values are added) and darker (as negative noise values are added).</a:t>
            </a:r>
          </a:p>
          <a:p>
            <a:pPr marL="85725" indent="0" algn="just"/>
            <a:endParaRPr lang="en-IN" dirty="0"/>
          </a:p>
        </p:txBody>
      </p:sp>
      <p:pic>
        <p:nvPicPr>
          <p:cNvPr id="7" name="Picture 6">
            <a:extLst>
              <a:ext uri="{FF2B5EF4-FFF2-40B4-BE49-F238E27FC236}">
                <a16:creationId xmlns:a16="http://schemas.microsoft.com/office/drawing/2014/main" id="{D76F7B99-6A7F-12D7-4323-E56B2FFC2792}"/>
              </a:ext>
            </a:extLst>
          </p:cNvPr>
          <p:cNvPicPr>
            <a:picLocks noChangeAspect="1"/>
          </p:cNvPicPr>
          <p:nvPr/>
        </p:nvPicPr>
        <p:blipFill>
          <a:blip r:embed="rId2"/>
          <a:stretch>
            <a:fillRect/>
          </a:stretch>
        </p:blipFill>
        <p:spPr>
          <a:xfrm>
            <a:off x="0" y="1967025"/>
            <a:ext cx="9144000" cy="1391748"/>
          </a:xfrm>
          <a:prstGeom prst="rect">
            <a:avLst/>
          </a:prstGeom>
        </p:spPr>
      </p:pic>
    </p:spTree>
    <p:extLst>
      <p:ext uri="{BB962C8B-B14F-4D97-AF65-F5344CB8AC3E}">
        <p14:creationId xmlns:p14="http://schemas.microsoft.com/office/powerpoint/2010/main" val="3866573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27"/>
          <p:cNvSpPr txBox="1">
            <a:spLocks noGrp="1"/>
          </p:cNvSpPr>
          <p:nvPr>
            <p:ph type="title" idx="5"/>
          </p:nvPr>
        </p:nvSpPr>
        <p:spPr>
          <a:xfrm>
            <a:off x="388188" y="1192375"/>
            <a:ext cx="1069676"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latin typeface="Asap" panose="020B0604020202020204" charset="0"/>
              </a:rPr>
              <a:t>Idea: </a:t>
            </a:r>
            <a:endParaRPr sz="2000" dirty="0">
              <a:latin typeface="Asap" panose="020B0604020202020204" charset="0"/>
            </a:endParaRPr>
          </a:p>
        </p:txBody>
      </p:sp>
      <p:sp>
        <p:nvSpPr>
          <p:cNvPr id="374" name="Google Shape;374;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Asap" panose="020B0604020202020204" charset="0"/>
              </a:rPr>
              <a:t>Adversarial Learning</a:t>
            </a:r>
          </a:p>
        </p:txBody>
      </p:sp>
      <p:sp>
        <p:nvSpPr>
          <p:cNvPr id="5" name="Subtitle 4">
            <a:extLst>
              <a:ext uri="{FF2B5EF4-FFF2-40B4-BE49-F238E27FC236}">
                <a16:creationId xmlns:a16="http://schemas.microsoft.com/office/drawing/2014/main" id="{9C1D6297-41E2-9004-93BD-1ED1E962ABC9}"/>
              </a:ext>
            </a:extLst>
          </p:cNvPr>
          <p:cNvSpPr>
            <a:spLocks noGrp="1"/>
          </p:cNvSpPr>
          <p:nvPr>
            <p:ph type="subTitle" idx="9"/>
          </p:nvPr>
        </p:nvSpPr>
        <p:spPr>
          <a:xfrm>
            <a:off x="1400755" y="1110025"/>
            <a:ext cx="6388898" cy="572700"/>
          </a:xfrm>
        </p:spPr>
        <p:txBody>
          <a:bodyPr/>
          <a:lstStyle/>
          <a:p>
            <a:pPr algn="just"/>
            <a:r>
              <a:rPr lang="en-US" sz="1400" b="0" dirty="0">
                <a:latin typeface="Asap" panose="020B0604020202020204" charset="0"/>
              </a:rPr>
              <a:t>Adversarial learning is to </a:t>
            </a:r>
            <a:r>
              <a:rPr lang="en-US" sz="1400" dirty="0">
                <a:latin typeface="Asap" panose="020B0604020202020204" charset="0"/>
              </a:rPr>
              <a:t>train</a:t>
            </a:r>
            <a:r>
              <a:rPr lang="en-US" sz="1400" b="0" dirty="0">
                <a:latin typeface="Asap" panose="020B0604020202020204" charset="0"/>
              </a:rPr>
              <a:t> a </a:t>
            </a:r>
            <a:r>
              <a:rPr lang="en-US" sz="1400" dirty="0">
                <a:latin typeface="Asap" panose="020B0604020202020204" charset="0"/>
              </a:rPr>
              <a:t>model</a:t>
            </a:r>
            <a:r>
              <a:rPr lang="en-US" sz="1400" b="0" dirty="0">
                <a:latin typeface="Asap" panose="020B0604020202020204" charset="0"/>
              </a:rPr>
              <a:t> with </a:t>
            </a:r>
            <a:r>
              <a:rPr lang="en-US" sz="1400" dirty="0">
                <a:latin typeface="Asap" panose="020B0604020202020204" charset="0"/>
              </a:rPr>
              <a:t>adversarially perturbed data </a:t>
            </a:r>
            <a:r>
              <a:rPr lang="en-US" sz="1400" b="0" dirty="0">
                <a:latin typeface="Asap" panose="020B0604020202020204" charset="0"/>
              </a:rPr>
              <a:t>(called </a:t>
            </a:r>
            <a:r>
              <a:rPr lang="en-US" sz="1400" dirty="0">
                <a:latin typeface="Asap" panose="020B0604020202020204" charset="0"/>
              </a:rPr>
              <a:t>adversarial examples</a:t>
            </a:r>
            <a:r>
              <a:rPr lang="en-US" sz="1400" b="0" dirty="0">
                <a:latin typeface="Asap" panose="020B0604020202020204" charset="0"/>
              </a:rPr>
              <a:t>) in addition to the organic </a:t>
            </a:r>
            <a:r>
              <a:rPr lang="en-US" sz="1400" dirty="0">
                <a:latin typeface="Asap" panose="020B0604020202020204" charset="0"/>
              </a:rPr>
              <a:t>training data</a:t>
            </a:r>
            <a:r>
              <a:rPr lang="en-US" sz="1400" b="0" dirty="0">
                <a:latin typeface="Asap" panose="020B0604020202020204" charset="0"/>
              </a:rPr>
              <a:t>. </a:t>
            </a:r>
            <a:endParaRPr lang="en-IN" sz="1400" b="0" dirty="0">
              <a:latin typeface="Asap" panose="020B0604020202020204" charset="0"/>
            </a:endParaRPr>
          </a:p>
        </p:txBody>
      </p:sp>
      <p:pic>
        <p:nvPicPr>
          <p:cNvPr id="6" name="Picture 5">
            <a:extLst>
              <a:ext uri="{FF2B5EF4-FFF2-40B4-BE49-F238E27FC236}">
                <a16:creationId xmlns:a16="http://schemas.microsoft.com/office/drawing/2014/main" id="{E9FBD3FC-C908-3A7A-CFD9-B3ECEF1276C3}"/>
              </a:ext>
            </a:extLst>
          </p:cNvPr>
          <p:cNvPicPr>
            <a:picLocks noChangeAspect="1"/>
          </p:cNvPicPr>
          <p:nvPr/>
        </p:nvPicPr>
        <p:blipFill>
          <a:blip r:embed="rId3"/>
          <a:stretch>
            <a:fillRect/>
          </a:stretch>
        </p:blipFill>
        <p:spPr>
          <a:xfrm>
            <a:off x="951977" y="1775025"/>
            <a:ext cx="7277623" cy="319780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A9117F-CD64-1C1B-F77B-AB7205B4D0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95BFB3-9AAD-E4F0-85A4-DE95C90AD5DA}"/>
              </a:ext>
            </a:extLst>
          </p:cNvPr>
          <p:cNvSpPr>
            <a:spLocks noGrp="1"/>
          </p:cNvSpPr>
          <p:nvPr>
            <p:ph type="title"/>
          </p:nvPr>
        </p:nvSpPr>
        <p:spPr/>
        <p:txBody>
          <a:bodyPr/>
          <a:lstStyle/>
          <a:p>
            <a:r>
              <a:rPr lang="en-IN" sz="2400" dirty="0"/>
              <a:t>How Adversarial Learning Works?</a:t>
            </a:r>
          </a:p>
        </p:txBody>
      </p:sp>
      <p:sp>
        <p:nvSpPr>
          <p:cNvPr id="4" name="Subtitle 3">
            <a:extLst>
              <a:ext uri="{FF2B5EF4-FFF2-40B4-BE49-F238E27FC236}">
                <a16:creationId xmlns:a16="http://schemas.microsoft.com/office/drawing/2014/main" id="{9F801D29-B02C-653F-961C-21477CA55036}"/>
              </a:ext>
            </a:extLst>
          </p:cNvPr>
          <p:cNvSpPr>
            <a:spLocks noGrp="1"/>
          </p:cNvSpPr>
          <p:nvPr>
            <p:ph type="subTitle" idx="2"/>
          </p:nvPr>
        </p:nvSpPr>
        <p:spPr>
          <a:xfrm>
            <a:off x="830911" y="1155940"/>
            <a:ext cx="7329677" cy="3692105"/>
          </a:xfrm>
        </p:spPr>
        <p:txBody>
          <a:bodyPr/>
          <a:lstStyle/>
          <a:p>
            <a:pPr marL="139700" indent="0">
              <a:lnSpc>
                <a:spcPct val="100000"/>
              </a:lnSpc>
            </a:pPr>
            <a:r>
              <a:rPr lang="en-US" b="1" dirty="0"/>
              <a:t>Attacker</a:t>
            </a:r>
            <a:r>
              <a:rPr lang="en-US" dirty="0"/>
              <a:t>: </a:t>
            </a:r>
          </a:p>
          <a:p>
            <a:pPr marL="139700" indent="0">
              <a:lnSpc>
                <a:spcPct val="100000"/>
              </a:lnSpc>
            </a:pPr>
            <a:r>
              <a:rPr lang="en-US" dirty="0"/>
              <a:t>Purpose: Generates adversarial examples by slightly modifying the original inputs to mislead the model.</a:t>
            </a:r>
          </a:p>
          <a:p>
            <a:pPr marL="139700" indent="0">
              <a:lnSpc>
                <a:spcPct val="100000"/>
              </a:lnSpc>
            </a:pPr>
            <a:r>
              <a:rPr lang="en-US" dirty="0"/>
              <a:t>Example: Changing pixel values of an image to make it look the same to humans but misclassified by the model.</a:t>
            </a:r>
          </a:p>
          <a:p>
            <a:pPr marL="139700" indent="0">
              <a:lnSpc>
                <a:spcPct val="100000"/>
              </a:lnSpc>
            </a:pPr>
            <a:endParaRPr lang="en-US" dirty="0"/>
          </a:p>
          <a:p>
            <a:pPr marL="139700" indent="0">
              <a:lnSpc>
                <a:spcPct val="100000"/>
              </a:lnSpc>
            </a:pPr>
            <a:r>
              <a:rPr lang="en-US" b="1" dirty="0"/>
              <a:t>Defender</a:t>
            </a:r>
            <a:r>
              <a:rPr lang="en-US" dirty="0"/>
              <a:t>:</a:t>
            </a:r>
          </a:p>
          <a:p>
            <a:pPr marL="139700" indent="0">
              <a:lnSpc>
                <a:spcPct val="100000"/>
              </a:lnSpc>
            </a:pPr>
            <a:r>
              <a:rPr lang="en-US" dirty="0"/>
              <a:t>Purpose: Improves the model by training it to correctly classify adversarial examples.</a:t>
            </a:r>
          </a:p>
          <a:p>
            <a:pPr marL="139700" indent="0">
              <a:lnSpc>
                <a:spcPct val="100000"/>
              </a:lnSpc>
            </a:pPr>
            <a:r>
              <a:rPr lang="en-US" dirty="0"/>
              <a:t>Approach: Enhances the model’s ability to recognize both normal and adversarial patterns.</a:t>
            </a:r>
          </a:p>
          <a:p>
            <a:pPr marL="139700" indent="0">
              <a:lnSpc>
                <a:spcPct val="100000"/>
              </a:lnSpc>
            </a:pPr>
            <a:endParaRPr lang="en-US" dirty="0"/>
          </a:p>
          <a:p>
            <a:pPr marL="139700" indent="0">
              <a:lnSpc>
                <a:spcPct val="100000"/>
              </a:lnSpc>
            </a:pPr>
            <a:r>
              <a:rPr lang="en-US" b="1" dirty="0"/>
              <a:t>Objective</a:t>
            </a:r>
            <a:r>
              <a:rPr lang="en-US" dirty="0"/>
              <a:t>: </a:t>
            </a:r>
          </a:p>
          <a:p>
            <a:pPr marL="139700" indent="0">
              <a:lnSpc>
                <a:spcPct val="100000"/>
              </a:lnSpc>
            </a:pPr>
            <a:r>
              <a:rPr lang="en-US" dirty="0"/>
              <a:t>Goal: Minimize the difference between adversarial and true predictions to improve robustness.</a:t>
            </a:r>
          </a:p>
          <a:p>
            <a:pPr marL="139700" indent="0">
              <a:lnSpc>
                <a:spcPct val="100000"/>
              </a:lnSpc>
            </a:pPr>
            <a:r>
              <a:rPr lang="en-US" dirty="0"/>
              <a:t>Result: A robust model that performs well even under adversarial attacks.</a:t>
            </a:r>
          </a:p>
          <a:p>
            <a:pPr marL="139700" indent="0">
              <a:lnSpc>
                <a:spcPct val="100000"/>
              </a:lnSpc>
            </a:pPr>
            <a:endParaRPr lang="en-US" dirty="0"/>
          </a:p>
          <a:p>
            <a:pPr marL="139700" indent="0">
              <a:lnSpc>
                <a:spcPct val="100000"/>
              </a:lnSpc>
            </a:pPr>
            <a:endParaRPr lang="en-IN" b="1" dirty="0">
              <a:latin typeface="Asap" panose="020B0604020202020204" charset="0"/>
            </a:endParaRPr>
          </a:p>
        </p:txBody>
      </p:sp>
    </p:spTree>
    <p:extLst>
      <p:ext uri="{BB962C8B-B14F-4D97-AF65-F5344CB8AC3E}">
        <p14:creationId xmlns:p14="http://schemas.microsoft.com/office/powerpoint/2010/main" val="1409041032"/>
      </p:ext>
    </p:extLst>
  </p:cSld>
  <p:clrMapOvr>
    <a:masterClrMapping/>
  </p:clrMapOvr>
</p:sld>
</file>

<file path=ppt/theme/theme1.xml><?xml version="1.0" encoding="utf-8"?>
<a:theme xmlns:a="http://schemas.openxmlformats.org/drawingml/2006/main" name="Machine Learning in Biostatistics - Master of Science in Biostatistics by Slidesgo">
  <a:themeElements>
    <a:clrScheme name="Simple Light">
      <a:dk1>
        <a:srgbClr val="263238"/>
      </a:dk1>
      <a:lt1>
        <a:srgbClr val="FFFFFF"/>
      </a:lt1>
      <a:dk2>
        <a:srgbClr val="F1F1F1"/>
      </a:dk2>
      <a:lt2>
        <a:srgbClr val="8F8F8F"/>
      </a:lt2>
      <a:accent1>
        <a:srgbClr val="87E8BD"/>
      </a:accent1>
      <a:accent2>
        <a:srgbClr val="9999FF"/>
      </a:accent2>
      <a:accent3>
        <a:srgbClr val="FFAB87"/>
      </a:accent3>
      <a:accent4>
        <a:srgbClr val="FFFFFF"/>
      </a:accent4>
      <a:accent5>
        <a:srgbClr val="FFFFFF"/>
      </a:accent5>
      <a:accent6>
        <a:srgbClr val="FFFFFF"/>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1376</TotalTime>
  <Words>1154</Words>
  <Application>Microsoft Office PowerPoint</Application>
  <PresentationFormat>On-screen Show (16:9)</PresentationFormat>
  <Paragraphs>159</Paragraphs>
  <Slides>15</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Calibri</vt:lpstr>
      <vt:lpstr>Titillium Web</vt:lpstr>
      <vt:lpstr>Arial</vt:lpstr>
      <vt:lpstr>Asap</vt:lpstr>
      <vt:lpstr>Wingdings</vt:lpstr>
      <vt:lpstr>DM Sans</vt:lpstr>
      <vt:lpstr>Nunito Light</vt:lpstr>
      <vt:lpstr>proxima-nova</vt:lpstr>
      <vt:lpstr>Courier New</vt:lpstr>
      <vt:lpstr>Machine Learning in Biostatistics - Master of Science in Biostatistics by Slidesgo</vt:lpstr>
      <vt:lpstr>      Adversarial          Training</vt:lpstr>
      <vt:lpstr>Agenda</vt:lpstr>
      <vt:lpstr>Adversarial examples </vt:lpstr>
      <vt:lpstr>Adversarial examples </vt:lpstr>
      <vt:lpstr>Key Terminologies</vt:lpstr>
      <vt:lpstr>Adversarial examples </vt:lpstr>
      <vt:lpstr>Adversarial examples </vt:lpstr>
      <vt:lpstr>Idea: </vt:lpstr>
      <vt:lpstr>How Adversarial Learning Works?</vt:lpstr>
      <vt:lpstr>Simple Code Implementation</vt:lpstr>
      <vt:lpstr>Simple Code Implementation</vt:lpstr>
      <vt:lpstr>Advantages of Adversarial Learning</vt:lpstr>
      <vt:lpstr>Disadvantages of Adversarial Learning </vt:lpstr>
      <vt:lpstr>Resources:</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bhavani savalam</cp:lastModifiedBy>
  <cp:revision>25</cp:revision>
  <dcterms:modified xsi:type="dcterms:W3CDTF">2025-01-07T19:24:16Z</dcterms:modified>
</cp:coreProperties>
</file>