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19202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A</a:t>
            </a:r>
            <a:r>
              <a:rPr altLang="en-IN" b="1" dirty="0" sz="2400" lang="en-US" smtClean="0"/>
              <a:t>.</a:t>
            </a:r>
            <a:r>
              <a:rPr altLang="en-IN" b="1" dirty="0" sz="2400" lang="en-US" smtClean="0"/>
              <a:t>N</a:t>
            </a:r>
            <a:r>
              <a:rPr altLang="en-IN" b="1" dirty="0" sz="2400" lang="en-US" smtClean="0"/>
              <a:t>a</a:t>
            </a:r>
            <a:r>
              <a:rPr altLang="en-IN" b="1" dirty="0" sz="2400" lang="en-US" smtClean="0"/>
              <a:t>v</a:t>
            </a:r>
            <a:r>
              <a:rPr altLang="en-IN" b="1" dirty="0" sz="2400" lang="en-US" smtClean="0"/>
              <a:t>e</a:t>
            </a:r>
            <a:r>
              <a:rPr altLang="en-IN" b="1" dirty="0" sz="2400" lang="en-US" smtClean="0"/>
              <a:t>e</a:t>
            </a:r>
            <a:r>
              <a:rPr altLang="en-IN" b="1" dirty="0" sz="2400" lang="en-US" smtClean="0"/>
              <a:t>n</a:t>
            </a:r>
            <a:r>
              <a:rPr altLang="en-IN" b="1" dirty="0" sz="2400" lang="en-US" smtClean="0"/>
              <a:t> </a:t>
            </a:r>
            <a:r>
              <a:rPr altLang="en-IN" b="1" dirty="0" sz="2400" lang="en-US" smtClean="0"/>
              <a:t>k</a:t>
            </a:r>
            <a:r>
              <a:rPr altLang="en-IN" b="1" dirty="0" sz="2400" lang="en-US" smtClean="0"/>
              <a:t>u</a:t>
            </a:r>
            <a:r>
              <a:rPr altLang="en-IN" b="1" dirty="0" sz="2400" lang="en-US" smtClean="0"/>
              <a:t>m</a:t>
            </a:r>
            <a:r>
              <a:rPr altLang="en-IN" b="1" dirty="0" sz="2400" lang="en-US" smtClean="0"/>
              <a:t>a</a:t>
            </a:r>
            <a:r>
              <a:rPr altLang="en-IN" b="1" dirty="0" sz="2400" lang="en-US" smtClean="0"/>
              <a:t>r</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IN" b="1" dirty="0" sz="2400" lang="en-US" smtClean="0"/>
              <a:t>4</a:t>
            </a:r>
            <a:r>
              <a:rPr altLang="en-IN" b="1" dirty="0" sz="2400" lang="en-US" smtClean="0"/>
              <a:t>4</a:t>
            </a:r>
            <a:endParaRPr altLang="en-US" lang="zh-CN"/>
          </a:p>
          <a:p>
            <a:r>
              <a:rPr b="1" dirty="0" sz="2400" lang="en-US" smtClean="0"/>
              <a:t>USER ID: </a:t>
            </a:r>
            <a:r>
              <a:rPr b="1" dirty="0" sz="2400" lang="en-US" smtClean="0"/>
              <a:t>asunm1441312212544</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2090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650240"/>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2529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599440"/>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65823"/>
            <a:ext cx="5636895" cy="549910"/>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18694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51549"/>
            <a:ext cx="5263515" cy="5499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7010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22250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82657"/>
            <a:ext cx="7315200" cy="5245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225041"/>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2024-09-12T04:41:28Z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0978efe664864bf6b9a3ee04f68dab00</vt:lpwstr>
  </property>
</Properties>
</file>