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22" r:id="rId7"/>
    <p:sldMasterId id="2147484916" r:id="rId8"/>
  </p:sldMasterIdLst>
  <p:notesMasterIdLst>
    <p:notesMasterId r:id="rId17"/>
  </p:notesMasterIdLst>
  <p:handoutMasterIdLst>
    <p:handoutMasterId r:id="rId18"/>
  </p:handoutMasterIdLst>
  <p:sldIdLst>
    <p:sldId id="483" r:id="rId9"/>
    <p:sldId id="484" r:id="rId10"/>
    <p:sldId id="485" r:id="rId11"/>
    <p:sldId id="489" r:id="rId12"/>
    <p:sldId id="491" r:id="rId13"/>
    <p:sldId id="487" r:id="rId14"/>
    <p:sldId id="490" r:id="rId15"/>
    <p:sldId id="488" r:id="rId16"/>
  </p:sldIdLst>
  <p:sldSz cx="12190413" cy="6858000"/>
  <p:notesSz cx="6797675" cy="9926638"/>
  <p:custDataLst>
    <p:tags r:id="rId19"/>
  </p:custDataLst>
  <p:defaultTextStyle>
    <a:defPPr>
      <a:defRPr lang="de-DE"/>
    </a:defPPr>
    <a:lvl1pPr marL="0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0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85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70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65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55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45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36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25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3">
          <p15:clr>
            <a:srgbClr val="A4A3A4"/>
          </p15:clr>
        </p15:guide>
        <p15:guide id="3" pos="619">
          <p15:clr>
            <a:srgbClr val="A4A3A4"/>
          </p15:clr>
        </p15:guide>
        <p15:guide id="15" orient="horz" pos="2478">
          <p15:clr>
            <a:srgbClr val="A4A3A4"/>
          </p15:clr>
        </p15:guide>
        <p15:guide id="16" orient="horz" pos="2704">
          <p15:clr>
            <a:srgbClr val="A4A3A4"/>
          </p15:clr>
        </p15:guide>
        <p15:guide id="17" orient="horz" pos="4086">
          <p15:clr>
            <a:srgbClr val="A4A3A4"/>
          </p15:clr>
        </p15:guide>
        <p15:guide id="18" orient="horz" pos="2592">
          <p15:clr>
            <a:srgbClr val="A4A3A4"/>
          </p15:clr>
        </p15:guide>
        <p15:guide id="19" pos="7422">
          <p15:clr>
            <a:srgbClr val="A4A3A4"/>
          </p15:clr>
        </p15:guide>
        <p15:guide id="20" pos="2149">
          <p15:clr>
            <a:srgbClr val="A4A3A4"/>
          </p15:clr>
        </p15:guide>
        <p15:guide id="21" pos="3908">
          <p15:clr>
            <a:srgbClr val="A4A3A4"/>
          </p15:clr>
        </p15:guide>
        <p15:guide id="22" pos="2376">
          <p15:clr>
            <a:srgbClr val="A4A3A4"/>
          </p15:clr>
        </p15:guide>
        <p15:guide id="23" pos="5666">
          <p15:clr>
            <a:srgbClr val="A4A3A4"/>
          </p15:clr>
        </p15:guide>
        <p15:guide id="24" pos="5894">
          <p15:clr>
            <a:srgbClr val="A4A3A4"/>
          </p15:clr>
        </p15:guide>
        <p15:guide id="25" pos="4134">
          <p15:clr>
            <a:srgbClr val="A4A3A4"/>
          </p15:clr>
        </p15:guide>
        <p15:guide id="26" pos="4020">
          <p15:clr>
            <a:srgbClr val="A4A3A4"/>
          </p15:clr>
        </p15:guide>
        <p15:guide id="27" orient="horz" pos="1481">
          <p15:clr>
            <a:srgbClr val="A4A3A4"/>
          </p15:clr>
        </p15:guide>
        <p15:guide id="28" orient="horz" pos="3331">
          <p15:clr>
            <a:srgbClr val="A4A3A4"/>
          </p15:clr>
        </p15:guide>
        <p15:guide id="29" pos="10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4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2831" userDrawn="1">
          <p15:clr>
            <a:srgbClr val="A4A3A4"/>
          </p15:clr>
        </p15:guide>
        <p15:guide id="4" pos="19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orden Redlich" initials="GR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A5D"/>
    <a:srgbClr val="008ACB"/>
    <a:srgbClr val="FFFFFF"/>
    <a:srgbClr val="89D329"/>
    <a:srgbClr val="D0EEA9"/>
    <a:srgbClr val="00617F"/>
    <a:srgbClr val="000000"/>
    <a:srgbClr val="00BCFF"/>
    <a:srgbClr val="10384F"/>
    <a:srgbClr val="D30F4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6" autoAdjust="0"/>
    <p:restoredTop sz="94975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664" y="184"/>
      </p:cViewPr>
      <p:guideLst>
        <p:guide orient="horz" pos="1093"/>
        <p:guide pos="619"/>
        <p:guide orient="horz" pos="2478"/>
        <p:guide orient="horz" pos="2704"/>
        <p:guide orient="horz" pos="4086"/>
        <p:guide orient="horz" pos="2592"/>
        <p:guide pos="7422"/>
        <p:guide pos="2149"/>
        <p:guide pos="3908"/>
        <p:guide pos="2376"/>
        <p:guide pos="5666"/>
        <p:guide pos="5894"/>
        <p:guide pos="4134"/>
        <p:guide pos="4020"/>
        <p:guide orient="horz" pos="1481"/>
        <p:guide orient="horz" pos="3331"/>
        <p:guide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notesViewPr>
    <p:cSldViewPr snapToGrid="0" snapToObjects="1">
      <p:cViewPr varScale="1">
        <p:scale>
          <a:sx n="76" d="100"/>
          <a:sy n="76" d="100"/>
        </p:scale>
        <p:origin x="-4026" y="-108"/>
      </p:cViewPr>
      <p:guideLst>
        <p:guide orient="horz" pos="2854"/>
        <p:guide pos="2132"/>
        <p:guide orient="horz" pos="2831"/>
        <p:guide pos="19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79823" y="175064"/>
            <a:ext cx="5905000" cy="1769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14" indent="0">
              <a:defRPr sz="700"/>
            </a:lvl2pPr>
            <a:lvl3pPr marL="0" indent="0">
              <a:defRPr sz="700"/>
            </a:lvl3pPr>
            <a:lvl4pPr marL="4514" indent="0">
              <a:defRPr sz="700"/>
            </a:lvl4pPr>
            <a:lvl5pPr marL="0" indent="0">
              <a:defRPr sz="700"/>
            </a:lvl5pPr>
            <a:lvl6pPr marL="4514" indent="0">
              <a:defRPr sz="700"/>
            </a:lvl6pPr>
            <a:lvl7pPr marL="0" indent="0">
              <a:defRPr sz="700"/>
            </a:lvl7pPr>
            <a:lvl8pPr marL="4514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135195" y="10152074"/>
            <a:ext cx="485792" cy="1769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8/21/19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488426" y="10152074"/>
            <a:ext cx="5494781" cy="1769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14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14" indent="0">
              <a:defRPr sz="700"/>
            </a:lvl4pPr>
            <a:lvl5pPr marL="0" indent="0">
              <a:defRPr sz="700"/>
            </a:lvl5pPr>
            <a:lvl6pPr marL="4514" indent="0">
              <a:defRPr sz="700"/>
            </a:lvl6pPr>
            <a:lvl7pPr marL="0" indent="0">
              <a:defRPr sz="700"/>
            </a:lvl7pPr>
            <a:lvl8pPr marL="4514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173396" y="10152074"/>
            <a:ext cx="188025" cy="1769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61346" y="196447"/>
            <a:ext cx="359643" cy="3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9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wmf"/><Relationship Id="rId1" Type="http://schemas.openxmlformats.org/officeDocument/2006/relationships/theme" Target="../theme/theme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44463" y="611188"/>
            <a:ext cx="3263900" cy="183673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86652" tIns="43326" rIns="86652" bIns="43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90257" y="2911024"/>
            <a:ext cx="6421039" cy="64046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97306" y="181557"/>
            <a:ext cx="5822896" cy="183462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14" indent="0">
              <a:defRPr sz="700"/>
            </a:lvl2pPr>
            <a:lvl3pPr marL="0" indent="0">
              <a:defRPr sz="700"/>
            </a:lvl3pPr>
            <a:lvl4pPr marL="4514" indent="0">
              <a:defRPr sz="700"/>
            </a:lvl4pPr>
            <a:lvl5pPr marL="0" indent="0">
              <a:defRPr sz="700"/>
            </a:lvl5pPr>
            <a:lvl6pPr marL="4514" indent="0">
              <a:defRPr sz="700"/>
            </a:lvl6pPr>
            <a:lvl7pPr marL="0" indent="0">
              <a:defRPr sz="700"/>
            </a:lvl7pPr>
            <a:lvl8pPr marL="4514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076619" y="9568247"/>
            <a:ext cx="533153" cy="1834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8/21/19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"/>
          </p:nvPr>
        </p:nvSpPr>
        <p:spPr bwMode="gray">
          <a:xfrm>
            <a:off x="540586" y="9568247"/>
            <a:ext cx="5393860" cy="1834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14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14" indent="0">
              <a:defRPr sz="700"/>
            </a:lvl4pPr>
            <a:lvl5pPr marL="0" indent="0">
              <a:defRPr sz="700"/>
            </a:lvl5pPr>
            <a:lvl6pPr marL="4514" indent="0">
              <a:defRPr sz="700"/>
            </a:lvl6pPr>
            <a:lvl7pPr marL="0" indent="0">
              <a:defRPr sz="700"/>
            </a:lvl7pPr>
            <a:lvl8pPr marL="4514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190301" y="9568247"/>
            <a:ext cx="206152" cy="1834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15160" y="203734"/>
            <a:ext cx="394612" cy="40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7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85" rtl="0" eaLnBrk="1" latinLnBrk="0" hangingPunct="1">
      <a:spcBef>
        <a:spcPts val="18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3995" indent="-143995" algn="l" defTabSz="914385" rtl="0" eaLnBrk="1" latinLnBrk="0" hangingPunct="1">
      <a:spcBef>
        <a:spcPts val="300"/>
      </a:spcBef>
      <a:buFontTx/>
      <a:buBlip>
        <a:blip r:embed="rId3"/>
      </a:buBlip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7995" indent="-143995" algn="l" defTabSz="914385" rtl="0" eaLnBrk="1" latinLnBrk="0" hangingPunct="1">
      <a:spcBef>
        <a:spcPts val="300"/>
      </a:spcBef>
      <a:buFontTx/>
      <a:buBlip>
        <a:blip r:embed="rId4"/>
      </a:buBlip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1990" indent="-143995" algn="l" defTabSz="914385" rtl="0" eaLnBrk="1" latinLnBrk="0" hangingPunct="1">
      <a:spcBef>
        <a:spcPts val="300"/>
      </a:spcBef>
      <a:buFontTx/>
      <a:buBlip>
        <a:blip r:embed="rId5"/>
      </a:buBlip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5990" indent="-143995" algn="l" defTabSz="914385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5990" indent="-143995" algn="l" defTabSz="914385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575990" indent="-143995" algn="l" defTabSz="914385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575990" indent="-143995" algn="l" defTabSz="914385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575990" indent="-143995" algn="l" defTabSz="914385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875" y="269875"/>
            <a:ext cx="3132138" cy="1762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32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image" Target="../media/image17.emf"/><Relationship Id="rId4" Type="http://schemas.openxmlformats.org/officeDocument/2006/relationships/oleObject" Target="../embeddings/oleObject4.bin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" y="-1"/>
            <a:ext cx="12184108" cy="6861544"/>
          </a:xfrm>
          <a:prstGeom prst="rect">
            <a:avLst/>
          </a:prstGeom>
        </p:spPr>
      </p:pic>
      <p:grpSp>
        <p:nvGrpSpPr>
          <p:cNvPr id="15" name="Group 219"/>
          <p:cNvGrpSpPr>
            <a:grpSpLocks noChangeAspect="1"/>
          </p:cNvGrpSpPr>
          <p:nvPr userDrawn="1"/>
        </p:nvGrpSpPr>
        <p:grpSpPr bwMode="gray">
          <a:xfrm>
            <a:off x="11106108" y="436516"/>
            <a:ext cx="587892" cy="589010"/>
            <a:chOff x="6936" y="180"/>
            <a:chExt cx="526" cy="527"/>
          </a:xfrm>
          <a:solidFill>
            <a:schemeClr val="bg1"/>
          </a:solidFill>
        </p:grpSpPr>
        <p:sp>
          <p:nvSpPr>
            <p:cNvPr id="17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Content Placeholder 14"/>
          <p:cNvSpPr>
            <a:spLocks noGrp="1"/>
          </p:cNvSpPr>
          <p:nvPr>
            <p:ph sz="quarter" idx="14"/>
          </p:nvPr>
        </p:nvSpPr>
        <p:spPr>
          <a:xfrm>
            <a:off x="484190" y="830932"/>
            <a:ext cx="4187825" cy="13979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i="0">
                <a:solidFill>
                  <a:srgbClr val="104862"/>
                </a:solidFill>
                <a:latin typeface="+mj-lt"/>
              </a:defRPr>
            </a:lvl1pPr>
            <a:lvl2pPr marL="457196" indent="0">
              <a:buNone/>
              <a:defRPr/>
            </a:lvl2pPr>
            <a:lvl3pPr marL="914394" indent="0">
              <a:buNone/>
              <a:defRPr/>
            </a:lvl3pPr>
            <a:lvl4pPr marL="1371588" indent="0">
              <a:buNone/>
              <a:defRPr/>
            </a:lvl4pPr>
            <a:lvl5pPr marL="182878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14"/>
          <p:cNvSpPr>
            <a:spLocks noGrp="1"/>
          </p:cNvSpPr>
          <p:nvPr>
            <p:ph sz="quarter" idx="15"/>
          </p:nvPr>
        </p:nvSpPr>
        <p:spPr>
          <a:xfrm>
            <a:off x="484190" y="437561"/>
            <a:ext cx="4187825" cy="393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04862"/>
                </a:solidFill>
                <a:latin typeface="+mj-lt"/>
              </a:defRPr>
            </a:lvl1pPr>
            <a:lvl2pPr marL="457196" indent="0">
              <a:buNone/>
              <a:defRPr/>
            </a:lvl2pPr>
            <a:lvl3pPr marL="914394" indent="0">
              <a:buNone/>
              <a:defRPr/>
            </a:lvl3pPr>
            <a:lvl4pPr marL="1371588" indent="0">
              <a:buNone/>
              <a:defRPr/>
            </a:lvl4pPr>
            <a:lvl5pPr marL="182878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arallelogram 15"/>
          <p:cNvSpPr/>
          <p:nvPr userDrawn="1"/>
        </p:nvSpPr>
        <p:spPr bwMode="gray">
          <a:xfrm>
            <a:off x="5057775" y="0"/>
            <a:ext cx="5772150" cy="6861544"/>
          </a:xfrm>
          <a:prstGeom prst="parallelogram">
            <a:avLst>
              <a:gd name="adj" fmla="val 2901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18" rIns="91440" bIns="45718" rtlCol="0" anchor="ctr"/>
          <a:lstStyle/>
          <a:p>
            <a:pPr algn="ctr" defTabSz="914394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13962" y="0"/>
            <a:ext cx="5821681" cy="6861545"/>
          </a:xfrm>
          <a:prstGeom prst="parallelogram">
            <a:avLst>
              <a:gd name="adj" fmla="val 28792"/>
            </a:avLst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4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24" y="0"/>
            <a:ext cx="1486943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1649415" y="1138299"/>
            <a:ext cx="10130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49415" y="181938"/>
            <a:ext cx="10130867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B90FE55-D2AD-48FF-A1AF-DF303CD3A6B6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1627188" y="2428877"/>
            <a:ext cx="1973262" cy="231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457196" indent="0">
              <a:buNone/>
              <a:defRPr sz="1000"/>
            </a:lvl2pPr>
            <a:lvl3pPr marL="914394" indent="0">
              <a:buNone/>
              <a:defRPr sz="1000"/>
            </a:lvl3pPr>
            <a:lvl4pPr marL="1371588" indent="0">
              <a:buNone/>
              <a:defRPr sz="1000"/>
            </a:lvl4pPr>
            <a:lvl5pPr marL="1828786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4085635" y="2428877"/>
            <a:ext cx="1973262" cy="231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457196" indent="0">
              <a:buNone/>
              <a:defRPr sz="1000"/>
            </a:lvl2pPr>
            <a:lvl3pPr marL="914394" indent="0">
              <a:buNone/>
              <a:defRPr sz="1000"/>
            </a:lvl3pPr>
            <a:lvl4pPr marL="1371588" indent="0">
              <a:buNone/>
              <a:defRPr sz="1000"/>
            </a:lvl4pPr>
            <a:lvl5pPr marL="1828786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6544082" y="2428877"/>
            <a:ext cx="1973262" cy="231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457196" indent="0">
              <a:buNone/>
              <a:defRPr sz="1000"/>
            </a:lvl2pPr>
            <a:lvl3pPr marL="914394" indent="0">
              <a:buNone/>
              <a:defRPr sz="1000"/>
            </a:lvl3pPr>
            <a:lvl4pPr marL="1371588" indent="0">
              <a:buNone/>
              <a:defRPr sz="1000"/>
            </a:lvl4pPr>
            <a:lvl5pPr marL="1828786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9002529" y="2428877"/>
            <a:ext cx="1973262" cy="231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457196" indent="0">
              <a:buNone/>
              <a:defRPr sz="1000"/>
            </a:lvl2pPr>
            <a:lvl3pPr marL="914394" indent="0">
              <a:buNone/>
              <a:defRPr sz="1000"/>
            </a:lvl3pPr>
            <a:lvl4pPr marL="1371588" indent="0">
              <a:buNone/>
              <a:defRPr sz="1000"/>
            </a:lvl4pPr>
            <a:lvl5pPr marL="1828786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7" name="Group 219"/>
          <p:cNvGrpSpPr>
            <a:grpSpLocks noChangeAspect="1"/>
          </p:cNvGrpSpPr>
          <p:nvPr userDrawn="1"/>
        </p:nvGrpSpPr>
        <p:grpSpPr bwMode="gray">
          <a:xfrm>
            <a:off x="395324" y="429626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18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28" name="Straight Connector 27"/>
          <p:cNvCxnSpPr/>
          <p:nvPr userDrawn="1"/>
        </p:nvCxnSpPr>
        <p:spPr bwMode="gray">
          <a:xfrm flipH="1">
            <a:off x="-3224" y="-6348"/>
            <a:ext cx="1446237" cy="566323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1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24" y="0"/>
            <a:ext cx="1486943" cy="6858000"/>
          </a:xfrm>
          <a:prstGeom prst="rect">
            <a:avLst/>
          </a:prstGeom>
        </p:spPr>
      </p:pic>
      <p:sp>
        <p:nvSpPr>
          <p:cNvPr id="28" name="Content Placeholder 3"/>
          <p:cNvSpPr>
            <a:spLocks noGrp="1"/>
          </p:cNvSpPr>
          <p:nvPr>
            <p:ph sz="quarter" idx="16"/>
          </p:nvPr>
        </p:nvSpPr>
        <p:spPr>
          <a:xfrm>
            <a:off x="1627187" y="2428875"/>
            <a:ext cx="5643111" cy="1863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104862"/>
                </a:solidFill>
              </a:defRPr>
            </a:lvl1pPr>
            <a:lvl2pPr marL="457196" indent="0">
              <a:buNone/>
              <a:defRPr sz="1000"/>
            </a:lvl2pPr>
            <a:lvl3pPr marL="914394" indent="0">
              <a:buNone/>
              <a:defRPr sz="1000"/>
            </a:lvl3pPr>
            <a:lvl4pPr marL="1371588" indent="0">
              <a:buNone/>
              <a:defRPr sz="1000"/>
            </a:lvl4pPr>
            <a:lvl5pPr marL="1828786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3"/>
          <p:cNvSpPr>
            <a:spLocks noGrp="1"/>
          </p:cNvSpPr>
          <p:nvPr>
            <p:ph type="pic" sz="quarter" idx="17"/>
          </p:nvPr>
        </p:nvSpPr>
        <p:spPr>
          <a:xfrm>
            <a:off x="1627190" y="4443413"/>
            <a:ext cx="1730375" cy="1471612"/>
          </a:xfrm>
          <a:prstGeom prst="rect">
            <a:avLst/>
          </a:prstGeom>
          <a:solidFill>
            <a:srgbClr val="007492"/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3"/>
          <p:cNvSpPr>
            <a:spLocks noGrp="1"/>
          </p:cNvSpPr>
          <p:nvPr>
            <p:ph type="pic" sz="quarter" idx="18"/>
          </p:nvPr>
        </p:nvSpPr>
        <p:spPr>
          <a:xfrm>
            <a:off x="3583558" y="4443413"/>
            <a:ext cx="1730375" cy="1471612"/>
          </a:xfrm>
          <a:prstGeom prst="rect">
            <a:avLst/>
          </a:prstGeom>
          <a:solidFill>
            <a:srgbClr val="007492"/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5539926" y="4443413"/>
            <a:ext cx="1730375" cy="1471612"/>
          </a:xfrm>
          <a:prstGeom prst="rect">
            <a:avLst/>
          </a:prstGeom>
          <a:solidFill>
            <a:srgbClr val="007492"/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1649415" y="1138299"/>
            <a:ext cx="10130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49415" y="181938"/>
            <a:ext cx="10130867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0F41499-2B3D-456A-9DDC-FEDFCF9E65CE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grpSp>
        <p:nvGrpSpPr>
          <p:cNvPr id="16" name="Group 219"/>
          <p:cNvGrpSpPr>
            <a:grpSpLocks noChangeAspect="1"/>
          </p:cNvGrpSpPr>
          <p:nvPr userDrawn="1"/>
        </p:nvGrpSpPr>
        <p:grpSpPr bwMode="gray">
          <a:xfrm>
            <a:off x="395324" y="429626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17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33" name="Straight Connector 32"/>
          <p:cNvCxnSpPr/>
          <p:nvPr userDrawn="1"/>
        </p:nvCxnSpPr>
        <p:spPr bwMode="gray">
          <a:xfrm flipH="1">
            <a:off x="-3224" y="-6348"/>
            <a:ext cx="1446237" cy="566323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 userDrawn="1"/>
        </p:nvSpPr>
        <p:spPr>
          <a:xfrm>
            <a:off x="7938427" y="0"/>
            <a:ext cx="4263099" cy="6872288"/>
          </a:xfrm>
          <a:custGeom>
            <a:avLst/>
            <a:gdLst>
              <a:gd name="connsiteX0" fmla="*/ 4271962 w 4271962"/>
              <a:gd name="connsiteY0" fmla="*/ 0 h 6886576"/>
              <a:gd name="connsiteX1" fmla="*/ 4271962 w 4271962"/>
              <a:gd name="connsiteY1" fmla="*/ 6886576 h 6886576"/>
              <a:gd name="connsiteX2" fmla="*/ 0 w 4271962"/>
              <a:gd name="connsiteY2" fmla="*/ 6886576 h 6886576"/>
              <a:gd name="connsiteX3" fmla="*/ 1443037 w 4271962"/>
              <a:gd name="connsiteY3" fmla="*/ 0 h 6886576"/>
              <a:gd name="connsiteX4" fmla="*/ 4271962 w 4271962"/>
              <a:gd name="connsiteY4" fmla="*/ 0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1962" h="6886576">
                <a:moveTo>
                  <a:pt x="4271962" y="0"/>
                </a:moveTo>
                <a:lnTo>
                  <a:pt x="4271962" y="6886576"/>
                </a:lnTo>
                <a:lnTo>
                  <a:pt x="0" y="6886576"/>
                </a:lnTo>
                <a:lnTo>
                  <a:pt x="1443037" y="0"/>
                </a:lnTo>
                <a:lnTo>
                  <a:pt x="427196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18" rIns="91440" bIns="45718" rtlCol="0" anchor="ctr"/>
          <a:lstStyle/>
          <a:p>
            <a:pPr algn="ctr" defTabSz="914394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Picture Placeholder 23"/>
          <p:cNvSpPr>
            <a:spLocks noGrp="1"/>
          </p:cNvSpPr>
          <p:nvPr>
            <p:ph type="pic" sz="quarter" idx="20"/>
          </p:nvPr>
        </p:nvSpPr>
        <p:spPr bwMode="gray">
          <a:xfrm>
            <a:off x="7896225" y="-6348"/>
            <a:ext cx="4305300" cy="6888163"/>
          </a:xfrm>
          <a:custGeom>
            <a:avLst/>
            <a:gdLst>
              <a:gd name="connsiteX0" fmla="*/ 0 w 4343883"/>
              <a:gd name="connsiteY0" fmla="*/ 0 h 6878638"/>
              <a:gd name="connsiteX1" fmla="*/ 4343883 w 4343883"/>
              <a:gd name="connsiteY1" fmla="*/ 0 h 6878638"/>
              <a:gd name="connsiteX2" fmla="*/ 4343883 w 4343883"/>
              <a:gd name="connsiteY2" fmla="*/ 6878638 h 6878638"/>
              <a:gd name="connsiteX3" fmla="*/ 0 w 4343883"/>
              <a:gd name="connsiteY3" fmla="*/ 6878638 h 6878638"/>
              <a:gd name="connsiteX4" fmla="*/ 0 w 4343883"/>
              <a:gd name="connsiteY4" fmla="*/ 0 h 6878638"/>
              <a:gd name="connsiteX0" fmla="*/ 1524000 w 4343883"/>
              <a:gd name="connsiteY0" fmla="*/ 14514 h 6878638"/>
              <a:gd name="connsiteX1" fmla="*/ 4343883 w 4343883"/>
              <a:gd name="connsiteY1" fmla="*/ 0 h 6878638"/>
              <a:gd name="connsiteX2" fmla="*/ 4343883 w 4343883"/>
              <a:gd name="connsiteY2" fmla="*/ 6878638 h 6878638"/>
              <a:gd name="connsiteX3" fmla="*/ 0 w 4343883"/>
              <a:gd name="connsiteY3" fmla="*/ 6878638 h 6878638"/>
              <a:gd name="connsiteX4" fmla="*/ 1524000 w 4343883"/>
              <a:gd name="connsiteY4" fmla="*/ 14514 h 6878638"/>
              <a:gd name="connsiteX0" fmla="*/ 1457325 w 4277208"/>
              <a:gd name="connsiteY0" fmla="*/ 14514 h 6888163"/>
              <a:gd name="connsiteX1" fmla="*/ 4277208 w 4277208"/>
              <a:gd name="connsiteY1" fmla="*/ 0 h 6888163"/>
              <a:gd name="connsiteX2" fmla="*/ 4277208 w 4277208"/>
              <a:gd name="connsiteY2" fmla="*/ 6878638 h 6888163"/>
              <a:gd name="connsiteX3" fmla="*/ 0 w 4277208"/>
              <a:gd name="connsiteY3" fmla="*/ 6888163 h 6888163"/>
              <a:gd name="connsiteX4" fmla="*/ 1457325 w 4277208"/>
              <a:gd name="connsiteY4" fmla="*/ 14514 h 688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7208" h="6888163">
                <a:moveTo>
                  <a:pt x="1457325" y="14514"/>
                </a:moveTo>
                <a:lnTo>
                  <a:pt x="4277208" y="0"/>
                </a:lnTo>
                <a:lnTo>
                  <a:pt x="4277208" y="6878638"/>
                </a:lnTo>
                <a:lnTo>
                  <a:pt x="0" y="6888163"/>
                </a:lnTo>
                <a:lnTo>
                  <a:pt x="1457325" y="14514"/>
                </a:ln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7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24" y="0"/>
            <a:ext cx="1651195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1649415" y="1138299"/>
            <a:ext cx="10130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49415" y="181938"/>
            <a:ext cx="10130867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B16FD53-2199-4F9F-9E0E-7ABC274EDB8B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1647969" y="1732751"/>
            <a:ext cx="10132312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H="1">
            <a:off x="-3224" y="-6348"/>
            <a:ext cx="1446237" cy="566323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219"/>
          <p:cNvGrpSpPr>
            <a:grpSpLocks noChangeAspect="1"/>
          </p:cNvGrpSpPr>
          <p:nvPr userDrawn="1"/>
        </p:nvGrpSpPr>
        <p:grpSpPr bwMode="gray">
          <a:xfrm>
            <a:off x="395324" y="429626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14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91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 userDrawn="1"/>
        </p:nvSpPr>
        <p:spPr>
          <a:xfrm>
            <a:off x="7938427" y="0"/>
            <a:ext cx="4263099" cy="6872288"/>
          </a:xfrm>
          <a:custGeom>
            <a:avLst/>
            <a:gdLst>
              <a:gd name="connsiteX0" fmla="*/ 4271962 w 4271962"/>
              <a:gd name="connsiteY0" fmla="*/ 0 h 6886576"/>
              <a:gd name="connsiteX1" fmla="*/ 4271962 w 4271962"/>
              <a:gd name="connsiteY1" fmla="*/ 6886576 h 6886576"/>
              <a:gd name="connsiteX2" fmla="*/ 0 w 4271962"/>
              <a:gd name="connsiteY2" fmla="*/ 6886576 h 6886576"/>
              <a:gd name="connsiteX3" fmla="*/ 1443037 w 4271962"/>
              <a:gd name="connsiteY3" fmla="*/ 0 h 6886576"/>
              <a:gd name="connsiteX4" fmla="*/ 4271962 w 4271962"/>
              <a:gd name="connsiteY4" fmla="*/ 0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1962" h="6886576">
                <a:moveTo>
                  <a:pt x="4271962" y="0"/>
                </a:moveTo>
                <a:lnTo>
                  <a:pt x="4271962" y="6886576"/>
                </a:lnTo>
                <a:lnTo>
                  <a:pt x="0" y="6886576"/>
                </a:lnTo>
                <a:lnTo>
                  <a:pt x="1443037" y="0"/>
                </a:lnTo>
                <a:lnTo>
                  <a:pt x="427196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18" rIns="91440" bIns="45718" rtlCol="0" anchor="ctr"/>
          <a:lstStyle/>
          <a:p>
            <a:pPr algn="ctr" defTabSz="914394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Picture Placeholder 23"/>
          <p:cNvSpPr>
            <a:spLocks noGrp="1"/>
          </p:cNvSpPr>
          <p:nvPr>
            <p:ph type="pic" sz="quarter" idx="20"/>
          </p:nvPr>
        </p:nvSpPr>
        <p:spPr bwMode="gray">
          <a:xfrm>
            <a:off x="7896225" y="-12698"/>
            <a:ext cx="4305300" cy="6888163"/>
          </a:xfrm>
          <a:custGeom>
            <a:avLst/>
            <a:gdLst>
              <a:gd name="connsiteX0" fmla="*/ 0 w 4343883"/>
              <a:gd name="connsiteY0" fmla="*/ 0 h 6878638"/>
              <a:gd name="connsiteX1" fmla="*/ 4343883 w 4343883"/>
              <a:gd name="connsiteY1" fmla="*/ 0 h 6878638"/>
              <a:gd name="connsiteX2" fmla="*/ 4343883 w 4343883"/>
              <a:gd name="connsiteY2" fmla="*/ 6878638 h 6878638"/>
              <a:gd name="connsiteX3" fmla="*/ 0 w 4343883"/>
              <a:gd name="connsiteY3" fmla="*/ 6878638 h 6878638"/>
              <a:gd name="connsiteX4" fmla="*/ 0 w 4343883"/>
              <a:gd name="connsiteY4" fmla="*/ 0 h 6878638"/>
              <a:gd name="connsiteX0" fmla="*/ 1524000 w 4343883"/>
              <a:gd name="connsiteY0" fmla="*/ 14514 h 6878638"/>
              <a:gd name="connsiteX1" fmla="*/ 4343883 w 4343883"/>
              <a:gd name="connsiteY1" fmla="*/ 0 h 6878638"/>
              <a:gd name="connsiteX2" fmla="*/ 4343883 w 4343883"/>
              <a:gd name="connsiteY2" fmla="*/ 6878638 h 6878638"/>
              <a:gd name="connsiteX3" fmla="*/ 0 w 4343883"/>
              <a:gd name="connsiteY3" fmla="*/ 6878638 h 6878638"/>
              <a:gd name="connsiteX4" fmla="*/ 1524000 w 4343883"/>
              <a:gd name="connsiteY4" fmla="*/ 14514 h 6878638"/>
              <a:gd name="connsiteX0" fmla="*/ 1457325 w 4277208"/>
              <a:gd name="connsiteY0" fmla="*/ 14514 h 6888163"/>
              <a:gd name="connsiteX1" fmla="*/ 4277208 w 4277208"/>
              <a:gd name="connsiteY1" fmla="*/ 0 h 6888163"/>
              <a:gd name="connsiteX2" fmla="*/ 4277208 w 4277208"/>
              <a:gd name="connsiteY2" fmla="*/ 6878638 h 6888163"/>
              <a:gd name="connsiteX3" fmla="*/ 0 w 4277208"/>
              <a:gd name="connsiteY3" fmla="*/ 6888163 h 6888163"/>
              <a:gd name="connsiteX4" fmla="*/ 1457325 w 4277208"/>
              <a:gd name="connsiteY4" fmla="*/ 14514 h 688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7208" h="6888163">
                <a:moveTo>
                  <a:pt x="1457325" y="14514"/>
                </a:moveTo>
                <a:lnTo>
                  <a:pt x="4277208" y="0"/>
                </a:lnTo>
                <a:lnTo>
                  <a:pt x="4277208" y="6878638"/>
                </a:lnTo>
                <a:lnTo>
                  <a:pt x="0" y="6888163"/>
                </a:lnTo>
                <a:lnTo>
                  <a:pt x="1457325" y="14514"/>
                </a:ln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24" y="0"/>
            <a:ext cx="1651195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1649415" y="1138299"/>
            <a:ext cx="10130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49415" y="181938"/>
            <a:ext cx="10130867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586ACEF-59A5-4F4A-B20D-CDF8EB015529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1647969" y="1732751"/>
            <a:ext cx="6038706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H="1">
            <a:off x="-3224" y="-6348"/>
            <a:ext cx="1446237" cy="566323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219"/>
          <p:cNvGrpSpPr>
            <a:grpSpLocks noChangeAspect="1"/>
          </p:cNvGrpSpPr>
          <p:nvPr userDrawn="1"/>
        </p:nvGrpSpPr>
        <p:grpSpPr bwMode="gray">
          <a:xfrm>
            <a:off x="395324" y="429626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14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14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24" y="0"/>
            <a:ext cx="1651195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1649415" y="1138299"/>
            <a:ext cx="10130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49415" y="181938"/>
            <a:ext cx="10130867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B60C831-3F8E-4C75-9CB2-A140AC5FED5C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1627188" y="2428877"/>
            <a:ext cx="1973262" cy="231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457196" indent="0">
              <a:buNone/>
              <a:defRPr sz="1000"/>
            </a:lvl2pPr>
            <a:lvl3pPr marL="914394" indent="0">
              <a:buNone/>
              <a:defRPr sz="1000"/>
            </a:lvl3pPr>
            <a:lvl4pPr marL="1371588" indent="0">
              <a:buNone/>
              <a:defRPr sz="1000"/>
            </a:lvl4pPr>
            <a:lvl5pPr marL="1828786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4085635" y="2428877"/>
            <a:ext cx="1973262" cy="231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457196" indent="0">
              <a:buNone/>
              <a:defRPr sz="1000"/>
            </a:lvl2pPr>
            <a:lvl3pPr marL="914394" indent="0">
              <a:buNone/>
              <a:defRPr sz="1000"/>
            </a:lvl3pPr>
            <a:lvl4pPr marL="1371588" indent="0">
              <a:buNone/>
              <a:defRPr sz="1000"/>
            </a:lvl4pPr>
            <a:lvl5pPr marL="1828786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6544082" y="2428877"/>
            <a:ext cx="1973262" cy="231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457196" indent="0">
              <a:buNone/>
              <a:defRPr sz="1000"/>
            </a:lvl2pPr>
            <a:lvl3pPr marL="914394" indent="0">
              <a:buNone/>
              <a:defRPr sz="1000"/>
            </a:lvl3pPr>
            <a:lvl4pPr marL="1371588" indent="0">
              <a:buNone/>
              <a:defRPr sz="1000"/>
            </a:lvl4pPr>
            <a:lvl5pPr marL="1828786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9002529" y="2428877"/>
            <a:ext cx="1973262" cy="231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457196" indent="0">
              <a:buNone/>
              <a:defRPr sz="1000"/>
            </a:lvl2pPr>
            <a:lvl3pPr marL="914394" indent="0">
              <a:buNone/>
              <a:defRPr sz="1000"/>
            </a:lvl3pPr>
            <a:lvl4pPr marL="1371588" indent="0">
              <a:buNone/>
              <a:defRPr sz="1000"/>
            </a:lvl4pPr>
            <a:lvl5pPr marL="1828786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 flipH="1">
            <a:off x="-3224" y="-6348"/>
            <a:ext cx="1446237" cy="566323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219"/>
          <p:cNvGrpSpPr>
            <a:grpSpLocks noChangeAspect="1"/>
          </p:cNvGrpSpPr>
          <p:nvPr userDrawn="1"/>
        </p:nvGrpSpPr>
        <p:grpSpPr bwMode="gray">
          <a:xfrm>
            <a:off x="395324" y="429626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0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45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 userDrawn="1"/>
        </p:nvSpPr>
        <p:spPr>
          <a:xfrm>
            <a:off x="7938427" y="0"/>
            <a:ext cx="4263099" cy="6872288"/>
          </a:xfrm>
          <a:custGeom>
            <a:avLst/>
            <a:gdLst>
              <a:gd name="connsiteX0" fmla="*/ 4271962 w 4271962"/>
              <a:gd name="connsiteY0" fmla="*/ 0 h 6886576"/>
              <a:gd name="connsiteX1" fmla="*/ 4271962 w 4271962"/>
              <a:gd name="connsiteY1" fmla="*/ 6886576 h 6886576"/>
              <a:gd name="connsiteX2" fmla="*/ 0 w 4271962"/>
              <a:gd name="connsiteY2" fmla="*/ 6886576 h 6886576"/>
              <a:gd name="connsiteX3" fmla="*/ 1443037 w 4271962"/>
              <a:gd name="connsiteY3" fmla="*/ 0 h 6886576"/>
              <a:gd name="connsiteX4" fmla="*/ 4271962 w 4271962"/>
              <a:gd name="connsiteY4" fmla="*/ 0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1962" h="6886576">
                <a:moveTo>
                  <a:pt x="4271962" y="0"/>
                </a:moveTo>
                <a:lnTo>
                  <a:pt x="4271962" y="6886576"/>
                </a:lnTo>
                <a:lnTo>
                  <a:pt x="0" y="6886576"/>
                </a:lnTo>
                <a:lnTo>
                  <a:pt x="1443037" y="0"/>
                </a:lnTo>
                <a:lnTo>
                  <a:pt x="427196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18" rIns="91440" bIns="45718" rtlCol="0" anchor="ctr"/>
          <a:lstStyle/>
          <a:p>
            <a:pPr algn="ctr" defTabSz="914394"/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Picture Placeholder 23"/>
          <p:cNvSpPr>
            <a:spLocks noGrp="1"/>
          </p:cNvSpPr>
          <p:nvPr>
            <p:ph type="pic" sz="quarter" idx="20"/>
          </p:nvPr>
        </p:nvSpPr>
        <p:spPr bwMode="gray">
          <a:xfrm>
            <a:off x="7896225" y="-6348"/>
            <a:ext cx="4305300" cy="6888163"/>
          </a:xfrm>
          <a:custGeom>
            <a:avLst/>
            <a:gdLst>
              <a:gd name="connsiteX0" fmla="*/ 0 w 4343883"/>
              <a:gd name="connsiteY0" fmla="*/ 0 h 6878638"/>
              <a:gd name="connsiteX1" fmla="*/ 4343883 w 4343883"/>
              <a:gd name="connsiteY1" fmla="*/ 0 h 6878638"/>
              <a:gd name="connsiteX2" fmla="*/ 4343883 w 4343883"/>
              <a:gd name="connsiteY2" fmla="*/ 6878638 h 6878638"/>
              <a:gd name="connsiteX3" fmla="*/ 0 w 4343883"/>
              <a:gd name="connsiteY3" fmla="*/ 6878638 h 6878638"/>
              <a:gd name="connsiteX4" fmla="*/ 0 w 4343883"/>
              <a:gd name="connsiteY4" fmla="*/ 0 h 6878638"/>
              <a:gd name="connsiteX0" fmla="*/ 1524000 w 4343883"/>
              <a:gd name="connsiteY0" fmla="*/ 14514 h 6878638"/>
              <a:gd name="connsiteX1" fmla="*/ 4343883 w 4343883"/>
              <a:gd name="connsiteY1" fmla="*/ 0 h 6878638"/>
              <a:gd name="connsiteX2" fmla="*/ 4343883 w 4343883"/>
              <a:gd name="connsiteY2" fmla="*/ 6878638 h 6878638"/>
              <a:gd name="connsiteX3" fmla="*/ 0 w 4343883"/>
              <a:gd name="connsiteY3" fmla="*/ 6878638 h 6878638"/>
              <a:gd name="connsiteX4" fmla="*/ 1524000 w 4343883"/>
              <a:gd name="connsiteY4" fmla="*/ 14514 h 6878638"/>
              <a:gd name="connsiteX0" fmla="*/ 1457325 w 4277208"/>
              <a:gd name="connsiteY0" fmla="*/ 14514 h 6888163"/>
              <a:gd name="connsiteX1" fmla="*/ 4277208 w 4277208"/>
              <a:gd name="connsiteY1" fmla="*/ 0 h 6888163"/>
              <a:gd name="connsiteX2" fmla="*/ 4277208 w 4277208"/>
              <a:gd name="connsiteY2" fmla="*/ 6878638 h 6888163"/>
              <a:gd name="connsiteX3" fmla="*/ 0 w 4277208"/>
              <a:gd name="connsiteY3" fmla="*/ 6888163 h 6888163"/>
              <a:gd name="connsiteX4" fmla="*/ 1457325 w 4277208"/>
              <a:gd name="connsiteY4" fmla="*/ 14514 h 688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7208" h="6888163">
                <a:moveTo>
                  <a:pt x="1457325" y="14514"/>
                </a:moveTo>
                <a:lnTo>
                  <a:pt x="4277208" y="0"/>
                </a:lnTo>
                <a:lnTo>
                  <a:pt x="4277208" y="6878638"/>
                </a:lnTo>
                <a:lnTo>
                  <a:pt x="0" y="6888163"/>
                </a:lnTo>
                <a:lnTo>
                  <a:pt x="1457325" y="14514"/>
                </a:ln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24" y="0"/>
            <a:ext cx="1651195" cy="6858000"/>
          </a:xfrm>
          <a:prstGeom prst="rect">
            <a:avLst/>
          </a:prstGeom>
        </p:spPr>
      </p:pic>
      <p:sp>
        <p:nvSpPr>
          <p:cNvPr id="28" name="Content Placeholder 3"/>
          <p:cNvSpPr>
            <a:spLocks noGrp="1"/>
          </p:cNvSpPr>
          <p:nvPr>
            <p:ph sz="quarter" idx="16"/>
          </p:nvPr>
        </p:nvSpPr>
        <p:spPr>
          <a:xfrm>
            <a:off x="1627187" y="2428875"/>
            <a:ext cx="5643111" cy="1863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104862"/>
                </a:solidFill>
              </a:defRPr>
            </a:lvl1pPr>
            <a:lvl2pPr marL="457196" indent="0">
              <a:buNone/>
              <a:defRPr sz="1000"/>
            </a:lvl2pPr>
            <a:lvl3pPr marL="914394" indent="0">
              <a:buNone/>
              <a:defRPr sz="1000"/>
            </a:lvl3pPr>
            <a:lvl4pPr marL="1371588" indent="0">
              <a:buNone/>
              <a:defRPr sz="1000"/>
            </a:lvl4pPr>
            <a:lvl5pPr marL="1828786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3"/>
          <p:cNvSpPr>
            <a:spLocks noGrp="1"/>
          </p:cNvSpPr>
          <p:nvPr>
            <p:ph type="pic" sz="quarter" idx="17"/>
          </p:nvPr>
        </p:nvSpPr>
        <p:spPr>
          <a:xfrm>
            <a:off x="1627190" y="4443413"/>
            <a:ext cx="1730375" cy="1471612"/>
          </a:xfrm>
          <a:prstGeom prst="rect">
            <a:avLst/>
          </a:prstGeom>
          <a:solidFill>
            <a:srgbClr val="007492"/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3"/>
          <p:cNvSpPr>
            <a:spLocks noGrp="1"/>
          </p:cNvSpPr>
          <p:nvPr>
            <p:ph type="pic" sz="quarter" idx="18"/>
          </p:nvPr>
        </p:nvSpPr>
        <p:spPr>
          <a:xfrm>
            <a:off x="3583558" y="4443413"/>
            <a:ext cx="1730375" cy="1471612"/>
          </a:xfrm>
          <a:prstGeom prst="rect">
            <a:avLst/>
          </a:prstGeom>
          <a:solidFill>
            <a:srgbClr val="007492"/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5539926" y="4443413"/>
            <a:ext cx="1730375" cy="1471612"/>
          </a:xfrm>
          <a:prstGeom prst="rect">
            <a:avLst/>
          </a:prstGeom>
          <a:solidFill>
            <a:srgbClr val="007492"/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1649415" y="1138299"/>
            <a:ext cx="10130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49415" y="181938"/>
            <a:ext cx="10130867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7615C67-319F-41E1-ACD8-9DBF5025AA4C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cxnSp>
        <p:nvCxnSpPr>
          <p:cNvPr id="17" name="Straight Connector 16"/>
          <p:cNvCxnSpPr/>
          <p:nvPr userDrawn="1"/>
        </p:nvCxnSpPr>
        <p:spPr bwMode="gray">
          <a:xfrm flipH="1">
            <a:off x="-3224" y="-6348"/>
            <a:ext cx="1446237" cy="566323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219"/>
          <p:cNvGrpSpPr>
            <a:grpSpLocks noChangeAspect="1"/>
          </p:cNvGrpSpPr>
          <p:nvPr userDrawn="1"/>
        </p:nvGrpSpPr>
        <p:grpSpPr bwMode="gray">
          <a:xfrm>
            <a:off x="395324" y="429626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19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62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1649415" y="1138299"/>
            <a:ext cx="10130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49415" y="181938"/>
            <a:ext cx="10130867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A984630-6759-4551-9BAF-37DCBC99B33B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1647969" y="1732751"/>
            <a:ext cx="10132312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26" y="0"/>
            <a:ext cx="1652639" cy="6858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 bwMode="gray">
          <a:xfrm flipH="1">
            <a:off x="-3224" y="-6348"/>
            <a:ext cx="1446237" cy="56632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219"/>
          <p:cNvGrpSpPr>
            <a:grpSpLocks noChangeAspect="1"/>
          </p:cNvGrpSpPr>
          <p:nvPr userDrawn="1"/>
        </p:nvGrpSpPr>
        <p:grpSpPr bwMode="gray">
          <a:xfrm>
            <a:off x="395324" y="429626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14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185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 userDrawn="1"/>
        </p:nvSpPr>
        <p:spPr>
          <a:xfrm>
            <a:off x="7938427" y="0"/>
            <a:ext cx="4263099" cy="6872288"/>
          </a:xfrm>
          <a:custGeom>
            <a:avLst/>
            <a:gdLst>
              <a:gd name="connsiteX0" fmla="*/ 4271962 w 4271962"/>
              <a:gd name="connsiteY0" fmla="*/ 0 h 6886576"/>
              <a:gd name="connsiteX1" fmla="*/ 4271962 w 4271962"/>
              <a:gd name="connsiteY1" fmla="*/ 6886576 h 6886576"/>
              <a:gd name="connsiteX2" fmla="*/ 0 w 4271962"/>
              <a:gd name="connsiteY2" fmla="*/ 6886576 h 6886576"/>
              <a:gd name="connsiteX3" fmla="*/ 1443037 w 4271962"/>
              <a:gd name="connsiteY3" fmla="*/ 0 h 6886576"/>
              <a:gd name="connsiteX4" fmla="*/ 4271962 w 4271962"/>
              <a:gd name="connsiteY4" fmla="*/ 0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1962" h="6886576">
                <a:moveTo>
                  <a:pt x="4271962" y="0"/>
                </a:moveTo>
                <a:lnTo>
                  <a:pt x="4271962" y="6886576"/>
                </a:lnTo>
                <a:lnTo>
                  <a:pt x="0" y="6886576"/>
                </a:lnTo>
                <a:lnTo>
                  <a:pt x="1443037" y="0"/>
                </a:lnTo>
                <a:lnTo>
                  <a:pt x="427196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18" rIns="91440" bIns="45718" rtlCol="0" anchor="ctr"/>
          <a:lstStyle/>
          <a:p>
            <a:pPr algn="ctr" defTabSz="914394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Picture Placeholder 23"/>
          <p:cNvSpPr>
            <a:spLocks noGrp="1"/>
          </p:cNvSpPr>
          <p:nvPr>
            <p:ph type="pic" sz="quarter" idx="20"/>
          </p:nvPr>
        </p:nvSpPr>
        <p:spPr bwMode="gray">
          <a:xfrm>
            <a:off x="7896225" y="-12698"/>
            <a:ext cx="4305300" cy="6888163"/>
          </a:xfrm>
          <a:custGeom>
            <a:avLst/>
            <a:gdLst>
              <a:gd name="connsiteX0" fmla="*/ 0 w 4343883"/>
              <a:gd name="connsiteY0" fmla="*/ 0 h 6878638"/>
              <a:gd name="connsiteX1" fmla="*/ 4343883 w 4343883"/>
              <a:gd name="connsiteY1" fmla="*/ 0 h 6878638"/>
              <a:gd name="connsiteX2" fmla="*/ 4343883 w 4343883"/>
              <a:gd name="connsiteY2" fmla="*/ 6878638 h 6878638"/>
              <a:gd name="connsiteX3" fmla="*/ 0 w 4343883"/>
              <a:gd name="connsiteY3" fmla="*/ 6878638 h 6878638"/>
              <a:gd name="connsiteX4" fmla="*/ 0 w 4343883"/>
              <a:gd name="connsiteY4" fmla="*/ 0 h 6878638"/>
              <a:gd name="connsiteX0" fmla="*/ 1524000 w 4343883"/>
              <a:gd name="connsiteY0" fmla="*/ 14514 h 6878638"/>
              <a:gd name="connsiteX1" fmla="*/ 4343883 w 4343883"/>
              <a:gd name="connsiteY1" fmla="*/ 0 h 6878638"/>
              <a:gd name="connsiteX2" fmla="*/ 4343883 w 4343883"/>
              <a:gd name="connsiteY2" fmla="*/ 6878638 h 6878638"/>
              <a:gd name="connsiteX3" fmla="*/ 0 w 4343883"/>
              <a:gd name="connsiteY3" fmla="*/ 6878638 h 6878638"/>
              <a:gd name="connsiteX4" fmla="*/ 1524000 w 4343883"/>
              <a:gd name="connsiteY4" fmla="*/ 14514 h 6878638"/>
              <a:gd name="connsiteX0" fmla="*/ 1457325 w 4277208"/>
              <a:gd name="connsiteY0" fmla="*/ 14514 h 6888163"/>
              <a:gd name="connsiteX1" fmla="*/ 4277208 w 4277208"/>
              <a:gd name="connsiteY1" fmla="*/ 0 h 6888163"/>
              <a:gd name="connsiteX2" fmla="*/ 4277208 w 4277208"/>
              <a:gd name="connsiteY2" fmla="*/ 6878638 h 6888163"/>
              <a:gd name="connsiteX3" fmla="*/ 0 w 4277208"/>
              <a:gd name="connsiteY3" fmla="*/ 6888163 h 6888163"/>
              <a:gd name="connsiteX4" fmla="*/ 1457325 w 4277208"/>
              <a:gd name="connsiteY4" fmla="*/ 14514 h 688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7208" h="6888163">
                <a:moveTo>
                  <a:pt x="1457325" y="14514"/>
                </a:moveTo>
                <a:lnTo>
                  <a:pt x="4277208" y="0"/>
                </a:lnTo>
                <a:lnTo>
                  <a:pt x="4277208" y="6878638"/>
                </a:lnTo>
                <a:lnTo>
                  <a:pt x="0" y="6888163"/>
                </a:lnTo>
                <a:lnTo>
                  <a:pt x="1457325" y="14514"/>
                </a:ln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1649415" y="1138299"/>
            <a:ext cx="10130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49415" y="181938"/>
            <a:ext cx="10130867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7FC43AD-4D25-45E3-8410-675A408C8AAE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1647971" y="1732751"/>
            <a:ext cx="6048231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26" y="0"/>
            <a:ext cx="1652639" cy="6858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 bwMode="gray">
          <a:xfrm flipH="1">
            <a:off x="-3224" y="-6348"/>
            <a:ext cx="1446237" cy="56632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219"/>
          <p:cNvGrpSpPr>
            <a:grpSpLocks noChangeAspect="1"/>
          </p:cNvGrpSpPr>
          <p:nvPr userDrawn="1"/>
        </p:nvGrpSpPr>
        <p:grpSpPr bwMode="gray">
          <a:xfrm>
            <a:off x="395324" y="429626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14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81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1649415" y="1138299"/>
            <a:ext cx="10130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49415" y="181938"/>
            <a:ext cx="10130867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4B4B082-92AB-4D82-9FC3-E5A4E5F3C80C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1627188" y="2428877"/>
            <a:ext cx="1973262" cy="231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457196" indent="0">
              <a:buNone/>
              <a:defRPr sz="1000"/>
            </a:lvl2pPr>
            <a:lvl3pPr marL="914394" indent="0">
              <a:buNone/>
              <a:defRPr sz="1000"/>
            </a:lvl3pPr>
            <a:lvl4pPr marL="1371588" indent="0">
              <a:buNone/>
              <a:defRPr sz="1000"/>
            </a:lvl4pPr>
            <a:lvl5pPr marL="1828786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4085635" y="2428877"/>
            <a:ext cx="1973262" cy="231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457196" indent="0">
              <a:buNone/>
              <a:defRPr sz="1000"/>
            </a:lvl2pPr>
            <a:lvl3pPr marL="914394" indent="0">
              <a:buNone/>
              <a:defRPr sz="1000"/>
            </a:lvl3pPr>
            <a:lvl4pPr marL="1371588" indent="0">
              <a:buNone/>
              <a:defRPr sz="1000"/>
            </a:lvl4pPr>
            <a:lvl5pPr marL="1828786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6544082" y="2428877"/>
            <a:ext cx="1973262" cy="231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457196" indent="0">
              <a:buNone/>
              <a:defRPr sz="1000"/>
            </a:lvl2pPr>
            <a:lvl3pPr marL="914394" indent="0">
              <a:buNone/>
              <a:defRPr sz="1000"/>
            </a:lvl3pPr>
            <a:lvl4pPr marL="1371588" indent="0">
              <a:buNone/>
              <a:defRPr sz="1000"/>
            </a:lvl4pPr>
            <a:lvl5pPr marL="1828786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9002529" y="2428877"/>
            <a:ext cx="1973262" cy="231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457196" indent="0">
              <a:buNone/>
              <a:defRPr sz="1000"/>
            </a:lvl2pPr>
            <a:lvl3pPr marL="914394" indent="0">
              <a:buNone/>
              <a:defRPr sz="1000"/>
            </a:lvl3pPr>
            <a:lvl4pPr marL="1371588" indent="0">
              <a:buNone/>
              <a:defRPr sz="1000"/>
            </a:lvl4pPr>
            <a:lvl5pPr marL="1828786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26" y="0"/>
            <a:ext cx="1652639" cy="6858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 bwMode="gray">
          <a:xfrm flipH="1">
            <a:off x="-3224" y="-6348"/>
            <a:ext cx="1446237" cy="56632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219"/>
          <p:cNvGrpSpPr>
            <a:grpSpLocks noChangeAspect="1"/>
          </p:cNvGrpSpPr>
          <p:nvPr userDrawn="1"/>
        </p:nvGrpSpPr>
        <p:grpSpPr bwMode="gray">
          <a:xfrm>
            <a:off x="395324" y="429626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0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9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 userDrawn="1"/>
        </p:nvSpPr>
        <p:spPr>
          <a:xfrm>
            <a:off x="7938427" y="0"/>
            <a:ext cx="4263099" cy="6872288"/>
          </a:xfrm>
          <a:custGeom>
            <a:avLst/>
            <a:gdLst>
              <a:gd name="connsiteX0" fmla="*/ 4271962 w 4271962"/>
              <a:gd name="connsiteY0" fmla="*/ 0 h 6886576"/>
              <a:gd name="connsiteX1" fmla="*/ 4271962 w 4271962"/>
              <a:gd name="connsiteY1" fmla="*/ 6886576 h 6886576"/>
              <a:gd name="connsiteX2" fmla="*/ 0 w 4271962"/>
              <a:gd name="connsiteY2" fmla="*/ 6886576 h 6886576"/>
              <a:gd name="connsiteX3" fmla="*/ 1443037 w 4271962"/>
              <a:gd name="connsiteY3" fmla="*/ 0 h 6886576"/>
              <a:gd name="connsiteX4" fmla="*/ 4271962 w 4271962"/>
              <a:gd name="connsiteY4" fmla="*/ 0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1962" h="6886576">
                <a:moveTo>
                  <a:pt x="4271962" y="0"/>
                </a:moveTo>
                <a:lnTo>
                  <a:pt x="4271962" y="6886576"/>
                </a:lnTo>
                <a:lnTo>
                  <a:pt x="0" y="6886576"/>
                </a:lnTo>
                <a:lnTo>
                  <a:pt x="1443037" y="0"/>
                </a:lnTo>
                <a:lnTo>
                  <a:pt x="427196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18" rIns="91440" bIns="45718" rtlCol="0" anchor="ctr"/>
          <a:lstStyle/>
          <a:p>
            <a:pPr algn="ctr" defTabSz="914394"/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Picture Placeholder 23"/>
          <p:cNvSpPr>
            <a:spLocks noGrp="1"/>
          </p:cNvSpPr>
          <p:nvPr>
            <p:ph type="pic" sz="quarter" idx="20"/>
          </p:nvPr>
        </p:nvSpPr>
        <p:spPr bwMode="gray">
          <a:xfrm>
            <a:off x="7896225" y="-6348"/>
            <a:ext cx="4305300" cy="6888163"/>
          </a:xfrm>
          <a:custGeom>
            <a:avLst/>
            <a:gdLst>
              <a:gd name="connsiteX0" fmla="*/ 0 w 4343883"/>
              <a:gd name="connsiteY0" fmla="*/ 0 h 6878638"/>
              <a:gd name="connsiteX1" fmla="*/ 4343883 w 4343883"/>
              <a:gd name="connsiteY1" fmla="*/ 0 h 6878638"/>
              <a:gd name="connsiteX2" fmla="*/ 4343883 w 4343883"/>
              <a:gd name="connsiteY2" fmla="*/ 6878638 h 6878638"/>
              <a:gd name="connsiteX3" fmla="*/ 0 w 4343883"/>
              <a:gd name="connsiteY3" fmla="*/ 6878638 h 6878638"/>
              <a:gd name="connsiteX4" fmla="*/ 0 w 4343883"/>
              <a:gd name="connsiteY4" fmla="*/ 0 h 6878638"/>
              <a:gd name="connsiteX0" fmla="*/ 1524000 w 4343883"/>
              <a:gd name="connsiteY0" fmla="*/ 14514 h 6878638"/>
              <a:gd name="connsiteX1" fmla="*/ 4343883 w 4343883"/>
              <a:gd name="connsiteY1" fmla="*/ 0 h 6878638"/>
              <a:gd name="connsiteX2" fmla="*/ 4343883 w 4343883"/>
              <a:gd name="connsiteY2" fmla="*/ 6878638 h 6878638"/>
              <a:gd name="connsiteX3" fmla="*/ 0 w 4343883"/>
              <a:gd name="connsiteY3" fmla="*/ 6878638 h 6878638"/>
              <a:gd name="connsiteX4" fmla="*/ 1524000 w 4343883"/>
              <a:gd name="connsiteY4" fmla="*/ 14514 h 6878638"/>
              <a:gd name="connsiteX0" fmla="*/ 1457325 w 4277208"/>
              <a:gd name="connsiteY0" fmla="*/ 14514 h 6888163"/>
              <a:gd name="connsiteX1" fmla="*/ 4277208 w 4277208"/>
              <a:gd name="connsiteY1" fmla="*/ 0 h 6888163"/>
              <a:gd name="connsiteX2" fmla="*/ 4277208 w 4277208"/>
              <a:gd name="connsiteY2" fmla="*/ 6878638 h 6888163"/>
              <a:gd name="connsiteX3" fmla="*/ 0 w 4277208"/>
              <a:gd name="connsiteY3" fmla="*/ 6888163 h 6888163"/>
              <a:gd name="connsiteX4" fmla="*/ 1457325 w 4277208"/>
              <a:gd name="connsiteY4" fmla="*/ 14514 h 688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7208" h="6888163">
                <a:moveTo>
                  <a:pt x="1457325" y="14514"/>
                </a:moveTo>
                <a:lnTo>
                  <a:pt x="4277208" y="0"/>
                </a:lnTo>
                <a:lnTo>
                  <a:pt x="4277208" y="6878638"/>
                </a:lnTo>
                <a:lnTo>
                  <a:pt x="0" y="6888163"/>
                </a:lnTo>
                <a:lnTo>
                  <a:pt x="1457325" y="14514"/>
                </a:ln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16"/>
          </p:nvPr>
        </p:nvSpPr>
        <p:spPr>
          <a:xfrm>
            <a:off x="1627187" y="2428875"/>
            <a:ext cx="5643111" cy="1863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104862"/>
                </a:solidFill>
              </a:defRPr>
            </a:lvl1pPr>
            <a:lvl2pPr marL="457196" indent="0">
              <a:buNone/>
              <a:defRPr sz="1000"/>
            </a:lvl2pPr>
            <a:lvl3pPr marL="914394" indent="0">
              <a:buNone/>
              <a:defRPr sz="1000"/>
            </a:lvl3pPr>
            <a:lvl4pPr marL="1371588" indent="0">
              <a:buNone/>
              <a:defRPr sz="1000"/>
            </a:lvl4pPr>
            <a:lvl5pPr marL="1828786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3"/>
          <p:cNvSpPr>
            <a:spLocks noGrp="1"/>
          </p:cNvSpPr>
          <p:nvPr>
            <p:ph type="pic" sz="quarter" idx="17"/>
          </p:nvPr>
        </p:nvSpPr>
        <p:spPr>
          <a:xfrm>
            <a:off x="1627190" y="4443413"/>
            <a:ext cx="1730375" cy="1471612"/>
          </a:xfrm>
          <a:prstGeom prst="rect">
            <a:avLst/>
          </a:prstGeom>
          <a:solidFill>
            <a:srgbClr val="007492"/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3"/>
          <p:cNvSpPr>
            <a:spLocks noGrp="1"/>
          </p:cNvSpPr>
          <p:nvPr>
            <p:ph type="pic" sz="quarter" idx="18"/>
          </p:nvPr>
        </p:nvSpPr>
        <p:spPr>
          <a:xfrm>
            <a:off x="3583558" y="4443413"/>
            <a:ext cx="1730375" cy="1471612"/>
          </a:xfrm>
          <a:prstGeom prst="rect">
            <a:avLst/>
          </a:prstGeom>
          <a:solidFill>
            <a:srgbClr val="007492"/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5539926" y="4443413"/>
            <a:ext cx="1730375" cy="1471612"/>
          </a:xfrm>
          <a:prstGeom prst="rect">
            <a:avLst/>
          </a:prstGeom>
          <a:solidFill>
            <a:srgbClr val="007492"/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1649415" y="1138299"/>
            <a:ext cx="10130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49415" y="181938"/>
            <a:ext cx="10130867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69EA102-64FB-42A8-A751-0CE1ABC2B26B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26" y="0"/>
            <a:ext cx="1652639" cy="685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 bwMode="gray">
          <a:xfrm flipH="1">
            <a:off x="-3224" y="-6348"/>
            <a:ext cx="1446237" cy="56632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219"/>
          <p:cNvGrpSpPr>
            <a:grpSpLocks noChangeAspect="1"/>
          </p:cNvGrpSpPr>
          <p:nvPr userDrawn="1"/>
        </p:nvGrpSpPr>
        <p:grpSpPr bwMode="gray">
          <a:xfrm>
            <a:off x="395324" y="429626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18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7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" y="1"/>
            <a:ext cx="12184108" cy="6861545"/>
          </a:xfrm>
          <a:prstGeom prst="rect">
            <a:avLst/>
          </a:prstGeom>
        </p:spPr>
      </p:pic>
      <p:grpSp>
        <p:nvGrpSpPr>
          <p:cNvPr id="17" name="Group 219"/>
          <p:cNvGrpSpPr>
            <a:grpSpLocks noChangeAspect="1"/>
          </p:cNvGrpSpPr>
          <p:nvPr userDrawn="1"/>
        </p:nvGrpSpPr>
        <p:grpSpPr bwMode="gray">
          <a:xfrm>
            <a:off x="11106108" y="436516"/>
            <a:ext cx="587892" cy="589010"/>
            <a:chOff x="6936" y="180"/>
            <a:chExt cx="526" cy="527"/>
          </a:xfrm>
          <a:solidFill>
            <a:schemeClr val="bg1"/>
          </a:solidFill>
        </p:grpSpPr>
        <p:sp>
          <p:nvSpPr>
            <p:cNvPr id="19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sp>
        <p:nvSpPr>
          <p:cNvPr id="30" name="Content Placeholder 14"/>
          <p:cNvSpPr>
            <a:spLocks noGrp="1"/>
          </p:cNvSpPr>
          <p:nvPr>
            <p:ph sz="quarter" idx="14"/>
          </p:nvPr>
        </p:nvSpPr>
        <p:spPr>
          <a:xfrm>
            <a:off x="484190" y="830932"/>
            <a:ext cx="4187825" cy="13979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i="0">
                <a:solidFill>
                  <a:srgbClr val="104862"/>
                </a:solidFill>
                <a:latin typeface="+mj-lt"/>
              </a:defRPr>
            </a:lvl1pPr>
            <a:lvl2pPr marL="457196" indent="0">
              <a:buNone/>
              <a:defRPr/>
            </a:lvl2pPr>
            <a:lvl3pPr marL="914394" indent="0">
              <a:buNone/>
              <a:defRPr/>
            </a:lvl3pPr>
            <a:lvl4pPr marL="1371588" indent="0">
              <a:buNone/>
              <a:defRPr/>
            </a:lvl4pPr>
            <a:lvl5pPr marL="182878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14"/>
          <p:cNvSpPr>
            <a:spLocks noGrp="1"/>
          </p:cNvSpPr>
          <p:nvPr>
            <p:ph sz="quarter" idx="15"/>
          </p:nvPr>
        </p:nvSpPr>
        <p:spPr>
          <a:xfrm>
            <a:off x="484190" y="437561"/>
            <a:ext cx="4187825" cy="393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04862"/>
                </a:solidFill>
                <a:latin typeface="+mj-lt"/>
              </a:defRPr>
            </a:lvl1pPr>
            <a:lvl2pPr marL="457196" indent="0">
              <a:buNone/>
              <a:defRPr/>
            </a:lvl2pPr>
            <a:lvl3pPr marL="914394" indent="0">
              <a:buNone/>
              <a:defRPr/>
            </a:lvl3pPr>
            <a:lvl4pPr marL="1371588" indent="0">
              <a:buNone/>
              <a:defRPr/>
            </a:lvl4pPr>
            <a:lvl5pPr marL="182878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13962" y="0"/>
            <a:ext cx="5821681" cy="6861545"/>
          </a:xfrm>
          <a:prstGeom prst="parallelogram">
            <a:avLst>
              <a:gd name="adj" fmla="val 28792"/>
            </a:avLst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7782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D282EA4-4188-4FF7-B1BE-EC7B52D19262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3" y="1732752"/>
            <a:ext cx="5220000" cy="475200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605" y="1732752"/>
            <a:ext cx="5220000" cy="4752001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20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8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0284" y="1138299"/>
            <a:ext cx="1079943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4AAEE20-4E76-4E65-BEAC-2367817BB415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2" y="3892751"/>
            <a:ext cx="5220000" cy="259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719" y="3892751"/>
            <a:ext cx="522000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0282" y="1732750"/>
            <a:ext cx="5220000" cy="1800000"/>
          </a:xfrm>
        </p:spPr>
        <p:txBody>
          <a:bodyPr tIns="539996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59719" y="1732750"/>
            <a:ext cx="5220000" cy="1800000"/>
          </a:xfrm>
        </p:spPr>
        <p:txBody>
          <a:bodyPr tIns="539996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3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20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03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C05A550-3213-4EE7-9C24-05FCC6913404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pic>
        <p:nvPicPr>
          <p:cNvPr id="7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20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49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/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F0C0894-EA60-4293-9838-900EF3807E7F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/// Bayer AG - Corporate Innovation /// October 2018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196018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04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07BC894-5F4D-4F6F-BF7E-C29F44ED4F36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/// Bayer AG - Corporate Innovation /// October 2018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9" name="Group 219"/>
          <p:cNvGrpSpPr>
            <a:grpSpLocks noChangeAspect="1"/>
          </p:cNvGrpSpPr>
          <p:nvPr/>
        </p:nvGrpSpPr>
        <p:grpSpPr bwMode="black">
          <a:xfrm>
            <a:off x="197700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10" name="Freeform 220"/>
            <p:cNvSpPr>
              <a:spLocks/>
            </p:cNvSpPr>
            <p:nvPr/>
          </p:nvSpPr>
          <p:spPr bwMode="black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221"/>
            <p:cNvSpPr>
              <a:spLocks/>
            </p:cNvSpPr>
            <p:nvPr/>
          </p:nvSpPr>
          <p:spPr bwMode="black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222"/>
            <p:cNvSpPr>
              <a:spLocks/>
            </p:cNvSpPr>
            <p:nvPr/>
          </p:nvSpPr>
          <p:spPr bwMode="black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223"/>
            <p:cNvSpPr>
              <a:spLocks noEditPoints="1"/>
            </p:cNvSpPr>
            <p:nvPr/>
          </p:nvSpPr>
          <p:spPr bwMode="black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224"/>
            <p:cNvSpPr>
              <a:spLocks noEditPoints="1"/>
            </p:cNvSpPr>
            <p:nvPr/>
          </p:nvSpPr>
          <p:spPr bwMode="black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225"/>
            <p:cNvSpPr>
              <a:spLocks noEditPoints="1"/>
            </p:cNvSpPr>
            <p:nvPr/>
          </p:nvSpPr>
          <p:spPr bwMode="black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226"/>
            <p:cNvSpPr>
              <a:spLocks noEditPoints="1"/>
            </p:cNvSpPr>
            <p:nvPr/>
          </p:nvSpPr>
          <p:spPr bwMode="black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227"/>
            <p:cNvSpPr>
              <a:spLocks noEditPoints="1"/>
            </p:cNvSpPr>
            <p:nvPr/>
          </p:nvSpPr>
          <p:spPr bwMode="black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228"/>
            <p:cNvSpPr>
              <a:spLocks noEditPoints="1"/>
            </p:cNvSpPr>
            <p:nvPr/>
          </p:nvSpPr>
          <p:spPr bwMode="black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29"/>
            <p:cNvSpPr>
              <a:spLocks noEditPoints="1"/>
            </p:cNvSpPr>
            <p:nvPr/>
          </p:nvSpPr>
          <p:spPr bwMode="black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70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284" y="551657"/>
            <a:ext cx="10800000" cy="5933094"/>
          </a:xfrm>
        </p:spPr>
        <p:txBody>
          <a:bodyPr anchor="ctr"/>
          <a:lstStyle>
            <a:lvl1pPr marL="0" indent="0" algn="l">
              <a:buNone/>
              <a:defRPr sz="6600">
                <a:solidFill>
                  <a:schemeClr val="tx2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9B84-2254-4F98-A32B-E7D5B5B04618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20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8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74672" cy="173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18" rIns="91440" bIns="45718" rtlCol="0" anchor="ctr"/>
          <a:lstStyle/>
          <a:p>
            <a:pPr algn="ctr" defTabSz="914394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419481E-E0DC-412E-83E7-6FCAB6A16897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AG - Corporate Innovation /// October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2" y="0"/>
            <a:ext cx="12190413" cy="6858000"/>
          </a:xfrm>
        </p:spPr>
        <p:txBody>
          <a:bodyPr tIns="539996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6635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2" y="2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18" rIns="91440" bIns="45718" rtlCol="0" anchor="ctr"/>
          <a:lstStyle/>
          <a:p>
            <a:pPr algn="ctr" defTabSz="914394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819" y="1732422"/>
            <a:ext cx="5381498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753DCEF-7110-4781-9966-3663FAEA5AC5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AG - Corporate Innovation /// October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19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5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915672">
              <a:defRPr/>
            </a:pPr>
            <a:r>
              <a:rPr lang="en-US" sz="1100" kern="0" dirty="0">
                <a:solidFill>
                  <a:srgbClr val="FF3162"/>
                </a:solidFill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39996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8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334" y="2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18" rIns="91440" bIns="45718" numCol="1" anchor="t" anchorCtr="0" compatLnSpc="1">
            <a:prstTxWarp prst="textNoShape">
              <a:avLst/>
            </a:prstTxWarp>
          </a:bodyPr>
          <a:lstStyle/>
          <a:p>
            <a:pPr defTabSz="914394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7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2" y="2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40"/>
              </a:gs>
              <a:gs pos="0">
                <a:srgbClr val="2B6640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18" rIns="91440" bIns="45718" rtlCol="0" anchor="ctr"/>
          <a:lstStyle/>
          <a:p>
            <a:pPr algn="ctr" defTabSz="914394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821" y="1732759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B3736D5-8248-4582-B952-B6242C0D4B09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AG - Corporate Innovation /// October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5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915672">
              <a:defRPr/>
            </a:pPr>
            <a:r>
              <a:rPr lang="en-US" sz="1100" kern="0" dirty="0">
                <a:solidFill>
                  <a:srgbClr val="00BCFF"/>
                </a:solidFill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39996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8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334" y="2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18" rIns="91440" bIns="45718" numCol="1" anchor="t" anchorCtr="0" compatLnSpc="1">
            <a:prstTxWarp prst="textNoShape">
              <a:avLst/>
            </a:prstTxWarp>
          </a:bodyPr>
          <a:lstStyle/>
          <a:p>
            <a:pPr defTabSz="914394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57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2" y="2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18" rIns="91440" bIns="45718" rtlCol="0" anchor="ctr"/>
          <a:lstStyle/>
          <a:p>
            <a:pPr algn="ctr" defTabSz="914394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820" y="1732759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2613980-450F-4C6A-972A-83414D73CDAF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AG - Corporate Innovation /// October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5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915672">
              <a:defRPr/>
            </a:pPr>
            <a:r>
              <a:rPr lang="en-US" sz="1100" kern="0" dirty="0">
                <a:solidFill>
                  <a:srgbClr val="89D329"/>
                </a:solidFill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39996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8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334" y="2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18" rIns="91440" bIns="45718" numCol="1" anchor="t" anchorCtr="0" compatLnSpc="1">
            <a:prstTxWarp prst="textNoShape">
              <a:avLst/>
            </a:prstTxWarp>
          </a:bodyPr>
          <a:lstStyle/>
          <a:p>
            <a:pPr defTabSz="914394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7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" y="-1"/>
            <a:ext cx="12184106" cy="6861544"/>
          </a:xfrm>
          <a:prstGeom prst="rect">
            <a:avLst/>
          </a:prstGeom>
        </p:spPr>
      </p:pic>
      <p:grpSp>
        <p:nvGrpSpPr>
          <p:cNvPr id="17" name="Group 219"/>
          <p:cNvGrpSpPr>
            <a:grpSpLocks noChangeAspect="1"/>
          </p:cNvGrpSpPr>
          <p:nvPr userDrawn="1"/>
        </p:nvGrpSpPr>
        <p:grpSpPr bwMode="gray">
          <a:xfrm>
            <a:off x="11106108" y="436516"/>
            <a:ext cx="587892" cy="589010"/>
            <a:chOff x="6936" y="180"/>
            <a:chExt cx="526" cy="527"/>
          </a:xfrm>
          <a:solidFill>
            <a:schemeClr val="bg1"/>
          </a:solidFill>
        </p:grpSpPr>
        <p:sp>
          <p:nvSpPr>
            <p:cNvPr id="19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sp>
        <p:nvSpPr>
          <p:cNvPr id="30" name="Content Placeholder 14"/>
          <p:cNvSpPr>
            <a:spLocks noGrp="1"/>
          </p:cNvSpPr>
          <p:nvPr>
            <p:ph sz="quarter" idx="14"/>
          </p:nvPr>
        </p:nvSpPr>
        <p:spPr>
          <a:xfrm>
            <a:off x="484190" y="830932"/>
            <a:ext cx="4187825" cy="13979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i="0">
                <a:solidFill>
                  <a:srgbClr val="104862"/>
                </a:solidFill>
                <a:latin typeface="+mj-lt"/>
              </a:defRPr>
            </a:lvl1pPr>
            <a:lvl2pPr marL="457196" indent="0">
              <a:buNone/>
              <a:defRPr/>
            </a:lvl2pPr>
            <a:lvl3pPr marL="914394" indent="0">
              <a:buNone/>
              <a:defRPr/>
            </a:lvl3pPr>
            <a:lvl4pPr marL="1371588" indent="0">
              <a:buNone/>
              <a:defRPr/>
            </a:lvl4pPr>
            <a:lvl5pPr marL="182878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14"/>
          <p:cNvSpPr>
            <a:spLocks noGrp="1"/>
          </p:cNvSpPr>
          <p:nvPr>
            <p:ph sz="quarter" idx="15"/>
          </p:nvPr>
        </p:nvSpPr>
        <p:spPr>
          <a:xfrm>
            <a:off x="484190" y="437561"/>
            <a:ext cx="4187825" cy="393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04862"/>
                </a:solidFill>
                <a:latin typeface="+mj-lt"/>
              </a:defRPr>
            </a:lvl1pPr>
            <a:lvl2pPr marL="457196" indent="0">
              <a:buNone/>
              <a:defRPr/>
            </a:lvl2pPr>
            <a:lvl3pPr marL="914394" indent="0">
              <a:buNone/>
              <a:defRPr/>
            </a:lvl3pPr>
            <a:lvl4pPr marL="1371588" indent="0">
              <a:buNone/>
              <a:defRPr/>
            </a:lvl4pPr>
            <a:lvl5pPr marL="182878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13962" y="0"/>
            <a:ext cx="5821681" cy="6861545"/>
          </a:xfrm>
          <a:prstGeom prst="parallelogram">
            <a:avLst>
              <a:gd name="adj" fmla="val 28792"/>
            </a:avLst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2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rea &amp;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gray">
          <a:xfrm>
            <a:off x="982666" y="1735137"/>
            <a:ext cx="10800000" cy="4749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18" rIns="91440" bIns="45718" rtlCol="0" anchor="ctr"/>
          <a:lstStyle/>
          <a:p>
            <a:pPr algn="ctr" defTabSz="914394"/>
            <a:r>
              <a:rPr lang="en-US" dirty="0">
                <a:solidFill>
                  <a:srgbClr val="FFFFFF"/>
                </a:solidFill>
              </a:rPr>
              <a:t>Please restrict your content to this area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2C58EF2-4392-4FB2-87E1-CE57C535FEB9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 bwMode="gray">
          <a:xfrm>
            <a:off x="981820" y="590935"/>
            <a:ext cx="10800000" cy="4550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0384F"/>
                </a:solidFill>
              </a:rPr>
              <a:t>Content area and guides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" y="0"/>
            <a:ext cx="12190413" cy="6858002"/>
            <a:chOff x="0" y="0"/>
            <a:chExt cx="12190413" cy="6858002"/>
          </a:xfrm>
        </p:grpSpPr>
        <p:cxnSp>
          <p:nvCxnSpPr>
            <p:cNvPr id="10" name="Straight Connector 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gray">
            <a:xfrm>
              <a:off x="0" y="6484751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gray">
            <a:xfrm flipV="1">
              <a:off x="982664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gray">
            <a:xfrm flipV="1">
              <a:off x="117824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 flipV="1">
              <a:off x="620395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 flipV="1">
              <a:off x="656342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 bwMode="gray">
            <a:xfrm>
              <a:off x="0" y="393486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gray">
            <a:xfrm>
              <a:off x="0" y="4289945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gray">
            <a:xfrm flipV="1">
              <a:off x="3411538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 bwMode="gray">
            <a:xfrm flipV="1">
              <a:off x="3771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 bwMode="gray">
            <a:xfrm flipV="1">
              <a:off x="8992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gray">
            <a:xfrm flipV="1">
              <a:off x="93567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 bwMode="gray">
            <a:xfrm>
              <a:off x="98266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defTabSz="914394"/>
              <a:r>
                <a:rPr lang="de-DE" sz="800" dirty="0">
                  <a:solidFill>
                    <a:srgbClr val="D30F4B"/>
                  </a:solidFill>
                </a:rPr>
                <a:t>14,20</a:t>
              </a:r>
            </a:p>
            <a:p>
              <a:pPr defTabSz="914394"/>
              <a:r>
                <a:rPr lang="de-DE" sz="800" dirty="0">
                  <a:solidFill>
                    <a:srgbClr val="D30F4B"/>
                  </a:solidFill>
                </a:rPr>
                <a:t>5.59</a:t>
              </a:r>
            </a:p>
            <a:p>
              <a:pPr defTabSz="914394"/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3030538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 defTabSz="914394"/>
              <a:r>
                <a:rPr lang="de-DE" sz="800" dirty="0">
                  <a:solidFill>
                    <a:srgbClr val="D30F4B"/>
                  </a:solidFill>
                </a:rPr>
                <a:t>7,45</a:t>
              </a:r>
            </a:p>
            <a:p>
              <a:pPr algn="r" defTabSz="914394"/>
              <a:r>
                <a:rPr lang="de-DE" sz="800" dirty="0">
                  <a:solidFill>
                    <a:srgbClr val="D30F4B"/>
                  </a:solidFill>
                </a:rPr>
                <a:t>2.93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377247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defTabSz="914394"/>
              <a:r>
                <a:rPr lang="de-DE" sz="800" dirty="0">
                  <a:solidFill>
                    <a:srgbClr val="D30F4B"/>
                  </a:solidFill>
                </a:rPr>
                <a:t>6,45</a:t>
              </a:r>
            </a:p>
            <a:p>
              <a:pPr defTabSz="914394"/>
              <a:r>
                <a:rPr lang="de-DE" sz="800" dirty="0">
                  <a:solidFill>
                    <a:srgbClr val="D30F4B"/>
                  </a:solidFill>
                </a:rPr>
                <a:t>2.54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 bwMode="gray">
            <a:xfrm>
              <a:off x="582295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 defTabSz="914394"/>
              <a:r>
                <a:rPr lang="de-DE" sz="800" dirty="0">
                  <a:solidFill>
                    <a:srgbClr val="D30F4B"/>
                  </a:solidFill>
                </a:rPr>
                <a:t>0,30</a:t>
              </a:r>
            </a:p>
            <a:p>
              <a:pPr algn="r" defTabSz="914394"/>
              <a:r>
                <a:rPr lang="de-DE" sz="800" dirty="0">
                  <a:solidFill>
                    <a:srgbClr val="D30F4B"/>
                  </a:solidFill>
                </a:rPr>
                <a:t>0.12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6566371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defTabSz="914394"/>
              <a:r>
                <a:rPr lang="de-DE" sz="800" dirty="0">
                  <a:solidFill>
                    <a:srgbClr val="D30F4B"/>
                  </a:solidFill>
                </a:rPr>
                <a:t>1,30</a:t>
              </a:r>
            </a:p>
            <a:p>
              <a:pPr defTabSz="914394"/>
              <a:r>
                <a:rPr lang="de-DE" sz="800" dirty="0">
                  <a:solidFill>
                    <a:srgbClr val="D30F4B"/>
                  </a:solidFill>
                </a:rPr>
                <a:t>0.51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gray">
            <a:xfrm>
              <a:off x="861190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 defTabSz="914394"/>
              <a:r>
                <a:rPr lang="de-DE" sz="800" dirty="0">
                  <a:solidFill>
                    <a:srgbClr val="D30F4B"/>
                  </a:solidFill>
                </a:rPr>
                <a:t>8,06</a:t>
              </a:r>
            </a:p>
            <a:p>
              <a:pPr algn="r" defTabSz="914394"/>
              <a:r>
                <a:rPr lang="de-DE" sz="800" dirty="0">
                  <a:solidFill>
                    <a:srgbClr val="D30F4B"/>
                  </a:solidFill>
                </a:rPr>
                <a:t>3.17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gray">
            <a:xfrm>
              <a:off x="9357295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defTabSz="914394"/>
              <a:r>
                <a:rPr lang="de-DE" sz="800" dirty="0">
                  <a:solidFill>
                    <a:srgbClr val="D30F4B"/>
                  </a:solidFill>
                </a:rPr>
                <a:t>9,06</a:t>
              </a:r>
            </a:p>
            <a:p>
              <a:pPr defTabSz="914394"/>
              <a:r>
                <a:rPr lang="de-DE" sz="800" dirty="0">
                  <a:solidFill>
                    <a:srgbClr val="D30F4B"/>
                  </a:solidFill>
                </a:rPr>
                <a:t>3.57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gray">
            <a:xfrm>
              <a:off x="1139837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 defTabSz="914394"/>
              <a:r>
                <a:rPr lang="de-DE" sz="800" dirty="0">
                  <a:solidFill>
                    <a:srgbClr val="D30F4B"/>
                  </a:solidFill>
                </a:rPr>
                <a:t>15,80</a:t>
              </a:r>
            </a:p>
            <a:p>
              <a:pPr algn="r" defTabSz="914394"/>
              <a:r>
                <a:rPr lang="de-DE" sz="800" dirty="0">
                  <a:solidFill>
                    <a:srgbClr val="D30F4B"/>
                  </a:solidFill>
                </a:rPr>
                <a:t>6.22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 bwMode="gray">
            <a:xfrm>
              <a:off x="11808730" y="1741637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 defTabSz="914394"/>
              <a:r>
                <a:rPr lang="de-DE" sz="800" dirty="0">
                  <a:solidFill>
                    <a:srgbClr val="D30F4B"/>
                  </a:solidFill>
                </a:rPr>
                <a:t>4,70</a:t>
              </a:r>
            </a:p>
            <a:p>
              <a:pPr algn="r" defTabSz="914394"/>
              <a:r>
                <a:rPr lang="de-DE" sz="800" dirty="0">
                  <a:solidFill>
                    <a:srgbClr val="D30F4B"/>
                  </a:solidFill>
                </a:rPr>
                <a:t>1.85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 bwMode="gray">
            <a:xfrm>
              <a:off x="11808730" y="62442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algn="r" defTabSz="914394">
                <a:defRPr/>
              </a:pPr>
              <a:r>
                <a:rPr lang="de-DE" sz="800" dirty="0">
                  <a:solidFill>
                    <a:srgbClr val="D30F4B"/>
                  </a:solidFill>
                </a:rPr>
                <a:t>8,49</a:t>
              </a:r>
              <a:endParaRPr lang="en-US" sz="800" dirty="0">
                <a:solidFill>
                  <a:srgbClr val="D30F4B"/>
                </a:solidFill>
              </a:endParaRPr>
            </a:p>
            <a:p>
              <a:pPr algn="r" defTabSz="914394"/>
              <a:r>
                <a:rPr lang="de-DE" sz="800" dirty="0">
                  <a:solidFill>
                    <a:srgbClr val="D30F4B"/>
                  </a:solidFill>
                </a:rPr>
                <a:t>3.34</a:t>
              </a:r>
            </a:p>
          </p:txBody>
        </p:sp>
        <p:sp>
          <p:nvSpPr>
            <p:cNvPr id="45" name="Rectangle 44"/>
            <p:cNvSpPr/>
            <p:nvPr/>
          </p:nvSpPr>
          <p:spPr bwMode="gray">
            <a:xfrm>
              <a:off x="11808730" y="42899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 defTabSz="914394"/>
              <a:r>
                <a:rPr lang="de-DE" sz="800" dirty="0">
                  <a:solidFill>
                    <a:srgbClr val="D30F4B"/>
                  </a:solidFill>
                </a:rPr>
                <a:t>2,40</a:t>
              </a:r>
            </a:p>
            <a:p>
              <a:pPr algn="r" defTabSz="914394"/>
              <a:r>
                <a:rPr lang="de-DE" sz="800" dirty="0">
                  <a:solidFill>
                    <a:srgbClr val="D30F4B"/>
                  </a:solidFill>
                </a:rPr>
                <a:t>0.94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 bwMode="gray">
            <a:xfrm>
              <a:off x="11808730" y="369436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algn="r" defTabSz="914394">
                <a:defRPr/>
              </a:pPr>
              <a:r>
                <a:rPr lang="de-DE" sz="800" dirty="0">
                  <a:solidFill>
                    <a:srgbClr val="D30F4B"/>
                  </a:solidFill>
                </a:rPr>
                <a:t>1,40</a:t>
              </a:r>
              <a:endParaRPr lang="en-US" sz="800" dirty="0">
                <a:solidFill>
                  <a:srgbClr val="D30F4B"/>
                </a:solidFill>
              </a:endParaRPr>
            </a:p>
            <a:p>
              <a:pPr algn="r" defTabSz="914394"/>
              <a:r>
                <a:rPr lang="de-DE" sz="800" dirty="0">
                  <a:solidFill>
                    <a:srgbClr val="D30F4B"/>
                  </a:solidFill>
                </a:rPr>
                <a:t>0.55</a:t>
              </a:r>
            </a:p>
          </p:txBody>
        </p:sp>
        <p:cxnSp>
          <p:nvCxnSpPr>
            <p:cNvPr id="43" name="Straight Connector 42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5"/>
            <p:cNvCxnSpPr/>
            <p:nvPr userDrawn="1"/>
          </p:nvCxnSpPr>
          <p:spPr bwMode="gray">
            <a:xfrm flipV="1">
              <a:off x="6380857" y="0"/>
              <a:ext cx="0" cy="685800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37"/>
            <p:cNvSpPr/>
            <p:nvPr userDrawn="1"/>
          </p:nvSpPr>
          <p:spPr bwMode="gray">
            <a:xfrm>
              <a:off x="6181724" y="26194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 defTabSz="914394"/>
              <a:r>
                <a:rPr lang="de-DE" sz="600" dirty="0">
                  <a:solidFill>
                    <a:srgbClr val="FF3162"/>
                  </a:solidFill>
                </a:rPr>
                <a:t>0,80</a:t>
              </a:r>
            </a:p>
          </p:txBody>
        </p:sp>
        <p:sp>
          <p:nvSpPr>
            <p:cNvPr id="51" name="Rectangle 37"/>
            <p:cNvSpPr/>
            <p:nvPr userDrawn="1"/>
          </p:nvSpPr>
          <p:spPr bwMode="gray">
            <a:xfrm>
              <a:off x="6360320" y="26194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defTabSz="914394"/>
              <a:r>
                <a:rPr lang="de-DE" sz="600" dirty="0">
                  <a:solidFill>
                    <a:srgbClr val="FF3162"/>
                  </a:solidFill>
                </a:rPr>
                <a:t>0.31</a:t>
              </a:r>
              <a:endParaRPr lang="en-US" sz="600" dirty="0">
                <a:solidFill>
                  <a:srgbClr val="FF3162"/>
                </a:solidFill>
              </a:endParaRPr>
            </a:p>
          </p:txBody>
        </p:sp>
        <p:sp>
          <p:nvSpPr>
            <p:cNvPr id="53" name="Rectangle 37"/>
            <p:cNvSpPr/>
            <p:nvPr userDrawn="1"/>
          </p:nvSpPr>
          <p:spPr bwMode="gray">
            <a:xfrm>
              <a:off x="11965895" y="4006695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 defTabSz="914394"/>
              <a:r>
                <a:rPr lang="de-DE" sz="600" dirty="0">
                  <a:solidFill>
                    <a:srgbClr val="FF3162"/>
                  </a:solidFill>
                </a:rPr>
                <a:t>1,90</a:t>
              </a:r>
            </a:p>
          </p:txBody>
        </p:sp>
        <p:sp>
          <p:nvSpPr>
            <p:cNvPr id="55" name="Rectangle 37"/>
            <p:cNvSpPr/>
            <p:nvPr userDrawn="1"/>
          </p:nvSpPr>
          <p:spPr bwMode="gray">
            <a:xfrm>
              <a:off x="11956369" y="4129086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 defTabSz="914394"/>
              <a:r>
                <a:rPr lang="de-DE" sz="600" dirty="0">
                  <a:solidFill>
                    <a:srgbClr val="FF3162"/>
                  </a:solidFill>
                </a:rPr>
                <a:t>0.75</a:t>
              </a:r>
              <a:endParaRPr lang="en-US" sz="600" dirty="0">
                <a:solidFill>
                  <a:srgbClr val="FF3162"/>
                </a:solidFill>
              </a:endParaRPr>
            </a:p>
          </p:txBody>
        </p:sp>
        <p:cxnSp>
          <p:nvCxnSpPr>
            <p:cNvPr id="57" name="Straight Connector 27"/>
            <p:cNvCxnSpPr/>
            <p:nvPr userDrawn="1"/>
          </p:nvCxnSpPr>
          <p:spPr bwMode="gray">
            <a:xfrm>
              <a:off x="0" y="4113076"/>
              <a:ext cx="1219041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17"/>
          <p:cNvSpPr/>
          <p:nvPr/>
        </p:nvSpPr>
        <p:spPr bwMode="gray">
          <a:xfrm>
            <a:off x="982666" y="1735137"/>
            <a:ext cx="10800000" cy="474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18" rIns="91440" bIns="45718" rtlCol="0" anchor="ctr"/>
          <a:lstStyle/>
          <a:p>
            <a:pPr algn="ctr" defTabSz="914394"/>
            <a:r>
              <a:rPr lang="en-US" dirty="0">
                <a:solidFill>
                  <a:srgbClr val="FFFFFF"/>
                </a:solidFill>
              </a:rPr>
              <a:t>Please restrict your content to this area</a:t>
            </a:r>
          </a:p>
        </p:txBody>
      </p:sp>
      <p:pic>
        <p:nvPicPr>
          <p:cNvPr id="60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20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02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462829" y="1622430"/>
            <a:ext cx="11238605" cy="4533113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noProof="0" dirty="0"/>
              <a:t>Text in Arial Regular 18pt</a:t>
            </a:r>
          </a:p>
          <a:p>
            <a:pPr lvl="1"/>
            <a:r>
              <a:rPr lang="en-US" noProof="0" dirty="0"/>
              <a:t>First level</a:t>
            </a:r>
          </a:p>
          <a:p>
            <a:pPr lvl="2"/>
            <a:r>
              <a:rPr lang="en-US" noProof="0" dirty="0"/>
              <a:t>Second level</a:t>
            </a:r>
          </a:p>
          <a:p>
            <a:pPr lvl="3"/>
            <a:r>
              <a:rPr lang="en-US" noProof="0" dirty="0"/>
              <a:t>Third level</a:t>
            </a:r>
          </a:p>
          <a:p>
            <a:pPr lvl="4"/>
            <a:r>
              <a:rPr lang="en-US" noProof="0" dirty="0"/>
              <a:t>Fourth level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65978" y="6424615"/>
            <a:ext cx="8080487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5" indent="0">
              <a:defRPr sz="800">
                <a:solidFill>
                  <a:schemeClr val="tx1"/>
                </a:solidFill>
              </a:defRPr>
            </a:lvl3pPr>
            <a:lvl4pPr marL="3169" indent="0">
              <a:defRPr sz="800">
                <a:solidFill>
                  <a:schemeClr val="tx1"/>
                </a:solidFill>
              </a:defRPr>
            </a:lvl4pPr>
            <a:lvl5pPr marL="3169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>
                <a:solidFill>
                  <a:srgbClr val="000000"/>
                </a:solidFill>
              </a:rPr>
              <a:t>/// Bayer AG - Corporate Innovation /// October 2018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74716" y="6424615"/>
            <a:ext cx="44561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5" indent="0" algn="r">
              <a:defRPr sz="800">
                <a:solidFill>
                  <a:schemeClr val="tx1"/>
                </a:solidFill>
              </a:defRPr>
            </a:lvl2pPr>
            <a:lvl3pPr marL="0" indent="0" algn="r">
              <a:defRPr sz="800">
                <a:solidFill>
                  <a:schemeClr val="tx1"/>
                </a:solidFill>
              </a:defRPr>
            </a:lvl3pPr>
            <a:lvl4pPr marL="0" indent="0" algn="r">
              <a:defRPr sz="800">
                <a:solidFill>
                  <a:schemeClr val="tx1"/>
                </a:solidFill>
              </a:defRPr>
            </a:lvl4pPr>
            <a:lvl5pPr marL="0" indent="0" algn="r">
              <a:defRPr sz="800">
                <a:solidFill>
                  <a:schemeClr val="tx1"/>
                </a:solidFill>
              </a:defRPr>
            </a:lvl5pPr>
            <a:lvl6pPr marL="0" indent="0" algn="r">
              <a:defRPr sz="800">
                <a:solidFill>
                  <a:schemeClr val="tx1"/>
                </a:solidFill>
              </a:defRPr>
            </a:lvl6pPr>
            <a:lvl7pPr marL="0" indent="0" algn="r">
              <a:defRPr sz="800">
                <a:solidFill>
                  <a:schemeClr val="tx1"/>
                </a:solidFill>
              </a:defRPr>
            </a:lvl7pPr>
            <a:lvl8pPr marL="0" indent="0" algn="r">
              <a:defRPr sz="800">
                <a:solidFill>
                  <a:schemeClr val="tx1"/>
                </a:solidFill>
              </a:defRPr>
            </a:lvl8pPr>
            <a:lvl9pPr marL="0" indent="0" algn="r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 bwMode="gray">
          <a:xfrm>
            <a:off x="448564" y="445199"/>
            <a:ext cx="9568784" cy="8565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684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94"/>
            <a:fld id="{BC969764-E268-448B-97C9-FEEDE381FE91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94"/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94"/>
            <a:fld id="{EEAD9179-7A6B-4268-BEB2-F3B8EB06115B}" type="slidenum">
              <a:rPr lang="en-US" smtClean="0">
                <a:solidFill>
                  <a:srgbClr val="00BCFF"/>
                </a:solidFill>
              </a:rPr>
              <a:pPr defTabSz="914394"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6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C5A6AC1-2D25-4A24-BB75-66401DA63F3F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AG - Corporate Innovation /// October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72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95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915632">
              <a:defRPr/>
            </a:pPr>
            <a:r>
              <a:rPr lang="en-US" sz="1100" kern="0" dirty="0">
                <a:solidFill>
                  <a:srgbClr val="FF3162"/>
                </a:solidFill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410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495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39976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6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688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3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36CD352-1DE9-404B-BC45-99CEB3DB91B1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AG - Corporate Innovation /// October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72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95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915632">
              <a:defRPr/>
            </a:pPr>
            <a:r>
              <a:rPr lang="en-US" sz="1100" kern="0" dirty="0">
                <a:solidFill>
                  <a:srgbClr val="00BCFF"/>
                </a:solidFill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410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53" y="0"/>
            <a:ext cx="811257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6001292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257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2572" y="4088174"/>
                  <a:pt x="8112572" y="600129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39976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2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688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43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A6EA98D-DAC1-43F1-990B-046FAC2690F6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AG - Corporate Innovation /// October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72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95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915632">
              <a:defRPr/>
            </a:pPr>
            <a:r>
              <a:rPr lang="en-US" sz="1100" kern="0" dirty="0">
                <a:solidFill>
                  <a:srgbClr val="89D329"/>
                </a:solidFill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410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54" y="0"/>
            <a:ext cx="8114954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4"/>
              <a:gd name="connsiteY0" fmla="*/ 0 h 6858000"/>
              <a:gd name="connsiteX1" fmla="*/ 8112573 w 8114954"/>
              <a:gd name="connsiteY1" fmla="*/ 0 h 6858000"/>
              <a:gd name="connsiteX2" fmla="*/ 8114954 w 8114954"/>
              <a:gd name="connsiteY2" fmla="*/ 6003672 h 6858000"/>
              <a:gd name="connsiteX3" fmla="*/ 3275459 w 8114954"/>
              <a:gd name="connsiteY3" fmla="*/ 6858000 h 6858000"/>
              <a:gd name="connsiteX4" fmla="*/ 0 w 8114954"/>
              <a:gd name="connsiteY4" fmla="*/ 6858000 h 6858000"/>
              <a:gd name="connsiteX5" fmla="*/ 1341581 w 811495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4" y="4090554"/>
                  <a:pt x="8114954" y="600367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39976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2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688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49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1976765" y="403540"/>
            <a:ext cx="96240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349" y="1843721"/>
            <a:ext cx="4680000" cy="4641030"/>
          </a:xfrm>
        </p:spPr>
        <p:txBody>
          <a:bodyPr/>
          <a:lstStyle>
            <a:lvl1pPr marL="269988" indent="-269988">
              <a:spcBef>
                <a:spcPts val="1800"/>
              </a:spcBef>
              <a:spcAft>
                <a:spcPts val="0"/>
              </a:spcAft>
              <a:buFontTx/>
              <a:buBlip>
                <a:blip r:embed="rId2"/>
              </a:buBlip>
              <a:defRPr sz="2000"/>
            </a:lvl1pPr>
            <a:lvl2pPr marL="539976" indent="-269988">
              <a:spcBef>
                <a:spcPts val="6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2pPr>
            <a:lvl3pPr marL="809964" indent="-269988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3pPr>
            <a:lvl4pPr marL="1079952" indent="-269988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C7F4468-7CFE-4AA7-A923-5B0B2A18E3AA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684" y="6617933"/>
            <a:ext cx="5710665" cy="108000"/>
          </a:xfrm>
        </p:spPr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4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31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804248" y="1"/>
            <a:ext cx="4386177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4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4"/>
              <a:endParaRPr lang="de-DE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0"/>
            <a:ext cx="2104575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08" rIns="91440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364"/>
            <a:endParaRPr lang="en-US" dirty="0" err="1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6F57DC8-9941-45FD-A28A-8DF55CC9CF95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/// Bayer AG - Corporate Innovation /// October 2018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097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 dirty="0"/>
          </a:p>
        </p:txBody>
      </p:sp>
      <p:grpSp>
        <p:nvGrpSpPr>
          <p:cNvPr id="23" name="Group 219"/>
          <p:cNvGrpSpPr>
            <a:grpSpLocks noChangeAspect="1"/>
          </p:cNvGrpSpPr>
          <p:nvPr/>
        </p:nvGrpSpPr>
        <p:grpSpPr bwMode="gray">
          <a:xfrm>
            <a:off x="197700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5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09949" y="1473914"/>
            <a:ext cx="4140000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111" y="1"/>
            <a:ext cx="2593510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4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4"/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36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39938" y="0"/>
            <a:ext cx="645048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4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4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08" rIns="91440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364"/>
            <a:endParaRPr lang="en-US" dirty="0" err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8387" y="2989345"/>
            <a:ext cx="4500000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96C932F-84BD-465C-A21E-D882E8C76A82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/// Bayer AG - Corporate Innovation /// October 2018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190" y="2134650"/>
            <a:ext cx="4500000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 dirty="0"/>
          </a:p>
        </p:txBody>
      </p:sp>
      <p:grpSp>
        <p:nvGrpSpPr>
          <p:cNvPr id="23" name="Group 219"/>
          <p:cNvGrpSpPr>
            <a:grpSpLocks noChangeAspect="1"/>
          </p:cNvGrpSpPr>
          <p:nvPr/>
        </p:nvGrpSpPr>
        <p:grpSpPr bwMode="gray">
          <a:xfrm>
            <a:off x="197700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5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52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08" rIns="91440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364"/>
            <a:endParaRPr lang="en-US" dirty="0" err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344" y="1462170"/>
            <a:ext cx="4500000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82A280C-6BCE-4E17-A893-7B37EB3D4626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/// Bayer AG - Corporate Innovation /// October 2018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3" name="Group 219"/>
          <p:cNvGrpSpPr>
            <a:grpSpLocks noChangeAspect="1"/>
          </p:cNvGrpSpPr>
          <p:nvPr/>
        </p:nvGrpSpPr>
        <p:grpSpPr bwMode="gray">
          <a:xfrm>
            <a:off x="197700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5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32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5681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620" y="1"/>
            <a:ext cx="414884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4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4"/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56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1976765" y="403540"/>
            <a:ext cx="96240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339" y="1843721"/>
            <a:ext cx="4680000" cy="4641030"/>
          </a:xfrm>
        </p:spPr>
        <p:txBody>
          <a:bodyPr/>
          <a:lstStyle>
            <a:lvl1pPr marL="269998" indent="-269998">
              <a:spcBef>
                <a:spcPts val="1800"/>
              </a:spcBef>
              <a:spcAft>
                <a:spcPts val="0"/>
              </a:spcAft>
              <a:buFontTx/>
              <a:buBlip>
                <a:blip r:embed="rId2"/>
              </a:buBlip>
              <a:defRPr sz="2000"/>
            </a:lvl1pPr>
            <a:lvl2pPr marL="539996" indent="-269998">
              <a:spcBef>
                <a:spcPts val="6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2pPr>
            <a:lvl3pPr marL="809994" indent="-269998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3pPr>
            <a:lvl4pPr marL="1079992" indent="-269998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974672" cy="173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18" rIns="91440" bIns="45718" rtlCol="0" anchor="ctr"/>
          <a:lstStyle/>
          <a:p>
            <a:pPr algn="ctr" defTabSz="914394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5A507B1-ADD9-41E8-B0FB-27AB91E54EF5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674" y="6617933"/>
            <a:ext cx="5710665" cy="108000"/>
          </a:xfrm>
        </p:spPr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4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31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804238" y="1"/>
            <a:ext cx="4386177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4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4"/>
              <a:endParaRPr lang="de-DE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34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6E4CA36-A166-4553-A80E-A7868082E919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980289" y="1732751"/>
            <a:ext cx="10800000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30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87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12" y="12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08" rIns="91440" bIns="45708" rtlCol="0" anchor="ctr"/>
          <a:lstStyle/>
          <a:p>
            <a:pPr algn="ctr" defTabSz="914364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819" y="1732422"/>
            <a:ext cx="5381498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58F115A-1ED6-453E-9A0C-921F1E420C31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AG - Corporate Innovation /// October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19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95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915632">
              <a:defRPr/>
            </a:pPr>
            <a:r>
              <a:rPr lang="en-US" sz="1100" kern="0" dirty="0">
                <a:solidFill>
                  <a:srgbClr val="FF3162"/>
                </a:solidFill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39976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88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334" y="12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08" rIns="91440" bIns="45708" numCol="1" anchor="t" anchorCtr="0" compatLnSpc="1">
            <a:prstTxWarp prst="textNoShape">
              <a:avLst/>
            </a:prstTxWarp>
          </a:bodyPr>
          <a:lstStyle/>
          <a:p>
            <a:pPr defTabSz="914364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4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12" y="12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08" rIns="91440" bIns="45708" rtlCol="0" anchor="ctr"/>
          <a:lstStyle/>
          <a:p>
            <a:pPr algn="ctr" defTabSz="914364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821" y="1732769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0A8B598-1816-455E-BF1D-1BFB836E6041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AG - Corporate Innovation /// October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95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915632">
              <a:defRPr/>
            </a:pPr>
            <a:r>
              <a:rPr lang="en-US" sz="1100" kern="0" dirty="0">
                <a:solidFill>
                  <a:srgbClr val="00BCFF"/>
                </a:solidFill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39976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88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334" y="12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08" rIns="91440" bIns="45708" numCol="1" anchor="t" anchorCtr="0" compatLnSpc="1">
            <a:prstTxWarp prst="textNoShape">
              <a:avLst/>
            </a:prstTxWarp>
          </a:bodyPr>
          <a:lstStyle/>
          <a:p>
            <a:pPr defTabSz="914364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3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12" y="12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08" rIns="91440" bIns="45708" rtlCol="0" anchor="ctr"/>
          <a:lstStyle/>
          <a:p>
            <a:pPr algn="ctr" defTabSz="914364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820" y="1732769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1375FA8-F8C2-45A1-BD9E-415DB8CA1163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AG - Corporate Innovation /// October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95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915632">
              <a:defRPr/>
            </a:pPr>
            <a:r>
              <a:rPr lang="en-US" sz="1100" kern="0" dirty="0">
                <a:solidFill>
                  <a:srgbClr val="89D329"/>
                </a:solidFill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39976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88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334" y="12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08" rIns="91440" bIns="45708" numCol="1" anchor="t" anchorCtr="0" compatLnSpc="1">
            <a:prstTxWarp prst="textNoShape">
              <a:avLst/>
            </a:prstTxWarp>
          </a:bodyPr>
          <a:lstStyle/>
          <a:p>
            <a:pPr defTabSz="914364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8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rea &amp;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gray">
          <a:xfrm>
            <a:off x="982676" y="1735137"/>
            <a:ext cx="10800000" cy="4749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08" rIns="91440" bIns="45708" rtlCol="0" anchor="ctr"/>
          <a:lstStyle/>
          <a:p>
            <a:pPr algn="ctr" defTabSz="914364"/>
            <a:r>
              <a:rPr lang="en-US" dirty="0">
                <a:solidFill>
                  <a:srgbClr val="FFFFFF"/>
                </a:solidFill>
              </a:rPr>
              <a:t>Please restrict your content to this area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CEF8BDA-F2EF-4F57-AF20-1A5A375D4293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 bwMode="gray">
          <a:xfrm>
            <a:off x="981820" y="590935"/>
            <a:ext cx="10800000" cy="4550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0384F"/>
                </a:solidFill>
              </a:rPr>
              <a:t>Content area and guides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" y="0"/>
            <a:ext cx="12190413" cy="6858002"/>
            <a:chOff x="0" y="0"/>
            <a:chExt cx="12190413" cy="6858002"/>
          </a:xfrm>
        </p:grpSpPr>
        <p:cxnSp>
          <p:nvCxnSpPr>
            <p:cNvPr id="10" name="Straight Connector 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gray">
            <a:xfrm>
              <a:off x="0" y="6484751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gray">
            <a:xfrm flipV="1">
              <a:off x="982664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gray">
            <a:xfrm flipV="1">
              <a:off x="117824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 flipV="1">
              <a:off x="620395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 flipV="1">
              <a:off x="656342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 bwMode="gray">
            <a:xfrm>
              <a:off x="0" y="393486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gray">
            <a:xfrm>
              <a:off x="0" y="4289945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gray">
            <a:xfrm flipV="1">
              <a:off x="3411538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 bwMode="gray">
            <a:xfrm flipV="1">
              <a:off x="3771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 bwMode="gray">
            <a:xfrm flipV="1">
              <a:off x="8992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gray">
            <a:xfrm flipV="1">
              <a:off x="93567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 bwMode="gray">
            <a:xfrm>
              <a:off x="98266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defTabSz="914364"/>
              <a:r>
                <a:rPr lang="de-DE" sz="800" dirty="0">
                  <a:solidFill>
                    <a:srgbClr val="D30F4B"/>
                  </a:solidFill>
                </a:rPr>
                <a:t>14,20</a:t>
              </a:r>
            </a:p>
            <a:p>
              <a:pPr defTabSz="914364"/>
              <a:r>
                <a:rPr lang="de-DE" sz="800" dirty="0">
                  <a:solidFill>
                    <a:srgbClr val="D30F4B"/>
                  </a:solidFill>
                </a:rPr>
                <a:t>5.59</a:t>
              </a:r>
            </a:p>
            <a:p>
              <a:pPr defTabSz="914364"/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3030538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 defTabSz="914364"/>
              <a:r>
                <a:rPr lang="de-DE" sz="800" dirty="0">
                  <a:solidFill>
                    <a:srgbClr val="D30F4B"/>
                  </a:solidFill>
                </a:rPr>
                <a:t>7,45</a:t>
              </a:r>
            </a:p>
            <a:p>
              <a:pPr algn="r" defTabSz="914364"/>
              <a:r>
                <a:rPr lang="de-DE" sz="800" dirty="0">
                  <a:solidFill>
                    <a:srgbClr val="D30F4B"/>
                  </a:solidFill>
                </a:rPr>
                <a:t>2.93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377247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defTabSz="914364"/>
              <a:r>
                <a:rPr lang="de-DE" sz="800" dirty="0">
                  <a:solidFill>
                    <a:srgbClr val="D30F4B"/>
                  </a:solidFill>
                </a:rPr>
                <a:t>6,45</a:t>
              </a:r>
            </a:p>
            <a:p>
              <a:pPr defTabSz="914364"/>
              <a:r>
                <a:rPr lang="de-DE" sz="800" dirty="0">
                  <a:solidFill>
                    <a:srgbClr val="D30F4B"/>
                  </a:solidFill>
                </a:rPr>
                <a:t>2.54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 bwMode="gray">
            <a:xfrm>
              <a:off x="582295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 defTabSz="914364"/>
              <a:r>
                <a:rPr lang="de-DE" sz="800" dirty="0">
                  <a:solidFill>
                    <a:srgbClr val="D30F4B"/>
                  </a:solidFill>
                </a:rPr>
                <a:t>0,30</a:t>
              </a:r>
            </a:p>
            <a:p>
              <a:pPr algn="r" defTabSz="914364"/>
              <a:r>
                <a:rPr lang="de-DE" sz="800" dirty="0">
                  <a:solidFill>
                    <a:srgbClr val="D30F4B"/>
                  </a:solidFill>
                </a:rPr>
                <a:t>0.12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6566371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defTabSz="914364"/>
              <a:r>
                <a:rPr lang="de-DE" sz="800" dirty="0">
                  <a:solidFill>
                    <a:srgbClr val="D30F4B"/>
                  </a:solidFill>
                </a:rPr>
                <a:t>1,30</a:t>
              </a:r>
            </a:p>
            <a:p>
              <a:pPr defTabSz="914364"/>
              <a:r>
                <a:rPr lang="de-DE" sz="800" dirty="0">
                  <a:solidFill>
                    <a:srgbClr val="D30F4B"/>
                  </a:solidFill>
                </a:rPr>
                <a:t>0.51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gray">
            <a:xfrm>
              <a:off x="861190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 defTabSz="914364"/>
              <a:r>
                <a:rPr lang="de-DE" sz="800" dirty="0">
                  <a:solidFill>
                    <a:srgbClr val="D30F4B"/>
                  </a:solidFill>
                </a:rPr>
                <a:t>8,06</a:t>
              </a:r>
            </a:p>
            <a:p>
              <a:pPr algn="r" defTabSz="914364"/>
              <a:r>
                <a:rPr lang="de-DE" sz="800" dirty="0">
                  <a:solidFill>
                    <a:srgbClr val="D30F4B"/>
                  </a:solidFill>
                </a:rPr>
                <a:t>3.17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gray">
            <a:xfrm>
              <a:off x="9357295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defTabSz="914364"/>
              <a:r>
                <a:rPr lang="de-DE" sz="800" dirty="0">
                  <a:solidFill>
                    <a:srgbClr val="D30F4B"/>
                  </a:solidFill>
                </a:rPr>
                <a:t>9,06</a:t>
              </a:r>
            </a:p>
            <a:p>
              <a:pPr defTabSz="914364"/>
              <a:r>
                <a:rPr lang="de-DE" sz="800" dirty="0">
                  <a:solidFill>
                    <a:srgbClr val="D30F4B"/>
                  </a:solidFill>
                </a:rPr>
                <a:t>3.57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gray">
            <a:xfrm>
              <a:off x="1139837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 defTabSz="914364"/>
              <a:r>
                <a:rPr lang="de-DE" sz="800" dirty="0">
                  <a:solidFill>
                    <a:srgbClr val="D30F4B"/>
                  </a:solidFill>
                </a:rPr>
                <a:t>15,80</a:t>
              </a:r>
            </a:p>
            <a:p>
              <a:pPr algn="r" defTabSz="914364"/>
              <a:r>
                <a:rPr lang="de-DE" sz="800" dirty="0">
                  <a:solidFill>
                    <a:srgbClr val="D30F4B"/>
                  </a:solidFill>
                </a:rPr>
                <a:t>6.22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 bwMode="gray">
            <a:xfrm>
              <a:off x="11808730" y="1741637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 defTabSz="914364"/>
              <a:r>
                <a:rPr lang="de-DE" sz="800" dirty="0">
                  <a:solidFill>
                    <a:srgbClr val="D30F4B"/>
                  </a:solidFill>
                </a:rPr>
                <a:t>4,70</a:t>
              </a:r>
            </a:p>
            <a:p>
              <a:pPr algn="r" defTabSz="914364"/>
              <a:r>
                <a:rPr lang="de-DE" sz="800" dirty="0">
                  <a:solidFill>
                    <a:srgbClr val="D30F4B"/>
                  </a:solidFill>
                </a:rPr>
                <a:t>1.85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 bwMode="gray">
            <a:xfrm>
              <a:off x="11808730" y="62442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algn="r" defTabSz="914364">
                <a:defRPr/>
              </a:pPr>
              <a:r>
                <a:rPr lang="de-DE" sz="800" dirty="0">
                  <a:solidFill>
                    <a:srgbClr val="D30F4B"/>
                  </a:solidFill>
                </a:rPr>
                <a:t>8,49</a:t>
              </a:r>
              <a:endParaRPr lang="en-US" sz="800" dirty="0">
                <a:solidFill>
                  <a:srgbClr val="D30F4B"/>
                </a:solidFill>
              </a:endParaRPr>
            </a:p>
            <a:p>
              <a:pPr algn="r" defTabSz="914364"/>
              <a:r>
                <a:rPr lang="de-DE" sz="800" dirty="0">
                  <a:solidFill>
                    <a:srgbClr val="D30F4B"/>
                  </a:solidFill>
                </a:rPr>
                <a:t>3.34</a:t>
              </a:r>
            </a:p>
          </p:txBody>
        </p:sp>
        <p:sp>
          <p:nvSpPr>
            <p:cNvPr id="45" name="Rectangle 44"/>
            <p:cNvSpPr/>
            <p:nvPr/>
          </p:nvSpPr>
          <p:spPr bwMode="gray">
            <a:xfrm>
              <a:off x="11808730" y="42899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 defTabSz="914364"/>
              <a:r>
                <a:rPr lang="de-DE" sz="800" dirty="0">
                  <a:solidFill>
                    <a:srgbClr val="D30F4B"/>
                  </a:solidFill>
                </a:rPr>
                <a:t>2,40</a:t>
              </a:r>
            </a:p>
            <a:p>
              <a:pPr algn="r" defTabSz="914364"/>
              <a:r>
                <a:rPr lang="de-DE" sz="800" dirty="0">
                  <a:solidFill>
                    <a:srgbClr val="D30F4B"/>
                  </a:solidFill>
                </a:rPr>
                <a:t>0.94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 bwMode="gray">
            <a:xfrm>
              <a:off x="11808730" y="369436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algn="r" defTabSz="914364">
                <a:defRPr/>
              </a:pPr>
              <a:r>
                <a:rPr lang="de-DE" sz="800" dirty="0">
                  <a:solidFill>
                    <a:srgbClr val="D30F4B"/>
                  </a:solidFill>
                </a:rPr>
                <a:t>1,40</a:t>
              </a:r>
              <a:endParaRPr lang="en-US" sz="800" dirty="0">
                <a:solidFill>
                  <a:srgbClr val="D30F4B"/>
                </a:solidFill>
              </a:endParaRPr>
            </a:p>
            <a:p>
              <a:pPr algn="r" defTabSz="914364"/>
              <a:r>
                <a:rPr lang="de-DE" sz="800" dirty="0">
                  <a:solidFill>
                    <a:srgbClr val="D30F4B"/>
                  </a:solidFill>
                </a:rPr>
                <a:t>0.55</a:t>
              </a:r>
            </a:p>
          </p:txBody>
        </p:sp>
        <p:cxnSp>
          <p:nvCxnSpPr>
            <p:cNvPr id="43" name="Straight Connector 42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5"/>
            <p:cNvCxnSpPr/>
            <p:nvPr userDrawn="1"/>
          </p:nvCxnSpPr>
          <p:spPr bwMode="gray">
            <a:xfrm flipV="1">
              <a:off x="6380857" y="0"/>
              <a:ext cx="0" cy="685800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37"/>
            <p:cNvSpPr/>
            <p:nvPr userDrawn="1"/>
          </p:nvSpPr>
          <p:spPr bwMode="gray">
            <a:xfrm>
              <a:off x="6181724" y="26194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 defTabSz="914364"/>
              <a:r>
                <a:rPr lang="de-DE" sz="600" dirty="0">
                  <a:solidFill>
                    <a:srgbClr val="FF3162"/>
                  </a:solidFill>
                </a:rPr>
                <a:t>0,80</a:t>
              </a:r>
            </a:p>
          </p:txBody>
        </p:sp>
        <p:sp>
          <p:nvSpPr>
            <p:cNvPr id="51" name="Rectangle 37"/>
            <p:cNvSpPr/>
            <p:nvPr userDrawn="1"/>
          </p:nvSpPr>
          <p:spPr bwMode="gray">
            <a:xfrm>
              <a:off x="6360320" y="26194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defTabSz="914364"/>
              <a:r>
                <a:rPr lang="de-DE" sz="600" dirty="0">
                  <a:solidFill>
                    <a:srgbClr val="FF3162"/>
                  </a:solidFill>
                </a:rPr>
                <a:t>0.31</a:t>
              </a:r>
              <a:endParaRPr lang="en-US" sz="600" dirty="0">
                <a:solidFill>
                  <a:srgbClr val="FF3162"/>
                </a:solidFill>
              </a:endParaRPr>
            </a:p>
          </p:txBody>
        </p:sp>
        <p:sp>
          <p:nvSpPr>
            <p:cNvPr id="53" name="Rectangle 37"/>
            <p:cNvSpPr/>
            <p:nvPr userDrawn="1"/>
          </p:nvSpPr>
          <p:spPr bwMode="gray">
            <a:xfrm>
              <a:off x="11965895" y="4006695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 defTabSz="914364"/>
              <a:r>
                <a:rPr lang="de-DE" sz="600" dirty="0">
                  <a:solidFill>
                    <a:srgbClr val="FF3162"/>
                  </a:solidFill>
                </a:rPr>
                <a:t>1,90</a:t>
              </a:r>
            </a:p>
          </p:txBody>
        </p:sp>
        <p:sp>
          <p:nvSpPr>
            <p:cNvPr id="55" name="Rectangle 37"/>
            <p:cNvSpPr/>
            <p:nvPr userDrawn="1"/>
          </p:nvSpPr>
          <p:spPr bwMode="gray">
            <a:xfrm>
              <a:off x="11956369" y="4129086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 defTabSz="914364"/>
              <a:r>
                <a:rPr lang="de-DE" sz="600" dirty="0">
                  <a:solidFill>
                    <a:srgbClr val="FF3162"/>
                  </a:solidFill>
                </a:rPr>
                <a:t>0.75</a:t>
              </a:r>
              <a:endParaRPr lang="en-US" sz="600" dirty="0">
                <a:solidFill>
                  <a:srgbClr val="FF3162"/>
                </a:solidFill>
              </a:endParaRPr>
            </a:p>
          </p:txBody>
        </p:sp>
        <p:cxnSp>
          <p:nvCxnSpPr>
            <p:cNvPr id="57" name="Straight Connector 27"/>
            <p:cNvCxnSpPr/>
            <p:nvPr userDrawn="1"/>
          </p:nvCxnSpPr>
          <p:spPr bwMode="gray">
            <a:xfrm>
              <a:off x="0" y="4113076"/>
              <a:ext cx="1219041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17"/>
          <p:cNvSpPr/>
          <p:nvPr/>
        </p:nvSpPr>
        <p:spPr bwMode="gray">
          <a:xfrm>
            <a:off x="982676" y="1735137"/>
            <a:ext cx="10800000" cy="474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08" rIns="91440" bIns="45708" rtlCol="0" anchor="ctr"/>
          <a:lstStyle/>
          <a:p>
            <a:pPr algn="ctr" defTabSz="914364"/>
            <a:r>
              <a:rPr lang="en-US" dirty="0">
                <a:solidFill>
                  <a:srgbClr val="FFFFFF"/>
                </a:solidFill>
              </a:rPr>
              <a:t>Please restrict your content to this area</a:t>
            </a:r>
          </a:p>
        </p:txBody>
      </p:sp>
      <p:pic>
        <p:nvPicPr>
          <p:cNvPr id="60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30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2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8030118"/>
              </p:ext>
            </p:extLst>
          </p:nvPr>
        </p:nvGraphicFramePr>
        <p:xfrm>
          <a:off x="1595" y="1595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6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5" y="1595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A690-26B2-4DF4-927F-8433258E0B28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7222729"/>
              </p:ext>
            </p:extLst>
          </p:nvPr>
        </p:nvGraphicFramePr>
        <p:xfrm>
          <a:off x="1595" y="1595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8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5" y="1595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7FD8EC9-808D-49DA-A006-E3CB5F0EE6F3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CD34835-D84E-4B63-AFA9-0111BD23E878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525059" y="1731962"/>
            <a:ext cx="8076766" cy="4745037"/>
          </a:xfrm>
          <a:prstGeom prst="parallelogram">
            <a:avLst>
              <a:gd name="adj" fmla="val 42155"/>
            </a:avLst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48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0641135-5985-4BF3-94D1-400B6C6E25ED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002818" y="2390775"/>
            <a:ext cx="1122363" cy="1235192"/>
          </a:xfrm>
          <a:prstGeom prst="parallelogram">
            <a:avLst>
              <a:gd name="adj" fmla="val 20839"/>
            </a:avLst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8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D587C17-BCD8-4851-BAD5-07B58CC5A004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525059" y="1731962"/>
            <a:ext cx="8076766" cy="4745037"/>
          </a:xfrm>
          <a:prstGeom prst="parallelogram">
            <a:avLst>
              <a:gd name="adj" fmla="val 42155"/>
            </a:avLst>
          </a:prstGeom>
        </p:spPr>
        <p:txBody>
          <a:bodyPr/>
          <a:lstStyle/>
          <a:p>
            <a:endParaRPr lang="de-DE"/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17"/>
          </p:nvPr>
        </p:nvSpPr>
        <p:spPr>
          <a:xfrm>
            <a:off x="2489738" y="2969897"/>
            <a:ext cx="3062842" cy="2302889"/>
          </a:xfrm>
          <a:prstGeom prst="parallelogram">
            <a:avLst>
              <a:gd name="adj" fmla="val 48244"/>
            </a:avLst>
          </a:prstGeom>
        </p:spPr>
        <p:txBody>
          <a:bodyPr/>
          <a:lstStyle/>
          <a:p>
            <a:endParaRPr lang="de-DE"/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16"/>
          </p:nvPr>
        </p:nvSpPr>
        <p:spPr>
          <a:xfrm>
            <a:off x="4655046" y="2461366"/>
            <a:ext cx="3062842" cy="2302889"/>
          </a:xfrm>
          <a:prstGeom prst="parallelogram">
            <a:avLst>
              <a:gd name="adj" fmla="val 48562"/>
            </a:avLst>
          </a:prstGeom>
        </p:spPr>
        <p:txBody>
          <a:bodyPr/>
          <a:lstStyle/>
          <a:p>
            <a:endParaRPr lang="de-DE"/>
          </a:p>
        </p:txBody>
      </p:sp>
      <p:sp>
        <p:nvSpPr>
          <p:cNvPr id="16" name="Bildplatzhalter 11"/>
          <p:cNvSpPr>
            <a:spLocks noGrp="1"/>
          </p:cNvSpPr>
          <p:nvPr>
            <p:ph type="pic" sz="quarter" idx="15"/>
          </p:nvPr>
        </p:nvSpPr>
        <p:spPr>
          <a:xfrm>
            <a:off x="803907" y="2461366"/>
            <a:ext cx="3062842" cy="2302889"/>
          </a:xfrm>
          <a:prstGeom prst="parallelogram">
            <a:avLst>
              <a:gd name="adj" fmla="val 48562"/>
            </a:avLst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7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" y="-1"/>
            <a:ext cx="12184110" cy="686154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D60F5D0-3ECB-40C3-9134-852B57006AEA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/// Bayer AG - Corporate Innovation /// October 2018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3" name="Group 219"/>
          <p:cNvGrpSpPr>
            <a:grpSpLocks noChangeAspect="1"/>
          </p:cNvGrpSpPr>
          <p:nvPr/>
        </p:nvGrpSpPr>
        <p:grpSpPr bwMode="gray">
          <a:xfrm>
            <a:off x="197700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5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 bwMode="black">
          <a:xfrm>
            <a:off x="1649413" y="2678882"/>
            <a:ext cx="4500000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303" y="1735138"/>
            <a:ext cx="6197650" cy="693737"/>
          </a:xfrm>
        </p:spPr>
        <p:txBody>
          <a:bodyPr/>
          <a:lstStyle>
            <a:lvl2pPr marL="0" indent="0">
              <a:buNone/>
              <a:defRPr sz="4000"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//////// Insert text</a:t>
            </a:r>
          </a:p>
        </p:txBody>
      </p:sp>
    </p:spTree>
    <p:extLst>
      <p:ext uri="{BB962C8B-B14F-4D97-AF65-F5344CB8AC3E}">
        <p14:creationId xmlns:p14="http://schemas.microsoft.com/office/powerpoint/2010/main" val="63955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7762ED5-878D-4458-A22F-B84025142A6D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/>
          </p:nvPr>
        </p:nvSpPr>
        <p:spPr>
          <a:xfrm>
            <a:off x="406575" y="4805043"/>
            <a:ext cx="3984672" cy="1446027"/>
          </a:xfrm>
          <a:prstGeom prst="parallelogram">
            <a:avLst>
              <a:gd name="adj" fmla="val 39706"/>
            </a:avLst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0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9D25E-5447-4B39-AD13-BFADBA20710E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21" name="Bildplatzhalter 16"/>
          <p:cNvSpPr>
            <a:spLocks noGrp="1"/>
          </p:cNvSpPr>
          <p:nvPr>
            <p:ph type="pic" sz="quarter" idx="16"/>
          </p:nvPr>
        </p:nvSpPr>
        <p:spPr bwMode="gray">
          <a:xfrm>
            <a:off x="7313038" y="2091636"/>
            <a:ext cx="2789612" cy="238373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2673"/>
              <a:gd name="connsiteY0" fmla="*/ 22235 h 22235"/>
              <a:gd name="connsiteX1" fmla="*/ 4673 w 12673"/>
              <a:gd name="connsiteY1" fmla="*/ 0 h 22235"/>
              <a:gd name="connsiteX2" fmla="*/ 12673 w 12673"/>
              <a:gd name="connsiteY2" fmla="*/ 0 h 22235"/>
              <a:gd name="connsiteX3" fmla="*/ 10673 w 12673"/>
              <a:gd name="connsiteY3" fmla="*/ 10000 h 22235"/>
              <a:gd name="connsiteX4" fmla="*/ 0 w 12673"/>
              <a:gd name="connsiteY4" fmla="*/ 22235 h 22235"/>
              <a:gd name="connsiteX0" fmla="*/ 0 w 12673"/>
              <a:gd name="connsiteY0" fmla="*/ 22235 h 22235"/>
              <a:gd name="connsiteX1" fmla="*/ 4673 w 12673"/>
              <a:gd name="connsiteY1" fmla="*/ 0 h 22235"/>
              <a:gd name="connsiteX2" fmla="*/ 12673 w 12673"/>
              <a:gd name="connsiteY2" fmla="*/ 0 h 22235"/>
              <a:gd name="connsiteX3" fmla="*/ 8111 w 12673"/>
              <a:gd name="connsiteY3" fmla="*/ 22104 h 22235"/>
              <a:gd name="connsiteX4" fmla="*/ 0 w 12673"/>
              <a:gd name="connsiteY4" fmla="*/ 22235 h 22235"/>
              <a:gd name="connsiteX0" fmla="*/ 0 w 12593"/>
              <a:gd name="connsiteY0" fmla="*/ 22235 h 22235"/>
              <a:gd name="connsiteX1" fmla="*/ 4673 w 12593"/>
              <a:gd name="connsiteY1" fmla="*/ 0 h 22235"/>
              <a:gd name="connsiteX2" fmla="*/ 12593 w 12593"/>
              <a:gd name="connsiteY2" fmla="*/ 55 h 22235"/>
              <a:gd name="connsiteX3" fmla="*/ 8111 w 12593"/>
              <a:gd name="connsiteY3" fmla="*/ 22104 h 22235"/>
              <a:gd name="connsiteX4" fmla="*/ 0 w 12593"/>
              <a:gd name="connsiteY4" fmla="*/ 22235 h 22235"/>
              <a:gd name="connsiteX0" fmla="*/ 0 w 12593"/>
              <a:gd name="connsiteY0" fmla="*/ 22235 h 22235"/>
              <a:gd name="connsiteX1" fmla="*/ 4673 w 12593"/>
              <a:gd name="connsiteY1" fmla="*/ 0 h 22235"/>
              <a:gd name="connsiteX2" fmla="*/ 12593 w 12593"/>
              <a:gd name="connsiteY2" fmla="*/ 55 h 22235"/>
              <a:gd name="connsiteX3" fmla="*/ 8122 w 12593"/>
              <a:gd name="connsiteY3" fmla="*/ 22126 h 22235"/>
              <a:gd name="connsiteX4" fmla="*/ 0 w 12593"/>
              <a:gd name="connsiteY4" fmla="*/ 22235 h 22235"/>
              <a:gd name="connsiteX0" fmla="*/ 0 w 12572"/>
              <a:gd name="connsiteY0" fmla="*/ 22147 h 22147"/>
              <a:gd name="connsiteX1" fmla="*/ 4652 w 12572"/>
              <a:gd name="connsiteY1" fmla="*/ 0 h 22147"/>
              <a:gd name="connsiteX2" fmla="*/ 12572 w 12572"/>
              <a:gd name="connsiteY2" fmla="*/ 55 h 22147"/>
              <a:gd name="connsiteX3" fmla="*/ 8101 w 12572"/>
              <a:gd name="connsiteY3" fmla="*/ 22126 h 22147"/>
              <a:gd name="connsiteX4" fmla="*/ 0 w 12572"/>
              <a:gd name="connsiteY4" fmla="*/ 22147 h 22147"/>
              <a:gd name="connsiteX0" fmla="*/ 0 w 12572"/>
              <a:gd name="connsiteY0" fmla="*/ 22147 h 22147"/>
              <a:gd name="connsiteX1" fmla="*/ 4609 w 12572"/>
              <a:gd name="connsiteY1" fmla="*/ 0 h 22147"/>
              <a:gd name="connsiteX2" fmla="*/ 12572 w 12572"/>
              <a:gd name="connsiteY2" fmla="*/ 55 h 22147"/>
              <a:gd name="connsiteX3" fmla="*/ 8101 w 12572"/>
              <a:gd name="connsiteY3" fmla="*/ 22126 h 22147"/>
              <a:gd name="connsiteX4" fmla="*/ 0 w 12572"/>
              <a:gd name="connsiteY4" fmla="*/ 22147 h 2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2" h="22147">
                <a:moveTo>
                  <a:pt x="0" y="22147"/>
                </a:moveTo>
                <a:lnTo>
                  <a:pt x="4609" y="0"/>
                </a:lnTo>
                <a:lnTo>
                  <a:pt x="12572" y="55"/>
                </a:lnTo>
                <a:lnTo>
                  <a:pt x="8101" y="22126"/>
                </a:lnTo>
                <a:lnTo>
                  <a:pt x="0" y="22147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 sz="1100"/>
            </a:lvl1pPr>
          </a:lstStyle>
          <a:p>
            <a:endParaRPr lang="de-DE" dirty="0"/>
          </a:p>
        </p:txBody>
      </p:sp>
      <p:sp>
        <p:nvSpPr>
          <p:cNvPr id="22" name="Bildplatzhalter 16"/>
          <p:cNvSpPr>
            <a:spLocks noGrp="1"/>
          </p:cNvSpPr>
          <p:nvPr>
            <p:ph type="pic" sz="quarter" idx="17"/>
          </p:nvPr>
        </p:nvSpPr>
        <p:spPr bwMode="gray">
          <a:xfrm>
            <a:off x="8929522" y="2516368"/>
            <a:ext cx="2789612" cy="238373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2673"/>
              <a:gd name="connsiteY0" fmla="*/ 22235 h 22235"/>
              <a:gd name="connsiteX1" fmla="*/ 4673 w 12673"/>
              <a:gd name="connsiteY1" fmla="*/ 0 h 22235"/>
              <a:gd name="connsiteX2" fmla="*/ 12673 w 12673"/>
              <a:gd name="connsiteY2" fmla="*/ 0 h 22235"/>
              <a:gd name="connsiteX3" fmla="*/ 10673 w 12673"/>
              <a:gd name="connsiteY3" fmla="*/ 10000 h 22235"/>
              <a:gd name="connsiteX4" fmla="*/ 0 w 12673"/>
              <a:gd name="connsiteY4" fmla="*/ 22235 h 22235"/>
              <a:gd name="connsiteX0" fmla="*/ 0 w 12673"/>
              <a:gd name="connsiteY0" fmla="*/ 22235 h 22235"/>
              <a:gd name="connsiteX1" fmla="*/ 4673 w 12673"/>
              <a:gd name="connsiteY1" fmla="*/ 0 h 22235"/>
              <a:gd name="connsiteX2" fmla="*/ 12673 w 12673"/>
              <a:gd name="connsiteY2" fmla="*/ 0 h 22235"/>
              <a:gd name="connsiteX3" fmla="*/ 8111 w 12673"/>
              <a:gd name="connsiteY3" fmla="*/ 22104 h 22235"/>
              <a:gd name="connsiteX4" fmla="*/ 0 w 12673"/>
              <a:gd name="connsiteY4" fmla="*/ 22235 h 22235"/>
              <a:gd name="connsiteX0" fmla="*/ 0 w 12593"/>
              <a:gd name="connsiteY0" fmla="*/ 22235 h 22235"/>
              <a:gd name="connsiteX1" fmla="*/ 4673 w 12593"/>
              <a:gd name="connsiteY1" fmla="*/ 0 h 22235"/>
              <a:gd name="connsiteX2" fmla="*/ 12593 w 12593"/>
              <a:gd name="connsiteY2" fmla="*/ 55 h 22235"/>
              <a:gd name="connsiteX3" fmla="*/ 8111 w 12593"/>
              <a:gd name="connsiteY3" fmla="*/ 22104 h 22235"/>
              <a:gd name="connsiteX4" fmla="*/ 0 w 12593"/>
              <a:gd name="connsiteY4" fmla="*/ 22235 h 22235"/>
              <a:gd name="connsiteX0" fmla="*/ 0 w 12593"/>
              <a:gd name="connsiteY0" fmla="*/ 22235 h 22235"/>
              <a:gd name="connsiteX1" fmla="*/ 4673 w 12593"/>
              <a:gd name="connsiteY1" fmla="*/ 0 h 22235"/>
              <a:gd name="connsiteX2" fmla="*/ 12593 w 12593"/>
              <a:gd name="connsiteY2" fmla="*/ 55 h 22235"/>
              <a:gd name="connsiteX3" fmla="*/ 8122 w 12593"/>
              <a:gd name="connsiteY3" fmla="*/ 22126 h 22235"/>
              <a:gd name="connsiteX4" fmla="*/ 0 w 12593"/>
              <a:gd name="connsiteY4" fmla="*/ 22235 h 22235"/>
              <a:gd name="connsiteX0" fmla="*/ 0 w 12572"/>
              <a:gd name="connsiteY0" fmla="*/ 22147 h 22147"/>
              <a:gd name="connsiteX1" fmla="*/ 4652 w 12572"/>
              <a:gd name="connsiteY1" fmla="*/ 0 h 22147"/>
              <a:gd name="connsiteX2" fmla="*/ 12572 w 12572"/>
              <a:gd name="connsiteY2" fmla="*/ 55 h 22147"/>
              <a:gd name="connsiteX3" fmla="*/ 8101 w 12572"/>
              <a:gd name="connsiteY3" fmla="*/ 22126 h 22147"/>
              <a:gd name="connsiteX4" fmla="*/ 0 w 12572"/>
              <a:gd name="connsiteY4" fmla="*/ 22147 h 22147"/>
              <a:gd name="connsiteX0" fmla="*/ 0 w 12572"/>
              <a:gd name="connsiteY0" fmla="*/ 22147 h 22147"/>
              <a:gd name="connsiteX1" fmla="*/ 4609 w 12572"/>
              <a:gd name="connsiteY1" fmla="*/ 0 h 22147"/>
              <a:gd name="connsiteX2" fmla="*/ 12572 w 12572"/>
              <a:gd name="connsiteY2" fmla="*/ 55 h 22147"/>
              <a:gd name="connsiteX3" fmla="*/ 8101 w 12572"/>
              <a:gd name="connsiteY3" fmla="*/ 22126 h 22147"/>
              <a:gd name="connsiteX4" fmla="*/ 0 w 12572"/>
              <a:gd name="connsiteY4" fmla="*/ 22147 h 2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2" h="22147">
                <a:moveTo>
                  <a:pt x="0" y="22147"/>
                </a:moveTo>
                <a:lnTo>
                  <a:pt x="4609" y="0"/>
                </a:lnTo>
                <a:lnTo>
                  <a:pt x="12572" y="55"/>
                </a:lnTo>
                <a:lnTo>
                  <a:pt x="8101" y="22126"/>
                </a:lnTo>
                <a:lnTo>
                  <a:pt x="0" y="22147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 sz="1100"/>
            </a:lvl1pPr>
          </a:lstStyle>
          <a:p>
            <a:endParaRPr lang="de-DE" dirty="0"/>
          </a:p>
        </p:txBody>
      </p:sp>
      <p:sp>
        <p:nvSpPr>
          <p:cNvPr id="25" name="Bildplatzhalter 16"/>
          <p:cNvSpPr>
            <a:spLocks noGrp="1"/>
          </p:cNvSpPr>
          <p:nvPr>
            <p:ph type="pic" sz="quarter" idx="14"/>
          </p:nvPr>
        </p:nvSpPr>
        <p:spPr bwMode="gray">
          <a:xfrm>
            <a:off x="5360449" y="2516368"/>
            <a:ext cx="2789612" cy="238373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2673"/>
              <a:gd name="connsiteY0" fmla="*/ 22235 h 22235"/>
              <a:gd name="connsiteX1" fmla="*/ 4673 w 12673"/>
              <a:gd name="connsiteY1" fmla="*/ 0 h 22235"/>
              <a:gd name="connsiteX2" fmla="*/ 12673 w 12673"/>
              <a:gd name="connsiteY2" fmla="*/ 0 h 22235"/>
              <a:gd name="connsiteX3" fmla="*/ 10673 w 12673"/>
              <a:gd name="connsiteY3" fmla="*/ 10000 h 22235"/>
              <a:gd name="connsiteX4" fmla="*/ 0 w 12673"/>
              <a:gd name="connsiteY4" fmla="*/ 22235 h 22235"/>
              <a:gd name="connsiteX0" fmla="*/ 0 w 12673"/>
              <a:gd name="connsiteY0" fmla="*/ 22235 h 22235"/>
              <a:gd name="connsiteX1" fmla="*/ 4673 w 12673"/>
              <a:gd name="connsiteY1" fmla="*/ 0 h 22235"/>
              <a:gd name="connsiteX2" fmla="*/ 12673 w 12673"/>
              <a:gd name="connsiteY2" fmla="*/ 0 h 22235"/>
              <a:gd name="connsiteX3" fmla="*/ 8111 w 12673"/>
              <a:gd name="connsiteY3" fmla="*/ 22104 h 22235"/>
              <a:gd name="connsiteX4" fmla="*/ 0 w 12673"/>
              <a:gd name="connsiteY4" fmla="*/ 22235 h 22235"/>
              <a:gd name="connsiteX0" fmla="*/ 0 w 12593"/>
              <a:gd name="connsiteY0" fmla="*/ 22235 h 22235"/>
              <a:gd name="connsiteX1" fmla="*/ 4673 w 12593"/>
              <a:gd name="connsiteY1" fmla="*/ 0 h 22235"/>
              <a:gd name="connsiteX2" fmla="*/ 12593 w 12593"/>
              <a:gd name="connsiteY2" fmla="*/ 55 h 22235"/>
              <a:gd name="connsiteX3" fmla="*/ 8111 w 12593"/>
              <a:gd name="connsiteY3" fmla="*/ 22104 h 22235"/>
              <a:gd name="connsiteX4" fmla="*/ 0 w 12593"/>
              <a:gd name="connsiteY4" fmla="*/ 22235 h 22235"/>
              <a:gd name="connsiteX0" fmla="*/ 0 w 12593"/>
              <a:gd name="connsiteY0" fmla="*/ 22235 h 22235"/>
              <a:gd name="connsiteX1" fmla="*/ 4673 w 12593"/>
              <a:gd name="connsiteY1" fmla="*/ 0 h 22235"/>
              <a:gd name="connsiteX2" fmla="*/ 12593 w 12593"/>
              <a:gd name="connsiteY2" fmla="*/ 55 h 22235"/>
              <a:gd name="connsiteX3" fmla="*/ 8122 w 12593"/>
              <a:gd name="connsiteY3" fmla="*/ 22126 h 22235"/>
              <a:gd name="connsiteX4" fmla="*/ 0 w 12593"/>
              <a:gd name="connsiteY4" fmla="*/ 22235 h 22235"/>
              <a:gd name="connsiteX0" fmla="*/ 0 w 12572"/>
              <a:gd name="connsiteY0" fmla="*/ 22147 h 22147"/>
              <a:gd name="connsiteX1" fmla="*/ 4652 w 12572"/>
              <a:gd name="connsiteY1" fmla="*/ 0 h 22147"/>
              <a:gd name="connsiteX2" fmla="*/ 12572 w 12572"/>
              <a:gd name="connsiteY2" fmla="*/ 55 h 22147"/>
              <a:gd name="connsiteX3" fmla="*/ 8101 w 12572"/>
              <a:gd name="connsiteY3" fmla="*/ 22126 h 22147"/>
              <a:gd name="connsiteX4" fmla="*/ 0 w 12572"/>
              <a:gd name="connsiteY4" fmla="*/ 22147 h 22147"/>
              <a:gd name="connsiteX0" fmla="*/ 0 w 12572"/>
              <a:gd name="connsiteY0" fmla="*/ 22147 h 22147"/>
              <a:gd name="connsiteX1" fmla="*/ 4609 w 12572"/>
              <a:gd name="connsiteY1" fmla="*/ 0 h 22147"/>
              <a:gd name="connsiteX2" fmla="*/ 12572 w 12572"/>
              <a:gd name="connsiteY2" fmla="*/ 55 h 22147"/>
              <a:gd name="connsiteX3" fmla="*/ 8101 w 12572"/>
              <a:gd name="connsiteY3" fmla="*/ 22126 h 22147"/>
              <a:gd name="connsiteX4" fmla="*/ 0 w 12572"/>
              <a:gd name="connsiteY4" fmla="*/ 22147 h 2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2" h="22147">
                <a:moveTo>
                  <a:pt x="0" y="22147"/>
                </a:moveTo>
                <a:lnTo>
                  <a:pt x="4609" y="0"/>
                </a:lnTo>
                <a:lnTo>
                  <a:pt x="12572" y="55"/>
                </a:lnTo>
                <a:lnTo>
                  <a:pt x="8101" y="22126"/>
                </a:lnTo>
                <a:lnTo>
                  <a:pt x="0" y="22147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 sz="1100"/>
            </a:lvl1pPr>
          </a:lstStyle>
          <a:p>
            <a:endParaRPr lang="de-DE" dirty="0"/>
          </a:p>
        </p:txBody>
      </p:sp>
      <p:sp>
        <p:nvSpPr>
          <p:cNvPr id="27" name="Bildplatzhalter 16"/>
          <p:cNvSpPr>
            <a:spLocks noGrp="1"/>
          </p:cNvSpPr>
          <p:nvPr>
            <p:ph type="pic" sz="quarter" idx="15"/>
          </p:nvPr>
        </p:nvSpPr>
        <p:spPr bwMode="gray">
          <a:xfrm>
            <a:off x="3756954" y="2091636"/>
            <a:ext cx="2789612" cy="238373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2673"/>
              <a:gd name="connsiteY0" fmla="*/ 22235 h 22235"/>
              <a:gd name="connsiteX1" fmla="*/ 4673 w 12673"/>
              <a:gd name="connsiteY1" fmla="*/ 0 h 22235"/>
              <a:gd name="connsiteX2" fmla="*/ 12673 w 12673"/>
              <a:gd name="connsiteY2" fmla="*/ 0 h 22235"/>
              <a:gd name="connsiteX3" fmla="*/ 10673 w 12673"/>
              <a:gd name="connsiteY3" fmla="*/ 10000 h 22235"/>
              <a:gd name="connsiteX4" fmla="*/ 0 w 12673"/>
              <a:gd name="connsiteY4" fmla="*/ 22235 h 22235"/>
              <a:gd name="connsiteX0" fmla="*/ 0 w 12673"/>
              <a:gd name="connsiteY0" fmla="*/ 22235 h 22235"/>
              <a:gd name="connsiteX1" fmla="*/ 4673 w 12673"/>
              <a:gd name="connsiteY1" fmla="*/ 0 h 22235"/>
              <a:gd name="connsiteX2" fmla="*/ 12673 w 12673"/>
              <a:gd name="connsiteY2" fmla="*/ 0 h 22235"/>
              <a:gd name="connsiteX3" fmla="*/ 8111 w 12673"/>
              <a:gd name="connsiteY3" fmla="*/ 22104 h 22235"/>
              <a:gd name="connsiteX4" fmla="*/ 0 w 12673"/>
              <a:gd name="connsiteY4" fmla="*/ 22235 h 22235"/>
              <a:gd name="connsiteX0" fmla="*/ 0 w 12593"/>
              <a:gd name="connsiteY0" fmla="*/ 22235 h 22235"/>
              <a:gd name="connsiteX1" fmla="*/ 4673 w 12593"/>
              <a:gd name="connsiteY1" fmla="*/ 0 h 22235"/>
              <a:gd name="connsiteX2" fmla="*/ 12593 w 12593"/>
              <a:gd name="connsiteY2" fmla="*/ 55 h 22235"/>
              <a:gd name="connsiteX3" fmla="*/ 8111 w 12593"/>
              <a:gd name="connsiteY3" fmla="*/ 22104 h 22235"/>
              <a:gd name="connsiteX4" fmla="*/ 0 w 12593"/>
              <a:gd name="connsiteY4" fmla="*/ 22235 h 22235"/>
              <a:gd name="connsiteX0" fmla="*/ 0 w 12593"/>
              <a:gd name="connsiteY0" fmla="*/ 22235 h 22235"/>
              <a:gd name="connsiteX1" fmla="*/ 4673 w 12593"/>
              <a:gd name="connsiteY1" fmla="*/ 0 h 22235"/>
              <a:gd name="connsiteX2" fmla="*/ 12593 w 12593"/>
              <a:gd name="connsiteY2" fmla="*/ 55 h 22235"/>
              <a:gd name="connsiteX3" fmla="*/ 8122 w 12593"/>
              <a:gd name="connsiteY3" fmla="*/ 22126 h 22235"/>
              <a:gd name="connsiteX4" fmla="*/ 0 w 12593"/>
              <a:gd name="connsiteY4" fmla="*/ 22235 h 22235"/>
              <a:gd name="connsiteX0" fmla="*/ 0 w 12572"/>
              <a:gd name="connsiteY0" fmla="*/ 22147 h 22147"/>
              <a:gd name="connsiteX1" fmla="*/ 4652 w 12572"/>
              <a:gd name="connsiteY1" fmla="*/ 0 h 22147"/>
              <a:gd name="connsiteX2" fmla="*/ 12572 w 12572"/>
              <a:gd name="connsiteY2" fmla="*/ 55 h 22147"/>
              <a:gd name="connsiteX3" fmla="*/ 8101 w 12572"/>
              <a:gd name="connsiteY3" fmla="*/ 22126 h 22147"/>
              <a:gd name="connsiteX4" fmla="*/ 0 w 12572"/>
              <a:gd name="connsiteY4" fmla="*/ 22147 h 22147"/>
              <a:gd name="connsiteX0" fmla="*/ 0 w 12572"/>
              <a:gd name="connsiteY0" fmla="*/ 22147 h 22147"/>
              <a:gd name="connsiteX1" fmla="*/ 4609 w 12572"/>
              <a:gd name="connsiteY1" fmla="*/ 0 h 22147"/>
              <a:gd name="connsiteX2" fmla="*/ 12572 w 12572"/>
              <a:gd name="connsiteY2" fmla="*/ 55 h 22147"/>
              <a:gd name="connsiteX3" fmla="*/ 8101 w 12572"/>
              <a:gd name="connsiteY3" fmla="*/ 22126 h 22147"/>
              <a:gd name="connsiteX4" fmla="*/ 0 w 12572"/>
              <a:gd name="connsiteY4" fmla="*/ 22147 h 2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2" h="22147">
                <a:moveTo>
                  <a:pt x="0" y="22147"/>
                </a:moveTo>
                <a:lnTo>
                  <a:pt x="4609" y="0"/>
                </a:lnTo>
                <a:lnTo>
                  <a:pt x="12572" y="55"/>
                </a:lnTo>
                <a:lnTo>
                  <a:pt x="8101" y="22126"/>
                </a:lnTo>
                <a:lnTo>
                  <a:pt x="0" y="22147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 sz="11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882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0_Custom Layout">
  <p:cSld name="10_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415713" y="6456267"/>
            <a:ext cx="153943" cy="15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Helvetica Neue"/>
              <a:buNone/>
              <a:defRPr sz="1000" b="0" i="0" u="none" strike="noStrike" cap="none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Helvetica Neue"/>
              <a:buNone/>
              <a:defRPr sz="1000" b="0" i="0" u="none" strike="noStrike" cap="none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Helvetica Neue"/>
              <a:buNone/>
              <a:defRPr sz="1000" b="0" i="0" u="none" strike="noStrike" cap="none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Helvetica Neue"/>
              <a:buNone/>
              <a:defRPr sz="1000" b="0" i="0" u="none" strike="noStrike" cap="none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Helvetica Neue"/>
              <a:buNone/>
              <a:defRPr sz="1000" b="0" i="0" u="none" strike="noStrike" cap="none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Helvetica Neue"/>
              <a:buNone/>
              <a:defRPr sz="1000" b="0" i="0" u="none" strike="noStrike" cap="none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Helvetica Neue"/>
              <a:buNone/>
              <a:defRPr sz="1000" b="0" i="0" u="none" strike="noStrike" cap="none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Helvetica Neue"/>
              <a:buNone/>
              <a:defRPr sz="1000" b="0" i="0" u="none" strike="noStrike" cap="none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Helvetica Neue"/>
              <a:buNone/>
              <a:defRPr sz="1000" b="0" i="0" u="none" strike="noStrike" cap="none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35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90459524"/>
              </p:ext>
            </p:ext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13" name="think-cell Folie" r:id="rId4" imgW="347" imgH="346" progId="TCLayout.ActiveDocument.1">
                  <p:embed/>
                </p:oleObj>
              </mc:Choice>
              <mc:Fallback>
                <p:oleObj name="think-cell Folie" r:id="rId4" imgW="347" imgH="34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B69C1F7-012E-4CA6-B41C-E1ADD183DFDA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pic>
        <p:nvPicPr>
          <p:cNvPr id="7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20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6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65978" y="6424617"/>
            <a:ext cx="8080487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5" indent="0">
              <a:defRPr sz="800">
                <a:solidFill>
                  <a:schemeClr val="tx1"/>
                </a:solidFill>
              </a:defRPr>
            </a:lvl3pPr>
            <a:lvl4pPr marL="3169" indent="0">
              <a:defRPr sz="800">
                <a:solidFill>
                  <a:schemeClr val="tx1"/>
                </a:solidFill>
              </a:defRPr>
            </a:lvl4pPr>
            <a:lvl5pPr marL="3169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>
                <a:solidFill>
                  <a:srgbClr val="4D4D4D"/>
                </a:solidFill>
              </a:rPr>
              <a:t>/// Bayer AG - Corporate Innovation /// October 2018</a:t>
            </a:r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74718" y="6424617"/>
            <a:ext cx="44561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5" indent="0" algn="r">
              <a:defRPr sz="800">
                <a:solidFill>
                  <a:schemeClr val="tx1"/>
                </a:solidFill>
              </a:defRPr>
            </a:lvl2pPr>
            <a:lvl3pPr marL="0" indent="0" algn="r">
              <a:defRPr sz="800">
                <a:solidFill>
                  <a:schemeClr val="tx1"/>
                </a:solidFill>
              </a:defRPr>
            </a:lvl3pPr>
            <a:lvl4pPr marL="0" indent="0" algn="r">
              <a:defRPr sz="800">
                <a:solidFill>
                  <a:schemeClr val="tx1"/>
                </a:solidFill>
              </a:defRPr>
            </a:lvl4pPr>
            <a:lvl5pPr marL="0" indent="0" algn="r">
              <a:defRPr sz="800">
                <a:solidFill>
                  <a:schemeClr val="tx1"/>
                </a:solidFill>
              </a:defRPr>
            </a:lvl5pPr>
            <a:lvl6pPr marL="0" indent="0" algn="r">
              <a:defRPr sz="800">
                <a:solidFill>
                  <a:schemeClr val="tx1"/>
                </a:solidFill>
              </a:defRPr>
            </a:lvl6pPr>
            <a:lvl7pPr marL="0" indent="0" algn="r">
              <a:defRPr sz="800">
                <a:solidFill>
                  <a:schemeClr val="tx1"/>
                </a:solidFill>
              </a:defRPr>
            </a:lvl7pPr>
            <a:lvl8pPr marL="0" indent="0" algn="r">
              <a:defRPr sz="800">
                <a:solidFill>
                  <a:schemeClr val="tx1"/>
                </a:solidFill>
              </a:defRPr>
            </a:lvl8pPr>
            <a:lvl9pPr marL="0" indent="0" algn="r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rgbClr val="4D4D4D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4D4D4D"/>
                </a:solidFill>
              </a:rPr>
              <a:pPr/>
              <a:t>‹#›</a:t>
            </a:fld>
            <a:endParaRPr lang="en-US" dirty="0">
              <a:solidFill>
                <a:srgbClr val="4D4D4D"/>
              </a:solidFill>
            </a:endParaRPr>
          </a:p>
        </p:txBody>
      </p:sp>
      <p:pic>
        <p:nvPicPr>
          <p:cNvPr id="12" name="Grafik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299"/>
          <a:stretch/>
        </p:blipFill>
        <p:spPr>
          <a:xfrm>
            <a:off x="191535" y="-6383065"/>
            <a:ext cx="3576290" cy="12277105"/>
          </a:xfrm>
          <a:prstGeom prst="rect">
            <a:avLst/>
          </a:prstGeom>
        </p:spPr>
      </p:pic>
      <p:sp>
        <p:nvSpPr>
          <p:cNvPr id="13" name="Titelplatzhalter 1"/>
          <p:cNvSpPr>
            <a:spLocks noGrp="1"/>
          </p:cNvSpPr>
          <p:nvPr>
            <p:ph type="title" hasCustomPrompt="1"/>
          </p:nvPr>
        </p:nvSpPr>
        <p:spPr bwMode="gray">
          <a:xfrm>
            <a:off x="3991093" y="2689697"/>
            <a:ext cx="7712722" cy="102584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sz="80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65598" y="4048787"/>
            <a:ext cx="5438214" cy="843456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4800"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sz="3200"/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None/>
              <a:defRPr sz="3200"/>
            </a:lvl3pPr>
            <a:lvl4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None/>
              <a:defRPr sz="320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10941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11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autoRev="1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animRot by="-180000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decel="18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180000">
                                      <p:cBhvr>
                                        <p:cTn id="1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decel="8000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animRot by="-180000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 userDrawn="1"/>
        </p:nvSpPr>
        <p:spPr>
          <a:xfrm>
            <a:off x="7938425" y="0"/>
            <a:ext cx="4263099" cy="6872288"/>
          </a:xfrm>
          <a:custGeom>
            <a:avLst/>
            <a:gdLst>
              <a:gd name="connsiteX0" fmla="*/ 4271962 w 4271962"/>
              <a:gd name="connsiteY0" fmla="*/ 0 h 6886576"/>
              <a:gd name="connsiteX1" fmla="*/ 4271962 w 4271962"/>
              <a:gd name="connsiteY1" fmla="*/ 6886576 h 6886576"/>
              <a:gd name="connsiteX2" fmla="*/ 0 w 4271962"/>
              <a:gd name="connsiteY2" fmla="*/ 6886576 h 6886576"/>
              <a:gd name="connsiteX3" fmla="*/ 1443037 w 4271962"/>
              <a:gd name="connsiteY3" fmla="*/ 0 h 6886576"/>
              <a:gd name="connsiteX4" fmla="*/ 4271962 w 4271962"/>
              <a:gd name="connsiteY4" fmla="*/ 0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1962" h="6886576">
                <a:moveTo>
                  <a:pt x="4271962" y="0"/>
                </a:moveTo>
                <a:lnTo>
                  <a:pt x="4271962" y="6886576"/>
                </a:lnTo>
                <a:lnTo>
                  <a:pt x="0" y="6886576"/>
                </a:lnTo>
                <a:lnTo>
                  <a:pt x="1443037" y="0"/>
                </a:lnTo>
                <a:lnTo>
                  <a:pt x="427196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Picture Placeholder 23"/>
          <p:cNvSpPr>
            <a:spLocks noGrp="1"/>
          </p:cNvSpPr>
          <p:nvPr>
            <p:ph type="pic" sz="quarter" idx="20"/>
          </p:nvPr>
        </p:nvSpPr>
        <p:spPr bwMode="gray">
          <a:xfrm>
            <a:off x="7896225" y="-12700"/>
            <a:ext cx="4305300" cy="6888163"/>
          </a:xfrm>
          <a:custGeom>
            <a:avLst/>
            <a:gdLst>
              <a:gd name="connsiteX0" fmla="*/ 0 w 4343883"/>
              <a:gd name="connsiteY0" fmla="*/ 0 h 6878638"/>
              <a:gd name="connsiteX1" fmla="*/ 4343883 w 4343883"/>
              <a:gd name="connsiteY1" fmla="*/ 0 h 6878638"/>
              <a:gd name="connsiteX2" fmla="*/ 4343883 w 4343883"/>
              <a:gd name="connsiteY2" fmla="*/ 6878638 h 6878638"/>
              <a:gd name="connsiteX3" fmla="*/ 0 w 4343883"/>
              <a:gd name="connsiteY3" fmla="*/ 6878638 h 6878638"/>
              <a:gd name="connsiteX4" fmla="*/ 0 w 4343883"/>
              <a:gd name="connsiteY4" fmla="*/ 0 h 6878638"/>
              <a:gd name="connsiteX0" fmla="*/ 1524000 w 4343883"/>
              <a:gd name="connsiteY0" fmla="*/ 14514 h 6878638"/>
              <a:gd name="connsiteX1" fmla="*/ 4343883 w 4343883"/>
              <a:gd name="connsiteY1" fmla="*/ 0 h 6878638"/>
              <a:gd name="connsiteX2" fmla="*/ 4343883 w 4343883"/>
              <a:gd name="connsiteY2" fmla="*/ 6878638 h 6878638"/>
              <a:gd name="connsiteX3" fmla="*/ 0 w 4343883"/>
              <a:gd name="connsiteY3" fmla="*/ 6878638 h 6878638"/>
              <a:gd name="connsiteX4" fmla="*/ 1524000 w 4343883"/>
              <a:gd name="connsiteY4" fmla="*/ 14514 h 6878638"/>
              <a:gd name="connsiteX0" fmla="*/ 1457325 w 4277208"/>
              <a:gd name="connsiteY0" fmla="*/ 14514 h 6888163"/>
              <a:gd name="connsiteX1" fmla="*/ 4277208 w 4277208"/>
              <a:gd name="connsiteY1" fmla="*/ 0 h 6888163"/>
              <a:gd name="connsiteX2" fmla="*/ 4277208 w 4277208"/>
              <a:gd name="connsiteY2" fmla="*/ 6878638 h 6888163"/>
              <a:gd name="connsiteX3" fmla="*/ 0 w 4277208"/>
              <a:gd name="connsiteY3" fmla="*/ 6888163 h 6888163"/>
              <a:gd name="connsiteX4" fmla="*/ 1457325 w 4277208"/>
              <a:gd name="connsiteY4" fmla="*/ 14514 h 688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7208" h="6888163">
                <a:moveTo>
                  <a:pt x="1457325" y="14514"/>
                </a:moveTo>
                <a:lnTo>
                  <a:pt x="4277208" y="0"/>
                </a:lnTo>
                <a:lnTo>
                  <a:pt x="4277208" y="6878638"/>
                </a:lnTo>
                <a:lnTo>
                  <a:pt x="0" y="6888163"/>
                </a:lnTo>
                <a:lnTo>
                  <a:pt x="1457325" y="14514"/>
                </a:ln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1649413" y="1138299"/>
            <a:ext cx="10130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49413" y="181938"/>
            <a:ext cx="10130867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017B899-02CC-4DAB-8FF3-C7ECF4C20326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1647969" y="1732751"/>
            <a:ext cx="6048231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26" y="0"/>
            <a:ext cx="1652639" cy="6858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 bwMode="gray">
          <a:xfrm flipH="1">
            <a:off x="-3226" y="-6350"/>
            <a:ext cx="1446237" cy="56632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219"/>
          <p:cNvGrpSpPr>
            <a:grpSpLocks noChangeAspect="1"/>
          </p:cNvGrpSpPr>
          <p:nvPr userDrawn="1"/>
        </p:nvGrpSpPr>
        <p:grpSpPr bwMode="gray">
          <a:xfrm>
            <a:off x="395324" y="429626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14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29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4"/>
            <a:fld id="{F771ACC0-F8C4-44A9-A91A-EEB3E393C7A9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4"/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/>
            <a:fld id="{EEAD9179-7A6B-4268-BEB2-F3B8EB06115B}" type="slidenum">
              <a:rPr lang="en-US" smtClean="0">
                <a:solidFill>
                  <a:srgbClr val="00BCFF"/>
                </a:solidFill>
              </a:rPr>
              <a:pPr defTabSz="914364"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6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ext Slides (customized 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-13588" y="4"/>
            <a:ext cx="12204001" cy="686588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6ADD-C7F6-44AA-9D25-BDBCA7992402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/// Bayer AG - Corporate Innovation /// October 2018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982663" y="1732751"/>
            <a:ext cx="10797618" cy="47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2" name="Picture 2" descr="\\nas-mainz\Projekte_vertraulich\Bayer\17-0612_Fischer_CI-Redesign\vom Kunden\Bayer_Cross_2017_REV-White_on-Screen_RGB_170630.wmf">
            <a:extLst>
              <a:ext uri="{FF2B5EF4-FFF2-40B4-BE49-F238E27FC236}">
                <a16:creationId xmlns:a16="http://schemas.microsoft.com/office/drawing/2014/main" id="{116CC821-8EF5-46C9-B923-CF77182D32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93463" y="617158"/>
            <a:ext cx="399641" cy="39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 bwMode="gray">
          <a:xfrm>
            <a:off x="982666" y="439113"/>
            <a:ext cx="10797617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5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" y="-1"/>
            <a:ext cx="12184110" cy="686154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D5DA7D9-AC06-4EA5-8F20-15A52FF3E982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/// Bayer AG - Corporate Innovation /// October 2018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3" name="Group 219"/>
          <p:cNvGrpSpPr>
            <a:grpSpLocks noChangeAspect="1"/>
          </p:cNvGrpSpPr>
          <p:nvPr/>
        </p:nvGrpSpPr>
        <p:grpSpPr bwMode="gray">
          <a:xfrm>
            <a:off x="197700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5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 bwMode="black">
          <a:xfrm>
            <a:off x="1649413" y="2678882"/>
            <a:ext cx="4500000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303" y="1735138"/>
            <a:ext cx="6197650" cy="693737"/>
          </a:xfrm>
        </p:spPr>
        <p:txBody>
          <a:bodyPr/>
          <a:lstStyle>
            <a:lvl2pPr marL="0" indent="0">
              <a:buNone/>
              <a:defRPr sz="4000"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//////// Insert text</a:t>
            </a:r>
          </a:p>
        </p:txBody>
      </p:sp>
    </p:spTree>
    <p:extLst>
      <p:ext uri="{BB962C8B-B14F-4D97-AF65-F5344CB8AC3E}">
        <p14:creationId xmlns:p14="http://schemas.microsoft.com/office/powerpoint/2010/main" val="70952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" y="-1"/>
            <a:ext cx="12184110" cy="686154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A79DB4-8315-4898-90C2-F1C0A11B5169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/// Bayer AG - Corporate Innovation /// October 2018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3" name="Group 219"/>
          <p:cNvGrpSpPr>
            <a:grpSpLocks noChangeAspect="1"/>
          </p:cNvGrpSpPr>
          <p:nvPr/>
        </p:nvGrpSpPr>
        <p:grpSpPr bwMode="gray">
          <a:xfrm>
            <a:off x="197700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5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sp>
        <p:nvSpPr>
          <p:cNvPr id="56" name="Title 1"/>
          <p:cNvSpPr>
            <a:spLocks noGrp="1"/>
          </p:cNvSpPr>
          <p:nvPr>
            <p:ph type="title"/>
          </p:nvPr>
        </p:nvSpPr>
        <p:spPr bwMode="black">
          <a:xfrm>
            <a:off x="1649413" y="2678882"/>
            <a:ext cx="4500000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303" y="1735138"/>
            <a:ext cx="6197650" cy="693737"/>
          </a:xfrm>
        </p:spPr>
        <p:txBody>
          <a:bodyPr/>
          <a:lstStyle>
            <a:lvl2pPr marL="0" indent="0">
              <a:buNone/>
              <a:defRPr sz="4000"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//////// Insert text</a:t>
            </a:r>
          </a:p>
        </p:txBody>
      </p:sp>
    </p:spTree>
    <p:extLst>
      <p:ext uri="{BB962C8B-B14F-4D97-AF65-F5344CB8AC3E}">
        <p14:creationId xmlns:p14="http://schemas.microsoft.com/office/powerpoint/2010/main" val="150970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24" y="0"/>
            <a:ext cx="1486943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1649415" y="1138299"/>
            <a:ext cx="10130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49415" y="181938"/>
            <a:ext cx="10130867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5C7F914-83AD-4B21-9D38-DBC168D609B1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1647971" y="1732751"/>
            <a:ext cx="10132311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219"/>
          <p:cNvGrpSpPr>
            <a:grpSpLocks noChangeAspect="1"/>
          </p:cNvGrpSpPr>
          <p:nvPr userDrawn="1"/>
        </p:nvGrpSpPr>
        <p:grpSpPr bwMode="gray">
          <a:xfrm>
            <a:off x="395324" y="429626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12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26" name="Straight Connector 25"/>
          <p:cNvCxnSpPr/>
          <p:nvPr userDrawn="1"/>
        </p:nvCxnSpPr>
        <p:spPr bwMode="gray">
          <a:xfrm flipH="1">
            <a:off x="-3224" y="-6348"/>
            <a:ext cx="1446237" cy="566323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99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7938427" y="0"/>
            <a:ext cx="4263099" cy="6872288"/>
          </a:xfrm>
          <a:custGeom>
            <a:avLst/>
            <a:gdLst>
              <a:gd name="connsiteX0" fmla="*/ 4271962 w 4271962"/>
              <a:gd name="connsiteY0" fmla="*/ 0 h 6886576"/>
              <a:gd name="connsiteX1" fmla="*/ 4271962 w 4271962"/>
              <a:gd name="connsiteY1" fmla="*/ 6886576 h 6886576"/>
              <a:gd name="connsiteX2" fmla="*/ 0 w 4271962"/>
              <a:gd name="connsiteY2" fmla="*/ 6886576 h 6886576"/>
              <a:gd name="connsiteX3" fmla="*/ 1443037 w 4271962"/>
              <a:gd name="connsiteY3" fmla="*/ 0 h 6886576"/>
              <a:gd name="connsiteX4" fmla="*/ 4271962 w 4271962"/>
              <a:gd name="connsiteY4" fmla="*/ 0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1962" h="6886576">
                <a:moveTo>
                  <a:pt x="4271962" y="0"/>
                </a:moveTo>
                <a:lnTo>
                  <a:pt x="4271962" y="6886576"/>
                </a:lnTo>
                <a:lnTo>
                  <a:pt x="0" y="6886576"/>
                </a:lnTo>
                <a:lnTo>
                  <a:pt x="1443037" y="0"/>
                </a:lnTo>
                <a:lnTo>
                  <a:pt x="427196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18" rIns="91440" bIns="45718" rtlCol="0" anchor="ctr"/>
          <a:lstStyle/>
          <a:p>
            <a:pPr algn="ctr" defTabSz="914394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Picture Placeholder 23"/>
          <p:cNvSpPr>
            <a:spLocks noGrp="1"/>
          </p:cNvSpPr>
          <p:nvPr>
            <p:ph type="pic" sz="quarter" idx="20"/>
          </p:nvPr>
        </p:nvSpPr>
        <p:spPr bwMode="gray">
          <a:xfrm>
            <a:off x="7896225" y="-12698"/>
            <a:ext cx="4305300" cy="6888163"/>
          </a:xfrm>
          <a:custGeom>
            <a:avLst/>
            <a:gdLst>
              <a:gd name="connsiteX0" fmla="*/ 0 w 4343883"/>
              <a:gd name="connsiteY0" fmla="*/ 0 h 6878638"/>
              <a:gd name="connsiteX1" fmla="*/ 4343883 w 4343883"/>
              <a:gd name="connsiteY1" fmla="*/ 0 h 6878638"/>
              <a:gd name="connsiteX2" fmla="*/ 4343883 w 4343883"/>
              <a:gd name="connsiteY2" fmla="*/ 6878638 h 6878638"/>
              <a:gd name="connsiteX3" fmla="*/ 0 w 4343883"/>
              <a:gd name="connsiteY3" fmla="*/ 6878638 h 6878638"/>
              <a:gd name="connsiteX4" fmla="*/ 0 w 4343883"/>
              <a:gd name="connsiteY4" fmla="*/ 0 h 6878638"/>
              <a:gd name="connsiteX0" fmla="*/ 1524000 w 4343883"/>
              <a:gd name="connsiteY0" fmla="*/ 14514 h 6878638"/>
              <a:gd name="connsiteX1" fmla="*/ 4343883 w 4343883"/>
              <a:gd name="connsiteY1" fmla="*/ 0 h 6878638"/>
              <a:gd name="connsiteX2" fmla="*/ 4343883 w 4343883"/>
              <a:gd name="connsiteY2" fmla="*/ 6878638 h 6878638"/>
              <a:gd name="connsiteX3" fmla="*/ 0 w 4343883"/>
              <a:gd name="connsiteY3" fmla="*/ 6878638 h 6878638"/>
              <a:gd name="connsiteX4" fmla="*/ 1524000 w 4343883"/>
              <a:gd name="connsiteY4" fmla="*/ 14514 h 6878638"/>
              <a:gd name="connsiteX0" fmla="*/ 1457325 w 4277208"/>
              <a:gd name="connsiteY0" fmla="*/ 14514 h 6888163"/>
              <a:gd name="connsiteX1" fmla="*/ 4277208 w 4277208"/>
              <a:gd name="connsiteY1" fmla="*/ 0 h 6888163"/>
              <a:gd name="connsiteX2" fmla="*/ 4277208 w 4277208"/>
              <a:gd name="connsiteY2" fmla="*/ 6878638 h 6888163"/>
              <a:gd name="connsiteX3" fmla="*/ 0 w 4277208"/>
              <a:gd name="connsiteY3" fmla="*/ 6888163 h 6888163"/>
              <a:gd name="connsiteX4" fmla="*/ 1457325 w 4277208"/>
              <a:gd name="connsiteY4" fmla="*/ 14514 h 688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7208" h="6888163">
                <a:moveTo>
                  <a:pt x="1457325" y="14514"/>
                </a:moveTo>
                <a:lnTo>
                  <a:pt x="4277208" y="0"/>
                </a:lnTo>
                <a:lnTo>
                  <a:pt x="4277208" y="6878638"/>
                </a:lnTo>
                <a:lnTo>
                  <a:pt x="0" y="6888163"/>
                </a:lnTo>
                <a:lnTo>
                  <a:pt x="1457325" y="14514"/>
                </a:ln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24" y="0"/>
            <a:ext cx="1486943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1649415" y="1138299"/>
            <a:ext cx="10130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49415" y="181938"/>
            <a:ext cx="10130867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B0E7AB9-2E50-4533-9D98-BF9B221F6C1D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1647970" y="1732751"/>
            <a:ext cx="6029180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219"/>
          <p:cNvGrpSpPr>
            <a:grpSpLocks noChangeAspect="1"/>
          </p:cNvGrpSpPr>
          <p:nvPr userDrawn="1"/>
        </p:nvGrpSpPr>
        <p:grpSpPr bwMode="gray">
          <a:xfrm>
            <a:off x="395324" y="429626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12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72"/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26" name="Straight Connector 25"/>
          <p:cNvCxnSpPr/>
          <p:nvPr userDrawn="1"/>
        </p:nvCxnSpPr>
        <p:spPr bwMode="gray">
          <a:xfrm flipH="1">
            <a:off x="-3224" y="-6348"/>
            <a:ext cx="1446237" cy="566323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25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tags" Target="../tags/tag3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image" Target="../media/image8.wmf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tags" Target="../tags/tag2.xml"/><Relationship Id="rId36" Type="http://schemas.openxmlformats.org/officeDocument/2006/relationships/image" Target="../media/image4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image" Target="../media/image16.emf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vmlDrawing" Target="../drawings/vmlDrawing1.vml"/><Relationship Id="rId30" Type="http://schemas.openxmlformats.org/officeDocument/2006/relationships/oleObject" Target="../embeddings/oleObject1.bin"/><Relationship Id="rId35" Type="http://schemas.openxmlformats.org/officeDocument/2006/relationships/image" Target="../media/image3.png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283" y="1732751"/>
            <a:ext cx="10800000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1231" y="6617933"/>
            <a:ext cx="48895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pPr defTabSz="914394"/>
            <a:fld id="{9751CE34-D6B8-4208-BFAB-E51E60E6335A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pPr defTabSz="914394"/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pPr defTabSz="914394"/>
            <a:fld id="{EEAD9179-7A6B-4268-BEB2-F3B8EB06115B}" type="slidenum">
              <a:rPr lang="en-US" smtClean="0">
                <a:solidFill>
                  <a:srgbClr val="00BCFF"/>
                </a:solidFill>
              </a:rPr>
              <a:pPr defTabSz="914394"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67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3" r:id="rId1"/>
    <p:sldLayoutId id="2147484524" r:id="rId2"/>
    <p:sldLayoutId id="2147484525" r:id="rId3"/>
    <p:sldLayoutId id="2147484526" r:id="rId4"/>
    <p:sldLayoutId id="2147484527" r:id="rId5"/>
    <p:sldLayoutId id="2147484528" r:id="rId6"/>
    <p:sldLayoutId id="2147484529" r:id="rId7"/>
    <p:sldLayoutId id="2147484530" r:id="rId8"/>
    <p:sldLayoutId id="2147484531" r:id="rId9"/>
    <p:sldLayoutId id="2147484532" r:id="rId10"/>
    <p:sldLayoutId id="2147484533" r:id="rId11"/>
    <p:sldLayoutId id="2147484534" r:id="rId12"/>
    <p:sldLayoutId id="2147484535" r:id="rId13"/>
    <p:sldLayoutId id="2147484536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547" r:id="rId25"/>
    <p:sldLayoutId id="2147484548" r:id="rId26"/>
    <p:sldLayoutId id="2147484549" r:id="rId27"/>
    <p:sldLayoutId id="2147484550" r:id="rId28"/>
    <p:sldLayoutId id="2147484551" r:id="rId29"/>
    <p:sldLayoutId id="2147484552" r:id="rId30"/>
    <p:sldLayoutId id="2147484553" r:id="rId31"/>
    <p:sldLayoutId id="2147484632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94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394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69998" indent="-269998" algn="l" defTabSz="914394" rtl="0" eaLnBrk="1" latinLnBrk="0" hangingPunct="1">
        <a:spcBef>
          <a:spcPts val="300"/>
        </a:spcBef>
        <a:spcAft>
          <a:spcPts val="600"/>
        </a:spcAft>
        <a:buFontTx/>
        <a:buBlip>
          <a:blip r:embed="rId3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96" indent="-269998" algn="l" defTabSz="914394" rtl="0" eaLnBrk="1" latinLnBrk="0" hangingPunct="1">
        <a:spcBef>
          <a:spcPts val="300"/>
        </a:spcBef>
        <a:spcAft>
          <a:spcPts val="600"/>
        </a:spcAft>
        <a:buFontTx/>
        <a:buBlip>
          <a:blip r:embed="rId3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994" indent="-269998" algn="l" defTabSz="914394" rtl="0" eaLnBrk="1" latinLnBrk="0" hangingPunct="1">
        <a:spcBef>
          <a:spcPts val="300"/>
        </a:spcBef>
        <a:spcAft>
          <a:spcPts val="600"/>
        </a:spcAft>
        <a:buFontTx/>
        <a:buBlip>
          <a:blip r:embed="rId3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2" indent="-269998" algn="l" defTabSz="914394" rtl="0" eaLnBrk="1" latinLnBrk="0" hangingPunct="1">
        <a:spcBef>
          <a:spcPts val="300"/>
        </a:spcBef>
        <a:spcAft>
          <a:spcPts val="600"/>
        </a:spcAft>
        <a:buFontTx/>
        <a:buBlip>
          <a:blip r:embed="rId3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92" indent="-269998" algn="l" defTabSz="914394" rtl="0" eaLnBrk="1" latinLnBrk="0" hangingPunct="1">
        <a:spcBef>
          <a:spcPts val="300"/>
        </a:spcBef>
        <a:spcAft>
          <a:spcPts val="600"/>
        </a:spcAft>
        <a:buFontTx/>
        <a:buBlip>
          <a:blip r:embed="rId3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2" indent="-269998" algn="l" defTabSz="914394" rtl="0" eaLnBrk="1" latinLnBrk="0" hangingPunct="1">
        <a:spcBef>
          <a:spcPts val="300"/>
        </a:spcBef>
        <a:spcAft>
          <a:spcPts val="600"/>
        </a:spcAft>
        <a:buFontTx/>
        <a:buBlip>
          <a:blip r:embed="rId3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992" indent="-269998" algn="l" defTabSz="914394" rtl="0" eaLnBrk="1" latinLnBrk="0" hangingPunct="1">
        <a:spcBef>
          <a:spcPts val="300"/>
        </a:spcBef>
        <a:spcAft>
          <a:spcPts val="600"/>
        </a:spcAft>
        <a:buFontTx/>
        <a:buBlip>
          <a:blip r:embed="rId3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79992" indent="-269998" algn="l" defTabSz="914394" rtl="0" eaLnBrk="1" latinLnBrk="0" hangingPunct="1">
        <a:spcBef>
          <a:spcPts val="300"/>
        </a:spcBef>
        <a:spcAft>
          <a:spcPts val="600"/>
        </a:spcAft>
        <a:buFontTx/>
        <a:buBlip>
          <a:blip r:embed="rId3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6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2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8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4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0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94" userDrawn="1">
          <p15:clr>
            <a:srgbClr val="F26B43"/>
          </p15:clr>
        </p15:guide>
        <p15:guide id="2" pos="3908" userDrawn="1">
          <p15:clr>
            <a:srgbClr val="F26B43"/>
          </p15:clr>
        </p15:guide>
        <p15:guide id="3" pos="4134" userDrawn="1">
          <p15:clr>
            <a:srgbClr val="F26B43"/>
          </p15:clr>
        </p15:guide>
        <p15:guide id="6" pos="7422" userDrawn="1">
          <p15:clr>
            <a:srgbClr val="F26B43"/>
          </p15:clr>
        </p15:guide>
        <p15:guide id="7" pos="2376" userDrawn="1">
          <p15:clr>
            <a:srgbClr val="F26B43"/>
          </p15:clr>
        </p15:guide>
        <p15:guide id="8" pos="2150" userDrawn="1">
          <p15:clr>
            <a:srgbClr val="F26B43"/>
          </p15:clr>
        </p15:guide>
        <p15:guide id="9" pos="619" userDrawn="1">
          <p15:clr>
            <a:srgbClr val="F26B43"/>
          </p15:clr>
        </p15:guide>
        <p15:guide id="10" orient="horz" pos="2478" userDrawn="1">
          <p15:clr>
            <a:srgbClr val="F26B43"/>
          </p15:clr>
        </p15:guide>
        <p15:guide id="11" orient="horz" pos="2592" userDrawn="1">
          <p15:clr>
            <a:srgbClr val="F26B43"/>
          </p15:clr>
        </p15:guide>
        <p15:guide id="12" orient="horz" pos="4086" userDrawn="1">
          <p15:clr>
            <a:srgbClr val="F26B43"/>
          </p15:clr>
        </p15:guide>
        <p15:guide id="13" pos="5894" userDrawn="1">
          <p15:clr>
            <a:srgbClr val="F26B43"/>
          </p15:clr>
        </p15:guide>
        <p15:guide id="14" pos="5666" userDrawn="1">
          <p15:clr>
            <a:srgbClr val="F26B43"/>
          </p15:clr>
        </p15:guide>
        <p15:guide id="15" pos="4020" userDrawn="1">
          <p15:clr>
            <a:srgbClr val="F26B43"/>
          </p15:clr>
        </p15:guide>
        <p15:guide id="16" orient="horz" pos="27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166891310"/>
              </p:ext>
            </p:extLst>
          </p:nvPr>
        </p:nvGraphicFramePr>
        <p:xfrm>
          <a:off x="1595" y="1595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41" name="think-cell Folie" r:id="rId30" imgW="270" imgH="270" progId="TCLayout.ActiveDocument.1">
                  <p:embed/>
                </p:oleObj>
              </mc:Choice>
              <mc:Fallback>
                <p:oleObj name="think-cell Folie" r:id="rId3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95" y="1595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/>
          <p:cNvSpPr/>
          <p:nvPr>
            <p:custDataLst>
              <p:tags r:id="rId29"/>
            </p:custDataLst>
          </p:nvPr>
        </p:nvSpPr>
        <p:spPr bwMode="gray">
          <a:xfrm>
            <a:off x="0" y="0"/>
            <a:ext cx="158502" cy="1583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1217260">
              <a:spcBef>
                <a:spcPct val="0"/>
              </a:spcBef>
              <a:spcAft>
                <a:spcPct val="0"/>
              </a:spcAft>
            </a:pPr>
            <a:endParaRPr lang="de-DE" sz="280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289" y="1732751"/>
            <a:ext cx="10800000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1231" y="6617933"/>
            <a:ext cx="48895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pPr defTabSz="914364"/>
            <a:fld id="{E6A0DFC9-2A79-4F69-974F-A40A93450442}" type="datetime1">
              <a:rPr lang="en-US" smtClean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pPr defTabSz="914364"/>
            <a:r>
              <a:rPr lang="en-US">
                <a:solidFill>
                  <a:srgbClr val="10384F"/>
                </a:solidFill>
              </a:rPr>
              <a:t>/// Bayer AG - Corporate Innovation /// October 2018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pPr defTabSz="914364"/>
            <a:fld id="{EEAD9179-7A6B-4268-BEB2-F3B8EB06115B}" type="slidenum">
              <a:rPr lang="en-US" smtClean="0">
                <a:solidFill>
                  <a:srgbClr val="00BCFF"/>
                </a:solidFill>
              </a:rPr>
              <a:pPr defTabSz="914364"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pic>
        <p:nvPicPr>
          <p:cNvPr id="8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25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39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17" r:id="rId1"/>
    <p:sldLayoutId id="2147484918" r:id="rId2"/>
    <p:sldLayoutId id="2147484919" r:id="rId3"/>
    <p:sldLayoutId id="2147484920" r:id="rId4"/>
    <p:sldLayoutId id="2147484921" r:id="rId5"/>
    <p:sldLayoutId id="2147484922" r:id="rId6"/>
    <p:sldLayoutId id="2147484923" r:id="rId7"/>
    <p:sldLayoutId id="2147484924" r:id="rId8"/>
    <p:sldLayoutId id="2147484925" r:id="rId9"/>
    <p:sldLayoutId id="2147484926" r:id="rId10"/>
    <p:sldLayoutId id="2147484927" r:id="rId11"/>
    <p:sldLayoutId id="2147484928" r:id="rId12"/>
    <p:sldLayoutId id="2147484929" r:id="rId13"/>
    <p:sldLayoutId id="2147484930" r:id="rId14"/>
    <p:sldLayoutId id="2147484931" r:id="rId15"/>
    <p:sldLayoutId id="2147484932" r:id="rId16"/>
    <p:sldLayoutId id="2147484933" r:id="rId17"/>
    <p:sldLayoutId id="2147484934" r:id="rId18"/>
    <p:sldLayoutId id="2147484935" r:id="rId19"/>
    <p:sldLayoutId id="2147484936" r:id="rId20"/>
    <p:sldLayoutId id="2147484937" r:id="rId21"/>
    <p:sldLayoutId id="2147484938" r:id="rId22"/>
    <p:sldLayoutId id="2147484939" r:id="rId23"/>
    <p:sldLayoutId id="2147484940" r:id="rId24"/>
    <p:sldLayoutId id="2147484941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64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364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69988" indent="-269988" algn="l" defTabSz="914364" rtl="0" eaLnBrk="1" latinLnBrk="0" hangingPunct="1">
        <a:spcBef>
          <a:spcPts val="300"/>
        </a:spcBef>
        <a:spcAft>
          <a:spcPts val="600"/>
        </a:spcAft>
        <a:buFontTx/>
        <a:buBlip>
          <a:blip r:embed="rId3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76" indent="-269988" algn="l" defTabSz="914364" rtl="0" eaLnBrk="1" latinLnBrk="0" hangingPunct="1">
        <a:spcBef>
          <a:spcPts val="300"/>
        </a:spcBef>
        <a:spcAft>
          <a:spcPts val="600"/>
        </a:spcAft>
        <a:buFontTx/>
        <a:buBlip>
          <a:blip r:embed="rId3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964" indent="-269988" algn="l" defTabSz="914364" rtl="0" eaLnBrk="1" latinLnBrk="0" hangingPunct="1">
        <a:spcBef>
          <a:spcPts val="300"/>
        </a:spcBef>
        <a:spcAft>
          <a:spcPts val="600"/>
        </a:spcAft>
        <a:buFontTx/>
        <a:buBlip>
          <a:blip r:embed="rId3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2" indent="-269988" algn="l" defTabSz="914364" rtl="0" eaLnBrk="1" latinLnBrk="0" hangingPunct="1">
        <a:spcBef>
          <a:spcPts val="300"/>
        </a:spcBef>
        <a:spcAft>
          <a:spcPts val="600"/>
        </a:spcAft>
        <a:buFontTx/>
        <a:buBlip>
          <a:blip r:embed="rId3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52" indent="-269988" algn="l" defTabSz="914364" rtl="0" eaLnBrk="1" latinLnBrk="0" hangingPunct="1">
        <a:spcBef>
          <a:spcPts val="300"/>
        </a:spcBef>
        <a:spcAft>
          <a:spcPts val="600"/>
        </a:spcAft>
        <a:buFontTx/>
        <a:buBlip>
          <a:blip r:embed="rId3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79952" indent="-269988" algn="l" defTabSz="914364" rtl="0" eaLnBrk="1" latinLnBrk="0" hangingPunct="1">
        <a:spcBef>
          <a:spcPts val="300"/>
        </a:spcBef>
        <a:spcAft>
          <a:spcPts val="600"/>
        </a:spcAft>
        <a:buFontTx/>
        <a:buBlip>
          <a:blip r:embed="rId3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952" indent="-269988" algn="l" defTabSz="914364" rtl="0" eaLnBrk="1" latinLnBrk="0" hangingPunct="1">
        <a:spcBef>
          <a:spcPts val="300"/>
        </a:spcBef>
        <a:spcAft>
          <a:spcPts val="600"/>
        </a:spcAft>
        <a:buFontTx/>
        <a:buBlip>
          <a:blip r:embed="rId3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79952" indent="-269988" algn="l" defTabSz="914364" rtl="0" eaLnBrk="1" latinLnBrk="0" hangingPunct="1">
        <a:spcBef>
          <a:spcPts val="300"/>
        </a:spcBef>
        <a:spcAft>
          <a:spcPts val="600"/>
        </a:spcAft>
        <a:buFontTx/>
        <a:buBlip>
          <a:blip r:embed="rId3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8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8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94" userDrawn="1">
          <p15:clr>
            <a:srgbClr val="F26B43"/>
          </p15:clr>
        </p15:guide>
        <p15:guide id="2" pos="3908" userDrawn="1">
          <p15:clr>
            <a:srgbClr val="F26B43"/>
          </p15:clr>
        </p15:guide>
        <p15:guide id="3" pos="4134" userDrawn="1">
          <p15:clr>
            <a:srgbClr val="F26B43"/>
          </p15:clr>
        </p15:guide>
        <p15:guide id="6" pos="7422" userDrawn="1">
          <p15:clr>
            <a:srgbClr val="F26B43"/>
          </p15:clr>
        </p15:guide>
        <p15:guide id="7" pos="2376" userDrawn="1">
          <p15:clr>
            <a:srgbClr val="F26B43"/>
          </p15:clr>
        </p15:guide>
        <p15:guide id="8" pos="2150" userDrawn="1">
          <p15:clr>
            <a:srgbClr val="F26B43"/>
          </p15:clr>
        </p15:guide>
        <p15:guide id="9" pos="619" userDrawn="1">
          <p15:clr>
            <a:srgbClr val="F26B43"/>
          </p15:clr>
        </p15:guide>
        <p15:guide id="10" orient="horz" pos="2478" userDrawn="1">
          <p15:clr>
            <a:srgbClr val="F26B43"/>
          </p15:clr>
        </p15:guide>
        <p15:guide id="11" orient="horz" pos="2592" userDrawn="1">
          <p15:clr>
            <a:srgbClr val="F26B43"/>
          </p15:clr>
        </p15:guide>
        <p15:guide id="12" orient="horz" pos="4086" userDrawn="1">
          <p15:clr>
            <a:srgbClr val="F26B43"/>
          </p15:clr>
        </p15:guide>
        <p15:guide id="13" pos="5894" userDrawn="1">
          <p15:clr>
            <a:srgbClr val="F26B43"/>
          </p15:clr>
        </p15:guide>
        <p15:guide id="14" pos="5666" userDrawn="1">
          <p15:clr>
            <a:srgbClr val="F26B43"/>
          </p15:clr>
        </p15:guide>
        <p15:guide id="15" pos="4020" userDrawn="1">
          <p15:clr>
            <a:srgbClr val="F26B43"/>
          </p15:clr>
        </p15:guide>
        <p15:guide id="16" orient="horz" pos="27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0.png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2.png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1.xml"/><Relationship Id="rId7" Type="http://schemas.openxmlformats.org/officeDocument/2006/relationships/image" Target="../media/image23.png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26.png"/><Relationship Id="rId2" Type="http://schemas.openxmlformats.org/officeDocument/2006/relationships/tags" Target="../tags/tag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7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9.xml"/><Relationship Id="rId7" Type="http://schemas.openxmlformats.org/officeDocument/2006/relationships/image" Target="../media/image28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21.xml"/><Relationship Id="rId7" Type="http://schemas.openxmlformats.org/officeDocument/2006/relationships/image" Target="../media/image31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2197985"/>
              </p:ext>
            </p:extLst>
          </p:nvPr>
        </p:nvGraphicFramePr>
        <p:xfrm>
          <a:off x="1590" y="1588"/>
          <a:ext cx="1585" cy="1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37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5" cy="1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Gerade Verbindung 25"/>
          <p:cNvCxnSpPr/>
          <p:nvPr/>
        </p:nvCxnSpPr>
        <p:spPr>
          <a:xfrm flipV="1">
            <a:off x="-895018" y="-124833"/>
            <a:ext cx="2619527" cy="7526521"/>
          </a:xfrm>
          <a:prstGeom prst="line">
            <a:avLst/>
          </a:prstGeom>
          <a:ln w="12700">
            <a:solidFill>
              <a:srgbClr val="FF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1"/>
          <p:cNvSpPr/>
          <p:nvPr/>
        </p:nvSpPr>
        <p:spPr bwMode="auto">
          <a:xfrm>
            <a:off x="-4203943" y="-215301"/>
            <a:ext cx="10564405" cy="7555470"/>
          </a:xfrm>
          <a:custGeom>
            <a:avLst/>
            <a:gdLst>
              <a:gd name="connsiteX0" fmla="*/ 0 w 7141029"/>
              <a:gd name="connsiteY0" fmla="*/ 0 h 7547429"/>
              <a:gd name="connsiteX1" fmla="*/ 7141029 w 7141029"/>
              <a:gd name="connsiteY1" fmla="*/ 0 h 7547429"/>
              <a:gd name="connsiteX2" fmla="*/ 7141029 w 7141029"/>
              <a:gd name="connsiteY2" fmla="*/ 7547429 h 7547429"/>
              <a:gd name="connsiteX3" fmla="*/ 0 w 7141029"/>
              <a:gd name="connsiteY3" fmla="*/ 7547429 h 7547429"/>
              <a:gd name="connsiteX4" fmla="*/ 0 w 7141029"/>
              <a:gd name="connsiteY4" fmla="*/ 0 h 7547429"/>
              <a:gd name="connsiteX0" fmla="*/ 0 w 9085943"/>
              <a:gd name="connsiteY0" fmla="*/ 29028 h 7576457"/>
              <a:gd name="connsiteX1" fmla="*/ 9085943 w 9085943"/>
              <a:gd name="connsiteY1" fmla="*/ 0 h 7576457"/>
              <a:gd name="connsiteX2" fmla="*/ 7141029 w 9085943"/>
              <a:gd name="connsiteY2" fmla="*/ 7576457 h 7576457"/>
              <a:gd name="connsiteX3" fmla="*/ 0 w 9085943"/>
              <a:gd name="connsiteY3" fmla="*/ 7576457 h 7576457"/>
              <a:gd name="connsiteX4" fmla="*/ 0 w 9085943"/>
              <a:gd name="connsiteY4" fmla="*/ 29028 h 7576457"/>
              <a:gd name="connsiteX0" fmla="*/ 1494971 w 10580914"/>
              <a:gd name="connsiteY0" fmla="*/ 29028 h 7576457"/>
              <a:gd name="connsiteX1" fmla="*/ 10580914 w 10580914"/>
              <a:gd name="connsiteY1" fmla="*/ 0 h 7576457"/>
              <a:gd name="connsiteX2" fmla="*/ 8636000 w 10580914"/>
              <a:gd name="connsiteY2" fmla="*/ 7576457 h 7576457"/>
              <a:gd name="connsiteX3" fmla="*/ 0 w 10580914"/>
              <a:gd name="connsiteY3" fmla="*/ 7576457 h 7576457"/>
              <a:gd name="connsiteX4" fmla="*/ 1494971 w 10580914"/>
              <a:gd name="connsiteY4" fmla="*/ 29028 h 757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0914" h="7576457">
                <a:moveTo>
                  <a:pt x="1494971" y="29028"/>
                </a:moveTo>
                <a:lnTo>
                  <a:pt x="10580914" y="0"/>
                </a:lnTo>
                <a:lnTo>
                  <a:pt x="8636000" y="7576457"/>
                </a:lnTo>
                <a:lnTo>
                  <a:pt x="0" y="7576457"/>
                </a:lnTo>
                <a:lnTo>
                  <a:pt x="1494971" y="29028"/>
                </a:lnTo>
                <a:close/>
              </a:path>
            </a:pathLst>
          </a:custGeom>
          <a:solidFill>
            <a:srgbClr val="2175A5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257" tIns="45629" rIns="91257" bIns="45629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		</a:t>
            </a:r>
            <a:r>
              <a:rPr lang="de-DE" sz="4400" dirty="0">
                <a:solidFill>
                  <a:schemeClr val="bg1"/>
                </a:solidFill>
              </a:rPr>
              <a:t>AWS Identity</a:t>
            </a:r>
          </a:p>
          <a:p>
            <a:pPr algn="ctr"/>
            <a:r>
              <a:rPr lang="de-DE" sz="4400" dirty="0">
                <a:solidFill>
                  <a:schemeClr val="bg1"/>
                </a:solidFill>
              </a:rPr>
              <a:t>		&amp; Access </a:t>
            </a:r>
          </a:p>
          <a:p>
            <a:pPr algn="ctr"/>
            <a:r>
              <a:rPr lang="de-DE" sz="4400" dirty="0">
                <a:solidFill>
                  <a:schemeClr val="bg1"/>
                </a:solidFill>
              </a:rPr>
              <a:t>		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B0BB6-22A2-F946-82BE-DCF54A38B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643" y="2083213"/>
            <a:ext cx="3222151" cy="322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4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Object 4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28578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64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46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600" dirty="0">
              <a:latin typeface="Arial"/>
              <a:ea typeface="Arial Unicode MS"/>
              <a:cs typeface="Arial"/>
              <a:sym typeface="Arial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What is IAM?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IAM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2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00686-F10F-EB4C-8522-656066FBC7CF}"/>
              </a:ext>
            </a:extLst>
          </p:cNvPr>
          <p:cNvSpPr txBox="1"/>
          <p:nvPr/>
        </p:nvSpPr>
        <p:spPr bwMode="gray">
          <a:xfrm>
            <a:off x="1649415" y="1802578"/>
            <a:ext cx="9731022" cy="44478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/>
              <a:t>AWS Identity and Access Management (IAM) enables to manage access to </a:t>
            </a:r>
          </a:p>
          <a:p>
            <a:r>
              <a:rPr lang="en-US" dirty="0"/>
              <a:t>AWS services and resources securely. Using IAM, you can create and manage AWS users </a:t>
            </a:r>
          </a:p>
          <a:p>
            <a:r>
              <a:rPr lang="en-US" dirty="0"/>
              <a:t>Groups and role, and use permissions to allow and deny their access to AWS resources. 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D1B2E66-569D-D640-A404-C390F5DFA4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490" y="2684048"/>
            <a:ext cx="4322850" cy="382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1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Object 4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54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48" name="Object 4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46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600" dirty="0">
              <a:latin typeface="Arial"/>
              <a:ea typeface="Arial Unicode MS"/>
              <a:cs typeface="Arial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IAM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3</a:t>
            </a:fld>
            <a:endParaRPr lang="en-US" dirty="0">
              <a:solidFill>
                <a:srgbClr val="00BC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C92C4C-91F9-5844-875B-C637C8EC08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70" y="1461304"/>
            <a:ext cx="9040872" cy="15903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5E9036-8F1F-594E-8AF8-6C586E441A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61" y="3051626"/>
            <a:ext cx="8912481" cy="8440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40124D-70C8-B043-8DFD-A3FD3AC477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58" y="4118682"/>
            <a:ext cx="9466686" cy="254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Object 4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49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48" name="Object 4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46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600" dirty="0">
              <a:latin typeface="Arial"/>
              <a:ea typeface="Arial Unicode MS"/>
              <a:cs typeface="Arial"/>
              <a:sym typeface="Arial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IAM user management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IAM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4</a:t>
            </a:fld>
            <a:endParaRPr lang="en-US" dirty="0">
              <a:solidFill>
                <a:srgbClr val="00BC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1E7717-99A5-3D45-818A-674157D671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15" y="1849966"/>
            <a:ext cx="7773446" cy="409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3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Object 4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91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48" name="Object 4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46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600" dirty="0">
              <a:latin typeface="Arial"/>
              <a:ea typeface="Arial Unicode MS"/>
              <a:cs typeface="Arial"/>
              <a:sym typeface="Arial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IAM user management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IAM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5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00686-F10F-EB4C-8522-656066FBC7CF}"/>
              </a:ext>
            </a:extLst>
          </p:cNvPr>
          <p:cNvSpPr txBox="1"/>
          <p:nvPr/>
        </p:nvSpPr>
        <p:spPr bwMode="gray">
          <a:xfrm>
            <a:off x="1446215" y="1836445"/>
            <a:ext cx="9731022" cy="44478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dirty="0"/>
          </a:p>
          <a:p>
            <a:r>
              <a:rPr lang="en-US" b="1" dirty="0"/>
              <a:t>User</a:t>
            </a:r>
            <a:r>
              <a:rPr lang="en-US" dirty="0"/>
              <a:t>:</a:t>
            </a:r>
          </a:p>
          <a:p>
            <a:r>
              <a:rPr lang="en-US" dirty="0"/>
              <a:t>An IAM user is an entity that you create in AWS. The IAM user represents the person or service </a:t>
            </a:r>
          </a:p>
          <a:p>
            <a:r>
              <a:rPr lang="en-US" dirty="0"/>
              <a:t>who uses the IAM user to interact with AWS. When you create an IAM user, you grant it </a:t>
            </a:r>
          </a:p>
          <a:p>
            <a:r>
              <a:rPr lang="en-US" dirty="0"/>
              <a:t>permissions by making it a member of a group that has appropriate permission policies attached</a:t>
            </a:r>
          </a:p>
          <a:p>
            <a:r>
              <a:rPr lang="en-US" dirty="0"/>
              <a:t> (recommended), or by directly attaching policies to the user</a:t>
            </a:r>
          </a:p>
          <a:p>
            <a:endParaRPr lang="en-US" dirty="0"/>
          </a:p>
          <a:p>
            <a:r>
              <a:rPr lang="en-US" b="1" dirty="0"/>
              <a:t>Group</a:t>
            </a:r>
            <a:r>
              <a:rPr lang="en-US" dirty="0"/>
              <a:t>:</a:t>
            </a:r>
          </a:p>
          <a:p>
            <a:r>
              <a:rPr lang="en-US" dirty="0"/>
              <a:t>An IAM group is a collection of IAM users. You can use groups to specify permissions for a </a:t>
            </a:r>
          </a:p>
          <a:p>
            <a:r>
              <a:rPr lang="en-US" dirty="0"/>
              <a:t>collection of users, which can make those permissions easier to manage for those users</a:t>
            </a:r>
          </a:p>
          <a:p>
            <a:endParaRPr lang="en-US" dirty="0"/>
          </a:p>
          <a:p>
            <a:r>
              <a:rPr lang="en-US" b="1" dirty="0"/>
              <a:t>Role</a:t>
            </a:r>
            <a:r>
              <a:rPr lang="en-US" dirty="0"/>
              <a:t>:</a:t>
            </a:r>
          </a:p>
          <a:p>
            <a:r>
              <a:rPr lang="en-US" dirty="0"/>
              <a:t>An IAM role is very similar to a user, in that it is an identity with permission policies that </a:t>
            </a:r>
          </a:p>
          <a:p>
            <a:r>
              <a:rPr lang="en-US" dirty="0"/>
              <a:t>determine what the identity can and cannot do in AWS. </a:t>
            </a:r>
          </a:p>
          <a:p>
            <a:r>
              <a:rPr lang="en-US" dirty="0"/>
              <a:t>However, a role does not have any credentials (password or access keys) associated with it.</a:t>
            </a:r>
          </a:p>
          <a:p>
            <a:r>
              <a:rPr lang="en-US" dirty="0"/>
              <a:t>Instead of being uniquely associated with one person, a role is intended to be assumable by </a:t>
            </a:r>
          </a:p>
          <a:p>
            <a:r>
              <a:rPr lang="en-US" dirty="0"/>
              <a:t>anyone who needs it</a:t>
            </a:r>
          </a:p>
        </p:txBody>
      </p:sp>
    </p:spTree>
    <p:extLst>
      <p:ext uri="{BB962C8B-B14F-4D97-AF65-F5344CB8AC3E}">
        <p14:creationId xmlns:p14="http://schemas.microsoft.com/office/powerpoint/2010/main" val="6023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Object 4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01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48" name="Object 4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46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600" dirty="0">
              <a:latin typeface="Arial"/>
              <a:ea typeface="Arial Unicode MS"/>
              <a:cs typeface="Arial"/>
              <a:sym typeface="Arial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Policy &amp; Permissions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IAM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6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00686-F10F-EB4C-8522-656066FBC7CF}"/>
              </a:ext>
            </a:extLst>
          </p:cNvPr>
          <p:cNvSpPr txBox="1"/>
          <p:nvPr/>
        </p:nvSpPr>
        <p:spPr bwMode="gray">
          <a:xfrm>
            <a:off x="1649415" y="1802578"/>
            <a:ext cx="9731022" cy="44478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/>
              <a:t>IAM is an AWS service for managing both authentication and authorization in determining </a:t>
            </a:r>
          </a:p>
          <a:p>
            <a:r>
              <a:rPr lang="en-US" dirty="0"/>
              <a:t>who can access which resources in your AWS account. </a:t>
            </a:r>
          </a:p>
          <a:p>
            <a:r>
              <a:rPr lang="en-US" dirty="0"/>
              <a:t>At the core of IAM’s authorization system is an </a:t>
            </a:r>
            <a:r>
              <a:rPr lang="en-US" i="1" dirty="0"/>
              <a:t>IAM policy</a:t>
            </a:r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A3476-B56A-9342-AC9A-1B5068A66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26" y="2763533"/>
            <a:ext cx="80391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9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Object 4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69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48" name="Object 4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46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600" dirty="0">
              <a:latin typeface="Arial"/>
              <a:ea typeface="Arial Unicode MS"/>
              <a:cs typeface="Arial"/>
              <a:sym typeface="Arial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Manage Policies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IAM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7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00686-F10F-EB4C-8522-656066FBC7CF}"/>
              </a:ext>
            </a:extLst>
          </p:cNvPr>
          <p:cNvSpPr txBox="1"/>
          <p:nvPr/>
        </p:nvSpPr>
        <p:spPr bwMode="gray">
          <a:xfrm>
            <a:off x="1649415" y="1802579"/>
            <a:ext cx="9731022" cy="1505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/>
              <a:t>When you need to set the permissions for an identity in IAM, you must decide whether to use: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AWS Managed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Managed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Inline Policies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38CF86-DA88-CB4E-BD30-700719397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2" y="3429000"/>
            <a:ext cx="4799770" cy="3138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FA3A92-B928-D940-90A2-712498FE57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7" y="2967052"/>
            <a:ext cx="2669028" cy="37588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323C01-41D0-F54D-B146-BBADC91274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669" y="2859052"/>
            <a:ext cx="3128901" cy="375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Object 4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23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48" name="Object 4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46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600" dirty="0">
              <a:latin typeface="Arial"/>
              <a:ea typeface="Arial Unicode MS"/>
              <a:cs typeface="Arial"/>
              <a:sym typeface="Arial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How we are managing IAM in Mystery Machine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IAM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8</a:t>
            </a:fld>
            <a:endParaRPr lang="en-US" dirty="0">
              <a:solidFill>
                <a:srgbClr val="00BC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09021B-B8CD-6849-90B0-0926C4B807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05" y="3463875"/>
            <a:ext cx="5450417" cy="11615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F6CE3C-C1A3-244D-A151-C8F588079C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022" y="4982842"/>
            <a:ext cx="8338777" cy="13937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93B9FA-EC95-814D-A673-E0D5E2E1FBC2}"/>
              </a:ext>
            </a:extLst>
          </p:cNvPr>
          <p:cNvSpPr txBox="1"/>
          <p:nvPr/>
        </p:nvSpPr>
        <p:spPr bwMode="gray">
          <a:xfrm>
            <a:off x="2246488" y="1638654"/>
            <a:ext cx="8827911" cy="5513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dirty="0" err="1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907366-0CFA-724B-93B7-4AD0B2B24A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15" y="1747703"/>
            <a:ext cx="2628106" cy="14923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2D1177-0962-9D4C-92C5-C98590E5B6A7}"/>
              </a:ext>
            </a:extLst>
          </p:cNvPr>
          <p:cNvSpPr txBox="1"/>
          <p:nvPr/>
        </p:nvSpPr>
        <p:spPr bwMode="gray">
          <a:xfrm>
            <a:off x="5180806" y="188775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/>
              <a:t>We are creating the admin role in order to allow or deny </a:t>
            </a:r>
          </a:p>
          <a:p>
            <a:r>
              <a:rPr lang="en-US" dirty="0"/>
              <a:t>permissions to the AWS resources or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7B8F7E-5E81-3C40-AB09-B7FDED03DCA2}"/>
              </a:ext>
            </a:extLst>
          </p:cNvPr>
          <p:cNvSpPr txBox="1"/>
          <p:nvPr/>
        </p:nvSpPr>
        <p:spPr bwMode="gray">
          <a:xfrm>
            <a:off x="1683455" y="3669101"/>
            <a:ext cx="4481688" cy="102799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/>
              <a:t>We are using CloudFormation Template in</a:t>
            </a:r>
          </a:p>
          <a:p>
            <a:r>
              <a:rPr lang="en-US" dirty="0"/>
              <a:t>Order to create the admin role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A89DEC-9157-314E-8763-13B25D598153}"/>
              </a:ext>
            </a:extLst>
          </p:cNvPr>
          <p:cNvSpPr txBox="1"/>
          <p:nvPr/>
        </p:nvSpPr>
        <p:spPr bwMode="gray">
          <a:xfrm>
            <a:off x="1301933" y="5017623"/>
            <a:ext cx="2348089" cy="20288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/>
              <a:t>In this example we are</a:t>
            </a:r>
          </a:p>
          <a:p>
            <a:r>
              <a:rPr lang="en-US" dirty="0"/>
              <a:t>Deny the access to </a:t>
            </a:r>
          </a:p>
          <a:p>
            <a:r>
              <a:rPr lang="en-US" dirty="0"/>
              <a:t>Pipeline for all the 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7164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678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1.00000000000000000000E+00&quot;&gt;&lt;m_msothmcolidx val=&quot;0&quot;/&gt;&lt;m_rgb r=&quot;FA&quot; g=&quot;95&quot; b=&quot;30&quot;/&gt;&lt;m_nBrightness tagver0=&quot;26206&quot; tagname0=&quot;m_nBrightnessUNRECOGNIZED&quot; val=&quot;0&quot;/&gt;&lt;/elem&gt;&lt;elem m_fUsage=&quot;9.00000000000000022204E-01&quot;&gt;&lt;m_msothmcolidx val=&quot;0&quot;/&gt;&lt;m_rgb r=&quot;CE&quot; g=&quot;FA&quot; b=&quot;B4&quot;/&gt;&lt;m_nBrightness tagver0=&quot;26206&quot; tagname0=&quot;m_nBrightnessUNRECOGNIZED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ZP3cYbRoKUGpJkZo0TN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ZP3cYbRoKUGpJkZo0TN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ZP3cYbRoKUGpJkZo0TN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ZP3cYbRoKUGpJkZo0TN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ZP3cYbRoKUGpJkZo0TN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ZP3cYbRoKUGpJkZo0TN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iu9rkotT0mcGFkqu3LYV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ZP3cYbRoKUGpJkZo0TNA"/>
</p:tagLst>
</file>

<file path=ppt/theme/theme1.xml><?xml version="1.0" encoding="utf-8"?>
<a:theme xmlns:a="http://schemas.openxmlformats.org/drawingml/2006/main" name="Innovation_Template_180525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Raspberry">
      <a:srgbClr val="D30F4B"/>
    </a:custClr>
    <a:custClr name="Fusch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40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Innovation_Template_180523.potx" id="{767C0794-9AA6-4936-B2A3-2F036F750CCB}" vid="{53EF8483-8E84-4DA6-A1C6-0472A80C825C}"/>
    </a:ext>
  </a:extLst>
</a:theme>
</file>

<file path=ppt/theme/theme2.xml><?xml version="1.0" encoding="utf-8"?>
<a:theme xmlns:a="http://schemas.openxmlformats.org/drawingml/2006/main" name="4_Blank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Raspberry">
      <a:srgbClr val="D30F4B"/>
    </a:custClr>
    <a:custClr name="Fusch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</a:theme>
</file>

<file path=ppt/theme/theme3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SharedContentType xmlns="Microsoft.SharePoint.Taxonomy.ContentTypeSync" SourceId="7c593367-9bb5-4764-945e-f6a26d2260c4" ContentTypeId="0x0101" PreviousValue="false"/>
</file>

<file path=customXml/item4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Expiration" staticId="0x0101|-2126682137" UniqueId="ab3b55e9-aae5-4563-b264-599d7d4a4f77">
      <p:Name>Retention</p:Name>
      <p:Description>Automatic scheduling of content for processing, and performing a retention action on content that has reached its due date.</p:Description>
      <p:CustomData>
        <Schedules nextStageId="2">
          <Schedule type="Default">
            <stages>
              <data stageId="1">
                <formula id="Bayer SharePoint Retention Policy 2.1"/>
                <action type="action" id="Microsoft.Office.RecordsManagement.PolicyFeatures.Expiration.Action.MoveToRecycleBin"/>
              </data>
            </stages>
          </Schedule>
        </Schedules>
      </p:CustomData>
    </p:PolicyItem>
  </p:PolicyItems>
</p:Policy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AF2F8C23D00041AD39A83D58820641" ma:contentTypeVersion="0" ma:contentTypeDescription="Create a new document." ma:contentTypeScope="" ma:versionID="16d48b49f6426930d5dfefadb60cd718">
  <xsd:schema xmlns:xsd="http://www.w3.org/2001/XMLSchema" xmlns:xs="http://www.w3.org/2001/XMLSchema" xmlns:p="http://schemas.microsoft.com/office/2006/metadata/properties" xmlns:ns1="http://schemas.microsoft.com/sharepoint/v3" xmlns:ns2="e941b624-166c-4987-9ed6-d539972f16a8" xmlns:ns3="83fd0a3a-c00a-4443-99a8-9e213103e63a" targetNamespace="http://schemas.microsoft.com/office/2006/metadata/properties" ma:root="true" ma:fieldsID="9cc429934e847f44fbd2f410d9cd2cca" ns1:_="" ns2:_="" ns3:_="">
    <xsd:import namespace="http://schemas.microsoft.com/sharepoint/v3"/>
    <xsd:import namespace="e941b624-166c-4987-9ed6-d539972f16a8"/>
    <xsd:import namespace="83fd0a3a-c00a-4443-99a8-9e213103e63a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gbbd9102adcd43839cd73b51972a464c" minOccurs="0"/>
                <xsd:element ref="ns1:_dlc_Exempt" minOccurs="0"/>
                <xsd:element ref="ns1:_dlc_ExpireDateSaved" minOccurs="0"/>
                <xsd:element ref="ns1:_dlc_ExpireDat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2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13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14" nillable="true" ma:displayName="Expiration Date" ma:hidden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1b624-166c-4987-9ed6-d539972f16a8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a55c703b-7ee2-4e64-be55-42104beab2de}" ma:internalName="TaxCatchAll" ma:showField="CatchAllData" ma:web="83fd0a3a-c00a-4443-99a8-9e213103e6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a55c703b-7ee2-4e64-be55-42104beab2de}" ma:internalName="TaxCatchAllLabel" ma:readOnly="true" ma:showField="CatchAllDataLabel" ma:web="83fd0a3a-c00a-4443-99a8-9e213103e6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gbbd9102adcd43839cd73b51972a464c" ma:index="10" ma:taxonomy="true" ma:internalName="gbbd9102adcd43839cd73b51972a464c" ma:taxonomyFieldName="DataClassBayerRetention" ma:displayName="Data Class" ma:readOnly="false" ma:default="1;#Short-Term|6d967203-8346-4b9c-90f8-b3828a3fa508" ma:fieldId="{0bbd9102-adcd-4383-9cd7-3b51972a464c}" ma:sspId="7c593367-9bb5-4764-945e-f6a26d2260c4" ma:termSetId="a305235b-fecf-45b3-8300-71c0f432cbcf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d0a3a-c00a-4443-99a8-9e213103e63a" elementFormDefault="qualified">
    <xsd:import namespace="http://schemas.microsoft.com/office/2006/documentManagement/types"/>
    <xsd:import namespace="http://schemas.microsoft.com/office/infopath/2007/PartnerControls"/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41b624-166c-4987-9ed6-d539972f16a8">
      <Value>1</Value>
    </TaxCatchAll>
    <gbbd9102adcd43839cd73b51972a464c xmlns="e941b624-166c-4987-9ed6-d539972f16a8">
      <Terms xmlns="http://schemas.microsoft.com/office/infopath/2007/PartnerControls">
        <TermInfo xmlns="http://schemas.microsoft.com/office/infopath/2007/PartnerControls">
          <TermName xmlns="http://schemas.microsoft.com/office/infopath/2007/PartnerControls">Short-Term</TermName>
          <TermId xmlns="http://schemas.microsoft.com/office/infopath/2007/PartnerControls">6d967203-8346-4b9c-90f8-b3828a3fa508</TermId>
        </TermInfo>
      </Terms>
    </gbbd9102adcd43839cd73b51972a464c>
    <_dlc_DocId xmlns="83fd0a3a-c00a-4443-99a8-9e213103e63a">E3PDXXREPEFR-209009135-2216</_dlc_DocId>
    <_dlc_ExpireDateSaved xmlns="http://schemas.microsoft.com/sharepoint/v3" xsi:nil="true"/>
    <_dlc_DocIdUrl xmlns="83fd0a3a-c00a-4443-99a8-9e213103e63a">
      <Url>http://sp-coll-bag.bayer-ag.com/sites/020327/IS/_layouts/15/DocIdRedir.aspx?ID=E3PDXXREPEFR-209009135-2216</Url>
      <Description>E3PDXXREPEFR-209009135-2216</Description>
    </_dlc_DocIdUrl>
    <_dlc_ExpireDate xmlns="http://schemas.microsoft.com/sharepoint/v3">2020-10-05T14:06:03+00:00</_dlc_ExpireDate>
  </documentManagement>
</p:properties>
</file>

<file path=customXml/itemProps1.xml><?xml version="1.0" encoding="utf-8"?>
<ds:datastoreItem xmlns:ds="http://schemas.openxmlformats.org/officeDocument/2006/customXml" ds:itemID="{0FC14377-87DD-4AB9-B168-B374CD6DA8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A8551B-2E29-4BA9-AF4F-FDF8CD32DBD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0C0A3B9-0A7E-4589-A71A-C1AB082FD31B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E806CB75-EB06-4EBA-B81E-E36A624BF3A9}">
  <ds:schemaRefs>
    <ds:schemaRef ds:uri="office.server.policy"/>
  </ds:schemaRefs>
</ds:datastoreItem>
</file>

<file path=customXml/itemProps5.xml><?xml version="1.0" encoding="utf-8"?>
<ds:datastoreItem xmlns:ds="http://schemas.openxmlformats.org/officeDocument/2006/customXml" ds:itemID="{82E01D86-EB8B-4ECD-8EB9-90F39C252F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941b624-166c-4987-9ed6-d539972f16a8"/>
    <ds:schemaRef ds:uri="83fd0a3a-c00a-4443-99a8-9e213103e6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7816A002-A305-4613-81DF-4DD144B10D9B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83fd0a3a-c00a-4443-99a8-9e213103e63a"/>
    <ds:schemaRef ds:uri="http://schemas.microsoft.com/office/2006/metadata/properties"/>
    <ds:schemaRef ds:uri="http://purl.org/dc/terms/"/>
    <ds:schemaRef ds:uri="e941b624-166c-4987-9ed6-d539972f16a8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PR_BAG_PPT-master_16-9_2017-11-20</Template>
  <TotalTime>1385</TotalTime>
  <Words>193</Words>
  <Application>Microsoft Macintosh PowerPoint</Application>
  <PresentationFormat>Custom</PresentationFormat>
  <Paragraphs>64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 Neue</vt:lpstr>
      <vt:lpstr>Innovation_Template_180525</vt:lpstr>
      <vt:lpstr>4_Blank</vt:lpstr>
      <vt:lpstr>think-cell Folie</vt:lpstr>
      <vt:lpstr>PowerPoint Presentation</vt:lpstr>
      <vt:lpstr>IAM</vt:lpstr>
      <vt:lpstr>IAM</vt:lpstr>
      <vt:lpstr>IAM</vt:lpstr>
      <vt:lpstr>IAM</vt:lpstr>
      <vt:lpstr>IAM</vt:lpstr>
      <vt:lpstr>IAM</vt:lpstr>
      <vt:lpstr>IAM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amet, consetetur</dc:title>
  <dc:creator>James Yancey</dc:creator>
  <cp:lastModifiedBy>ESTEVEZ, EMILIANO PABLO [AG/5000]</cp:lastModifiedBy>
  <cp:revision>463</cp:revision>
  <cp:lastPrinted>2019-08-21T14:34:20Z</cp:lastPrinted>
  <dcterms:created xsi:type="dcterms:W3CDTF">2017-12-08T12:12:15Z</dcterms:created>
  <dcterms:modified xsi:type="dcterms:W3CDTF">2019-08-21T16:04:41Z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LabelPos">
    <vt:lpwstr>836;514;810;514;854;514</vt:lpwstr>
  </property>
  <property fmtid="{D5CDD505-2E9C-101B-9397-08002B2CF9AE}" pid="3" name="ContentTypeId">
    <vt:lpwstr>0x01010017AF2F8C23D00041AD39A83D58820641</vt:lpwstr>
  </property>
  <property fmtid="{D5CDD505-2E9C-101B-9397-08002B2CF9AE}" pid="4" name="DataClassBayerRetention">
    <vt:lpwstr>1;#Short-Term|6d967203-8346-4b9c-90f8-b3828a3fa508</vt:lpwstr>
  </property>
  <property fmtid="{D5CDD505-2E9C-101B-9397-08002B2CF9AE}" pid="5" name="_dlc_policyId">
    <vt:lpwstr>0x0101|-2126682137</vt:lpwstr>
  </property>
  <property fmtid="{D5CDD505-2E9C-101B-9397-08002B2CF9AE}" pid="6" name="ItemRetentionFormula">
    <vt:lpwstr>&lt;formula id="Bayer SharePoint Retention Policy 2.1" /&gt;</vt:lpwstr>
  </property>
  <property fmtid="{D5CDD505-2E9C-101B-9397-08002B2CF9AE}" pid="7" name="_dlc_DocIdItemGuid">
    <vt:lpwstr>c8fae312-7ce7-43ab-a80d-b8227f0467b0</vt:lpwstr>
  </property>
</Properties>
</file>