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nsanto365-my.sharepoint.com/:x:/r/personal/fferr10_monsanto_com/_layouts/15/Doc.aspx?sourcedoc=%7Bccbcf1e8-adca-46ba-afff-8c3315af5882%7D&amp;action=default&amp;cid=e28b2d6c-033b-4114-aab8-e90e0648c6c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975C-5A7E-A047-B88E-67E0FC868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&amp; Multiplication migration to industry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93802-FBCC-8348-9D10-132A6800B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EMILIANO PABLO “VACANCY” ESTEVEZ</a:t>
            </a:r>
          </a:p>
        </p:txBody>
      </p:sp>
    </p:spTree>
    <p:extLst>
      <p:ext uri="{BB962C8B-B14F-4D97-AF65-F5344CB8AC3E}">
        <p14:creationId xmlns:p14="http://schemas.microsoft.com/office/powerpoint/2010/main" val="160407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99B9-1320-9944-8F21-6E51375D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010A-D83F-7049-8AF4-77E5FD6D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&amp; Multiplication POC and Infrastructure setup - Estimation plan</a:t>
            </a:r>
          </a:p>
          <a:p>
            <a:r>
              <a:rPr lang="en-US" dirty="0"/>
              <a:t>Sales &amp; Multiplication Migration – Estimation plan</a:t>
            </a:r>
          </a:p>
          <a:p>
            <a:r>
              <a:rPr lang="en-US" dirty="0"/>
              <a:t>Sales &amp; Multiplication - POC &amp; Migration dependencies plan </a:t>
            </a:r>
          </a:p>
          <a:p>
            <a:r>
              <a:rPr lang="en-US" dirty="0"/>
              <a:t>The total estimation plan for Sales &amp; Multiplication Infrastructure setup and Migration is 17 sprints of 6 members team.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Estimation &amp; Migration plan does not include ISO and Cloud ops security controls setup and Ownership transition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5081-927C-6C41-AC97-2CF0E663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&amp; Multiplication - POCs &amp; Infrastructure setup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DF7543-8F06-5D4C-8889-7692918D0DC1}"/>
              </a:ext>
            </a:extLst>
          </p:cNvPr>
          <p:cNvSpPr txBox="1">
            <a:spLocks/>
          </p:cNvSpPr>
          <p:nvPr/>
        </p:nvSpPr>
        <p:spPr>
          <a:xfrm>
            <a:off x="797569" y="1791454"/>
            <a:ext cx="7298266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of 6 members estimation plan is 7 sprints.</a:t>
            </a:r>
          </a:p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F8C0A8C-A0B5-BB45-BF93-E16F2F708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976" y="2160588"/>
            <a:ext cx="6316085" cy="3881437"/>
          </a:xfrm>
        </p:spPr>
      </p:pic>
    </p:spTree>
    <p:extLst>
      <p:ext uri="{BB962C8B-B14F-4D97-AF65-F5344CB8AC3E}">
        <p14:creationId xmlns:p14="http://schemas.microsoft.com/office/powerpoint/2010/main" val="266472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7825-83CD-4641-9CB9-07928A40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&amp; Multiplication – Migration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B238C-0B34-224E-B400-C94F1B60E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037" y="2160588"/>
            <a:ext cx="6255963" cy="388143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133CB9-DD7F-D64A-9244-74EB672AA5D9}"/>
              </a:ext>
            </a:extLst>
          </p:cNvPr>
          <p:cNvSpPr txBox="1">
            <a:spLocks/>
          </p:cNvSpPr>
          <p:nvPr/>
        </p:nvSpPr>
        <p:spPr>
          <a:xfrm>
            <a:off x="677334" y="1745734"/>
            <a:ext cx="7298266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of 6 members estimation plan is 10 sprints.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4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7021-B49C-7742-A049-E7B126D6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&amp; Multiplication – Tasks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C249-6004-4244-B2CF-EA9D9845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file</a:t>
            </a:r>
          </a:p>
          <a:p>
            <a:r>
              <a:rPr lang="en-US" dirty="0">
                <a:hlinkClick r:id="rId2"/>
              </a:rPr>
              <a:t>https://monsanto365-my.sharepoint.com/:x:/r/personal/fferr10_monsanto_com/_layouts/15/Doc.aspx?sourcedoc=%7Bccbcf1e8-adca-46ba-afff-8c3315af5882%7D&amp;action=default&amp;cid=e28b2d6c-033b-4114-aab8-e90e0648c6c5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532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160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Sales &amp; Multiplication migration to industry system</vt:lpstr>
      <vt:lpstr>Summary</vt:lpstr>
      <vt:lpstr>Sales &amp; Multiplication - POCs &amp; Infrastructure setup</vt:lpstr>
      <vt:lpstr>Sales &amp; Multiplication – Migration plan</vt:lpstr>
      <vt:lpstr>Sales &amp; Multiplication – Tasks dependencies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&amp; Multiplication migration to industry system</dc:title>
  <dc:creator>KAPLAN, EZEQUIEL [AG-Contractor/5050]</dc:creator>
  <cp:lastModifiedBy>KAPLAN, EZEQUIEL [AG-Contractor/5050]</cp:lastModifiedBy>
  <cp:revision>4</cp:revision>
  <dcterms:created xsi:type="dcterms:W3CDTF">2019-03-08T16:36:34Z</dcterms:created>
  <dcterms:modified xsi:type="dcterms:W3CDTF">2019-03-08T17:11:03Z</dcterms:modified>
</cp:coreProperties>
</file>