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1"/>
    <p:restoredTop sz="94604"/>
  </p:normalViewPr>
  <p:slideViewPr>
    <p:cSldViewPr snapToGrid="0" snapToObjects="1">
      <p:cViewPr varScale="1">
        <p:scale>
          <a:sx n="168" d="100"/>
          <a:sy n="168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4930-6264-DD47-BAA3-B5521F959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Industry system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3B67F-29DC-764E-B1BF-A3E04BE73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POD Migration plan</a:t>
            </a:r>
          </a:p>
        </p:txBody>
      </p:sp>
    </p:spTree>
    <p:extLst>
      <p:ext uri="{BB962C8B-B14F-4D97-AF65-F5344CB8AC3E}">
        <p14:creationId xmlns:p14="http://schemas.microsoft.com/office/powerpoint/2010/main" val="404015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5C37-CD80-AA45-8E92-9E62C8DE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migration plan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FF71AFC-5AE3-5141-B79F-C00463127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394900"/>
              </p:ext>
            </p:extLst>
          </p:nvPr>
        </p:nvGraphicFramePr>
        <p:xfrm>
          <a:off x="685800" y="2285365"/>
          <a:ext cx="10820400" cy="3479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7347">
                  <a:extLst>
                    <a:ext uri="{9D8B030D-6E8A-4147-A177-3AD203B41FA5}">
                      <a16:colId xmlns:a16="http://schemas.microsoft.com/office/drawing/2014/main" val="2322038265"/>
                    </a:ext>
                  </a:extLst>
                </a:gridCol>
                <a:gridCol w="3268570">
                  <a:extLst>
                    <a:ext uri="{9D8B030D-6E8A-4147-A177-3AD203B41FA5}">
                      <a16:colId xmlns:a16="http://schemas.microsoft.com/office/drawing/2014/main" val="1578164808"/>
                    </a:ext>
                  </a:extLst>
                </a:gridCol>
                <a:gridCol w="4120335">
                  <a:extLst>
                    <a:ext uri="{9D8B030D-6E8A-4147-A177-3AD203B41FA5}">
                      <a16:colId xmlns:a16="http://schemas.microsoft.com/office/drawing/2014/main" val="3144670699"/>
                    </a:ext>
                  </a:extLst>
                </a:gridCol>
                <a:gridCol w="2704148">
                  <a:extLst>
                    <a:ext uri="{9D8B030D-6E8A-4147-A177-3AD203B41FA5}">
                      <a16:colId xmlns:a16="http://schemas.microsoft.com/office/drawing/2014/main" val="702202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Estimation(6 </a:t>
                      </a:r>
                      <a:r>
                        <a:rPr lang="en-US" dirty="0" err="1"/>
                        <a:t>devs</a:t>
                      </a:r>
                      <a:r>
                        <a:rPr lang="en-US" dirty="0"/>
                        <a:t> team)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7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Environment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sprints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1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 platform MVP1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DBs, secrets manager, configuration changes,  slack, Parameter store(optional)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~3 sprints(must haves)</a:t>
                      </a:r>
                    </a:p>
                    <a:p>
                      <a:pPr algn="ctr"/>
                      <a:r>
                        <a:rPr lang="en-US" dirty="0"/>
                        <a:t> or</a:t>
                      </a:r>
                    </a:p>
                    <a:p>
                      <a:pPr algn="ctr"/>
                      <a:r>
                        <a:rPr lang="en-US" dirty="0"/>
                        <a:t>4 sprints(</a:t>
                      </a:r>
                      <a:r>
                        <a:rPr lang="en-US" dirty="0" err="1"/>
                        <a:t>optinals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83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Migrate from PROD shared account to Separate 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serverless, </a:t>
                      </a:r>
                      <a:r>
                        <a:rPr lang="en-US" dirty="0" err="1"/>
                        <a:t>jenkins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sns</a:t>
                      </a:r>
                      <a:r>
                        <a:rPr lang="en-US" dirty="0"/>
                        <a:t>, s3, refactor CF components, </a:t>
                      </a:r>
                      <a:r>
                        <a:rPr lang="en-US" dirty="0" err="1"/>
                        <a:t>cloudfront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~4 sprints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09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 management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configure, user info migration, </a:t>
                      </a:r>
                    </a:p>
                    <a:p>
                      <a:r>
                        <a:rPr lang="en-US" dirty="0"/>
                        <a:t>code changes, user and entitlement migration, new </a:t>
                      </a:r>
                      <a:r>
                        <a:rPr lang="en-US" dirty="0" err="1"/>
                        <a:t>sceens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~3 sprints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8436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EDA8554-9D62-7041-902D-6B919EE3524A}"/>
              </a:ext>
            </a:extLst>
          </p:cNvPr>
          <p:cNvSpPr txBox="1"/>
          <p:nvPr/>
        </p:nvSpPr>
        <p:spPr>
          <a:xfrm>
            <a:off x="10730025" y="168806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172384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5C37-CD80-AA45-8E92-9E62C8DE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migration plan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A8554-9D62-7041-902D-6B919EE3524A}"/>
              </a:ext>
            </a:extLst>
          </p:cNvPr>
          <p:cNvSpPr txBox="1"/>
          <p:nvPr/>
        </p:nvSpPr>
        <p:spPr>
          <a:xfrm>
            <a:off x="10730025" y="168806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6A90163-3AF1-7843-93A9-2E78647C90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1505"/>
              </p:ext>
            </p:extLst>
          </p:nvPr>
        </p:nvGraphicFramePr>
        <p:xfrm>
          <a:off x="685800" y="2193925"/>
          <a:ext cx="10820400" cy="4043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7347">
                  <a:extLst>
                    <a:ext uri="{9D8B030D-6E8A-4147-A177-3AD203B41FA5}">
                      <a16:colId xmlns:a16="http://schemas.microsoft.com/office/drawing/2014/main" val="3913258236"/>
                    </a:ext>
                  </a:extLst>
                </a:gridCol>
                <a:gridCol w="3268570">
                  <a:extLst>
                    <a:ext uri="{9D8B030D-6E8A-4147-A177-3AD203B41FA5}">
                      <a16:colId xmlns:a16="http://schemas.microsoft.com/office/drawing/2014/main" val="1656797901"/>
                    </a:ext>
                  </a:extLst>
                </a:gridCol>
                <a:gridCol w="4120335">
                  <a:extLst>
                    <a:ext uri="{9D8B030D-6E8A-4147-A177-3AD203B41FA5}">
                      <a16:colId xmlns:a16="http://schemas.microsoft.com/office/drawing/2014/main" val="1954746399"/>
                    </a:ext>
                  </a:extLst>
                </a:gridCol>
                <a:gridCol w="2704148">
                  <a:extLst>
                    <a:ext uri="{9D8B030D-6E8A-4147-A177-3AD203B41FA5}">
                      <a16:colId xmlns:a16="http://schemas.microsoft.com/office/drawing/2014/main" val="194401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Estimation(6 </a:t>
                      </a:r>
                      <a:r>
                        <a:rPr lang="en-US" dirty="0" err="1"/>
                        <a:t>devs</a:t>
                      </a:r>
                      <a:r>
                        <a:rPr lang="en-US" dirty="0"/>
                        <a:t> team)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13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Synchronize new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Merge changes, apply step 1-2 to new repos, run updated 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~3 sprints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69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code 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 </a:t>
                      </a:r>
                      <a:r>
                        <a:rPr lang="en-US" dirty="0" err="1"/>
                        <a:t>jenkins</a:t>
                      </a:r>
                      <a:r>
                        <a:rPr lang="en-US" dirty="0"/>
                        <a:t>, GitHub, NPM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~2 sprints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66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DBs migration to 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sprints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00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migration to 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3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 deployment to 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Shared account app shut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sprint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53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sprint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700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21602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57</TotalTime>
  <Words>179</Words>
  <Application>Microsoft Macintosh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Industry system </vt:lpstr>
      <vt:lpstr>POD migration plan </vt:lpstr>
      <vt:lpstr>POD migration plan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system </dc:title>
  <dc:creator>FERREYRA, FEDERICO [AG/5000]</dc:creator>
  <cp:lastModifiedBy>FERREYRA, FEDERICO [AG/5000]</cp:lastModifiedBy>
  <cp:revision>5</cp:revision>
  <dcterms:created xsi:type="dcterms:W3CDTF">2019-02-25T14:38:28Z</dcterms:created>
  <dcterms:modified xsi:type="dcterms:W3CDTF">2019-02-25T15:35:29Z</dcterms:modified>
</cp:coreProperties>
</file>