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1" r:id="rId7"/>
    <p:sldId id="263" r:id="rId8"/>
    <p:sldId id="271" r:id="rId9"/>
    <p:sldId id="272" r:id="rId10"/>
    <p:sldId id="270" r:id="rId11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442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6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7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14EE25-B0A6-4C4A-8FE3-13AD8AE7D98A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92D2D8-DCB9-4F65-81AE-0C946BEE5F8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3BC2FC-D4F7-4D79-83E6-5798C51CD9A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0BFF6B-F625-4112-A1DC-C44A6FB2D2B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  <p:sldLayoutId id="214748435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dl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87822" y="-724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System Runbook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Service Migration</a:t>
            </a:r>
          </a:p>
          <a:p>
            <a:pPr lvl="1"/>
            <a:r>
              <a:rPr lang="en-US" dirty="0"/>
              <a:t>October 2019</a:t>
            </a:r>
          </a:p>
        </p:txBody>
      </p:sp>
      <p:sp>
        <p:nvSpPr>
          <p:cNvPr id="3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Service Migration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6678387" y="2989333"/>
            <a:ext cx="4920578" cy="1440753"/>
          </a:xfrm>
        </p:spPr>
        <p:txBody>
          <a:bodyPr/>
          <a:lstStyle/>
          <a:p>
            <a:r>
              <a:rPr lang="en-US" dirty="0"/>
              <a:t>Service Migration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Migration Steps - 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1821" y="1285490"/>
            <a:ext cx="10800000" cy="4752000"/>
          </a:xfrm>
        </p:spPr>
        <p:txBody>
          <a:bodyPr/>
          <a:lstStyle/>
          <a:p>
            <a:pPr lvl="2"/>
            <a:r>
              <a:rPr lang="en-US" sz="1400" dirty="0"/>
              <a:t>1. Document dependent Lambda resources </a:t>
            </a:r>
          </a:p>
          <a:p>
            <a:pPr lvl="2"/>
            <a:r>
              <a:rPr lang="en-US" sz="1400" dirty="0"/>
              <a:t>2. Deploy API Gateway stack using Infrastructure pipeline (if it does not exist) - Services grouped by feature</a:t>
            </a:r>
          </a:p>
          <a:p>
            <a:pPr lvl="2"/>
            <a:r>
              <a:rPr lang="en-US" sz="1400" dirty="0"/>
              <a:t>3. Create Git branch from master for SAM template development</a:t>
            </a:r>
          </a:p>
          <a:p>
            <a:pPr lvl="2"/>
            <a:r>
              <a:rPr lang="en-US" sz="1400" dirty="0"/>
              <a:t>4. Create individual SAM Template per Lambda under parent directory</a:t>
            </a:r>
          </a:p>
          <a:p>
            <a:pPr lvl="2"/>
            <a:r>
              <a:rPr lang="en-US" sz="1400" dirty="0"/>
              <a:t>5. Get memory and timeout configuration of Lambda from shared account and pass those values as input parameters to the </a:t>
            </a:r>
            <a:r>
              <a:rPr lang="en-US" sz="1400" dirty="0" err="1"/>
              <a:t>sam.yaml</a:t>
            </a:r>
            <a:endParaRPr lang="en-US" sz="1400" dirty="0"/>
          </a:p>
          <a:p>
            <a:pPr lvl="2"/>
            <a:r>
              <a:rPr lang="en-US" sz="1400" dirty="0"/>
              <a:t>6. Obtain the swagger resources for the API gateway related to the Lambda from shared account and add those API gateway resources to the sam.yaml</a:t>
            </a:r>
          </a:p>
          <a:p>
            <a:pPr lvl="2"/>
            <a:r>
              <a:rPr lang="en-US" sz="1400" dirty="0"/>
              <a:t>7. Pass environment respective VPCStackName and API Gateway Stack Name as inputs to sam.yaml</a:t>
            </a:r>
          </a:p>
          <a:p>
            <a:pPr lvl="2"/>
            <a:r>
              <a:rPr lang="en-US" sz="1400" dirty="0"/>
              <a:t>8. Update LOG_GROUP with the team LOG_GROUP value in sam.yaml</a:t>
            </a:r>
          </a:p>
          <a:p>
            <a:pPr lvl="2"/>
            <a:r>
              <a:rPr lang="en-US" sz="1400" dirty="0"/>
              <a:t>9. Store the config parameters in SSM and update hardcoded values for API URLs and database/Redis credentials with SSM parameters in lambda </a:t>
            </a:r>
            <a:r>
              <a:rPr lang="en-US" sz="1400" dirty="0" err="1"/>
              <a:t>config.json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10. Create Code Build stack for Lambda GitHub Repository and create webhook</a:t>
            </a:r>
          </a:p>
          <a:p>
            <a:pPr lvl="2"/>
            <a:r>
              <a:rPr lang="en-US" sz="1400" dirty="0"/>
              <a:t>11. Deploy Lambda pipeline stack to dev which includes testing stages</a:t>
            </a:r>
          </a:p>
          <a:p>
            <a:pPr lvl="2"/>
            <a:r>
              <a:rPr lang="en-US" sz="1400" dirty="0"/>
              <a:t>12. Configure and deploy monitoring dashboard and alarms</a:t>
            </a:r>
          </a:p>
          <a:p>
            <a:pPr lvl="2"/>
            <a:r>
              <a:rPr lang="en-US" sz="1400" dirty="0"/>
              <a:t>13. Test API service with mock data</a:t>
            </a:r>
          </a:p>
          <a:p>
            <a:pPr lvl="2" algn="just"/>
            <a:r>
              <a:rPr lang="en-US" sz="1400"/>
              <a:t>14. </a:t>
            </a:r>
            <a:r>
              <a:rPr lang="en-US" sz="1400" dirty="0"/>
              <a:t>*Cut over in Dev - Integrate with existing Gateway endpoint in shared account </a:t>
            </a:r>
          </a:p>
        </p:txBody>
      </p:sp>
    </p:spTree>
    <p:extLst>
      <p:ext uri="{BB962C8B-B14F-4D97-AF65-F5344CB8AC3E}">
        <p14:creationId xmlns:p14="http://schemas.microsoft.com/office/powerpoint/2010/main" val="17416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21" y="209606"/>
            <a:ext cx="10798460" cy="864000"/>
          </a:xfrm>
        </p:spPr>
        <p:txBody>
          <a:bodyPr/>
          <a:lstStyle/>
          <a:p>
            <a:r>
              <a:rPr lang="en-US" dirty="0"/>
              <a:t>Service Migration Steps – IT (</a:t>
            </a:r>
            <a:r>
              <a:rPr lang="en-US" b="1" dirty="0"/>
              <a:t>TO BE COMPLETED LATER</a:t>
            </a:r>
            <a:r>
              <a:rPr lang="en-US" dirty="0"/>
              <a:t>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464394"/>
            <a:ext cx="10800000" cy="4752000"/>
          </a:xfrm>
        </p:spPr>
        <p:txBody>
          <a:bodyPr/>
          <a:lstStyle/>
          <a:p>
            <a:pPr lvl="2"/>
            <a:r>
              <a:rPr lang="en-US" dirty="0"/>
              <a:t>1. Deploy API Gateway stack (if it does not exist) - Services grouped by feature </a:t>
            </a:r>
          </a:p>
          <a:p>
            <a:pPr lvl="2"/>
            <a:r>
              <a:rPr lang="en-US" dirty="0"/>
              <a:t>2. Create individual SAM Template per Lambda under parent directory</a:t>
            </a:r>
          </a:p>
          <a:p>
            <a:pPr lvl="2"/>
            <a:r>
              <a:rPr lang="en-US" dirty="0"/>
              <a:t>3. Create Code Build stack for Lambda GitHub Repository and create webhook</a:t>
            </a:r>
          </a:p>
          <a:p>
            <a:pPr lvl="2"/>
            <a:r>
              <a:rPr lang="en-US" dirty="0"/>
              <a:t>4. Deploy Lambda pipeline stack to dev which includes testing stages</a:t>
            </a:r>
          </a:p>
          <a:p>
            <a:pPr lvl="2"/>
            <a:r>
              <a:rPr lang="en-US" dirty="0"/>
              <a:t>5. Configure and deploy monitoring dashboard and alarms</a:t>
            </a:r>
          </a:p>
          <a:p>
            <a:pPr lvl="2"/>
            <a:r>
              <a:rPr lang="en-US" dirty="0"/>
              <a:t>6. Test API service with mock data</a:t>
            </a:r>
          </a:p>
          <a:p>
            <a:pPr lvl="2" algn="just"/>
            <a:r>
              <a:rPr lang="en-US" dirty="0"/>
              <a:t>7. *Cut over in Dev - Integrate with existing Gateway endpoint in shared account </a:t>
            </a:r>
          </a:p>
        </p:txBody>
      </p:sp>
    </p:spTree>
    <p:extLst>
      <p:ext uri="{BB962C8B-B14F-4D97-AF65-F5344CB8AC3E}">
        <p14:creationId xmlns:p14="http://schemas.microsoft.com/office/powerpoint/2010/main" val="11747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Migration Steps – PROD (</a:t>
            </a:r>
            <a:r>
              <a:rPr lang="en-US" b="1" dirty="0"/>
              <a:t>TO BE COMPLETED LATER</a:t>
            </a:r>
            <a:r>
              <a:rPr lang="en-US" dirty="0"/>
              <a:t>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464394"/>
            <a:ext cx="10800000" cy="4752000"/>
          </a:xfrm>
        </p:spPr>
        <p:txBody>
          <a:bodyPr/>
          <a:lstStyle/>
          <a:p>
            <a:pPr lvl="2"/>
            <a:r>
              <a:rPr lang="en-US" dirty="0"/>
              <a:t>1. Deploy API Gateway stack (if it does not exist) - Services grouped by feature </a:t>
            </a:r>
          </a:p>
          <a:p>
            <a:pPr lvl="2"/>
            <a:r>
              <a:rPr lang="en-US" dirty="0"/>
              <a:t>2. Create individual SAM Template per Lambda under parent directory</a:t>
            </a:r>
          </a:p>
          <a:p>
            <a:pPr lvl="2"/>
            <a:r>
              <a:rPr lang="en-US" dirty="0"/>
              <a:t>3. Create Code Build stack for Lambda GitHub Repository and create webhook</a:t>
            </a:r>
          </a:p>
          <a:p>
            <a:pPr lvl="2"/>
            <a:r>
              <a:rPr lang="en-US" dirty="0"/>
              <a:t>4. Deploy Lambda pipeline stack to dev which includes testing stages</a:t>
            </a:r>
          </a:p>
          <a:p>
            <a:pPr lvl="2"/>
            <a:r>
              <a:rPr lang="en-US" dirty="0"/>
              <a:t>5. Configure and deploy monitoring dashboard and alarms</a:t>
            </a:r>
          </a:p>
          <a:p>
            <a:pPr lvl="2"/>
            <a:r>
              <a:rPr lang="en-US" dirty="0"/>
              <a:t>6. Test API service with mock data</a:t>
            </a:r>
          </a:p>
          <a:p>
            <a:pPr lvl="2" algn="just"/>
            <a:r>
              <a:rPr lang="en-US" dirty="0"/>
              <a:t>7. *Cut over in Dev - Integrate with existing Gateway endpoint in shared account </a:t>
            </a:r>
          </a:p>
        </p:txBody>
      </p:sp>
    </p:spTree>
    <p:extLst>
      <p:ext uri="{BB962C8B-B14F-4D97-AF65-F5344CB8AC3E}">
        <p14:creationId xmlns:p14="http://schemas.microsoft.com/office/powerpoint/2010/main" val="9834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58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BCS Template" id="{B46502F0-6109-7848-AC64-10595ADCF7CF}" vid="{2F4C5ADA-3577-5648-8BC4-191E57EEEC4C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D51C2F9C66BE45874A8AEFC81AA9B4" ma:contentTypeVersion="1" ma:contentTypeDescription="Create a new document." ma:contentTypeScope="" ma:versionID="22f32458421a43a522419561dcec3c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DCC252-15EA-42FE-B383-985DFD9CE8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B41F08-41DD-43B9-9C09-70A87D2B2118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382991-1F66-48A9-BDF4-D2129DA4F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</Template>
  <TotalTime>57</TotalTime>
  <Words>467</Words>
  <Application>Microsoft Macintosh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PR_BAG_PPT-master_16-9</vt:lpstr>
      <vt:lpstr>Industry System Runbook</vt:lpstr>
      <vt:lpstr>Agenda</vt:lpstr>
      <vt:lpstr>Service Migration Process</vt:lpstr>
      <vt:lpstr>Service Migration Steps - Dev</vt:lpstr>
      <vt:lpstr>Service Migration Steps – IT (TO BE COMPLETED LATER) </vt:lpstr>
      <vt:lpstr>Service Migration Steps – PROD (TO BE COMPLETED LATER)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System Runbook</dc:title>
  <dc:creator>Madeleine Tierney</dc:creator>
  <cp:lastModifiedBy>Bhavani Jangay</cp:lastModifiedBy>
  <cp:revision>33</cp:revision>
  <cp:lastPrinted>2017-10-23T10:44:12Z</cp:lastPrinted>
  <dcterms:created xsi:type="dcterms:W3CDTF">2019-10-15T20:05:22Z</dcterms:created>
  <dcterms:modified xsi:type="dcterms:W3CDTF">2019-10-21T16:55:03Z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0x0101004AD51C2F9C66BE45874A8AEFC81AA9B4</vt:lpwstr>
  </property>
</Properties>
</file>